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Taste of DNN </a:t>
            </a:r>
            <a:br>
              <a:rPr lang="en-US" dirty="0" smtClean="0"/>
            </a:br>
            <a:r>
              <a:rPr lang="en-US" sz="4800" dirty="0" smtClean="0"/>
              <a:t>on the shoulder of Theano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7612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王泰青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7886700" cy="9094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Outline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Theano</a:t>
            </a:r>
          </a:p>
          <a:p>
            <a:r>
              <a:rPr lang="en-US" dirty="0"/>
              <a:t>Softmax regression</a:t>
            </a:r>
          </a:p>
          <a:p>
            <a:r>
              <a:rPr lang="en-US" dirty="0"/>
              <a:t>Highlights of DNN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Multiple layer perception</a:t>
            </a:r>
          </a:p>
          <a:p>
            <a:pPr lvl="1"/>
            <a:r>
              <a:rPr lang="en-US" dirty="0"/>
              <a:t>Forward propagation</a:t>
            </a:r>
          </a:p>
          <a:p>
            <a:pPr lvl="1"/>
            <a:r>
              <a:rPr lang="en-US" dirty="0"/>
              <a:t>Backward propagation</a:t>
            </a:r>
          </a:p>
          <a:p>
            <a:r>
              <a:rPr lang="en-US" dirty="0"/>
              <a:t>Sparse auto-encoder</a:t>
            </a:r>
          </a:p>
          <a:p>
            <a:pPr lvl="1"/>
            <a:r>
              <a:rPr lang="en-US" dirty="0"/>
              <a:t>Auto-encoder</a:t>
            </a:r>
          </a:p>
          <a:p>
            <a:pPr lvl="1"/>
            <a:r>
              <a:rPr lang="en-US" dirty="0"/>
              <a:t>Sparse auto-encoder</a:t>
            </a:r>
          </a:p>
          <a:p>
            <a:r>
              <a:rPr lang="en-US" dirty="0"/>
              <a:t>Building deep networks for classification</a:t>
            </a:r>
          </a:p>
          <a:p>
            <a:pPr lvl="1"/>
            <a:r>
              <a:rPr lang="en-US" dirty="0"/>
              <a:t>Model structure</a:t>
            </a:r>
          </a:p>
          <a:p>
            <a:pPr lvl="1"/>
            <a:r>
              <a:rPr lang="en-US" dirty="0"/>
              <a:t>Pre-training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7886700" cy="909492"/>
          </a:xfrm>
        </p:spPr>
        <p:txBody>
          <a:bodyPr>
            <a:normAutofit/>
          </a:bodyPr>
          <a:lstStyle/>
          <a:p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7886700" cy="909492"/>
          </a:xfrm>
        </p:spPr>
        <p:txBody>
          <a:bodyPr>
            <a:normAutofit/>
          </a:bodyPr>
          <a:lstStyle/>
          <a:p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40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Have a Taste of DNN  on the shoulder of Theano</vt:lpstr>
      <vt:lpstr>Outline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Taiqing Wang</dc:creator>
  <cp:lastModifiedBy>Taiqing Wang</cp:lastModifiedBy>
  <cp:revision>11</cp:revision>
  <dcterms:created xsi:type="dcterms:W3CDTF">2015-08-27T02:05:33Z</dcterms:created>
  <dcterms:modified xsi:type="dcterms:W3CDTF">2015-08-27T02:33:59Z</dcterms:modified>
</cp:coreProperties>
</file>