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pt-B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Click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to edit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the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title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text </a:t>
            </a:r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pt-BR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pt-BR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pt-B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AB646E8-6600-496B-8C61-6E9C809F3DAB}" type="slidenum">
              <a:rPr b="1" lang="pt-BR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pt-B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pt-BR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pt-BR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pt-B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pt-B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07546A4-4E74-4C67-A77D-5BEFB9137A65}" type="slidenum">
              <a:rPr b="1" lang="pt-BR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pt-B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Layouts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pt-BR" sz="2200" spc="-1" strike="noStrike">
                <a:solidFill>
                  <a:srgbClr val="1c1c1c"/>
                </a:solidFill>
                <a:latin typeface="Source Sans Pro Light"/>
              </a:rPr>
              <a:t>Conceitos aplicados a layouts no sistema Android.</a:t>
            </a:r>
            <a:endParaRPr b="0" lang="pt-B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3177720" y="5464440"/>
            <a:ext cx="180720" cy="3675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View e ViewGroup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A interface do usuário de um aplicativo Android é criada usando uma hierarquia de layouts (objetos </a:t>
            </a: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ViewGroup</a:t>
            </a: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) e widgets (objetos </a:t>
            </a: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View</a:t>
            </a: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). Layouts são recipientes invisíveis que controlam como as visualizações secundárias são posicionadas na tela. Widgets são componentes da IU, como botões e caixas de texto.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448000" y="4536000"/>
            <a:ext cx="460368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Component Tree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A janela </a:t>
            </a: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Component Tree</a:t>
            </a: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no canto inferior esquerdo mostra a hierarquia de visualizações do layout. Nesse caso, a visualização raiz é um ConstraintLayout que contém apenas um objeto TextView.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930320" y="3600000"/>
            <a:ext cx="577368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Arquivos de Resources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São os arquivos onde você deve especificar todas as strings da IU, cores, medidas e etc. Isso permite que você gerencie todas as alterações em um só local, o que as torna mais fáceis de encontrar, atualizar e manter.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values/strings.xml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values/styles.xml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values/colors.xml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values/dimens.xml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Strings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Os recursos de string fornecem strings de texto para o aplicativo com estilo e formatação de texto opcional. Existem três tipos de recursos que podem fornecer strings ao seu aplicativo.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4000" y="4183200"/>
            <a:ext cx="2497680" cy="9288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905200" y="4176000"/>
            <a:ext cx="3358800" cy="15998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6552000" y="4176000"/>
            <a:ext cx="3312000" cy="154260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144000" y="3748320"/>
            <a:ext cx="9720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1800" spc="-1" strike="noStrike">
                <a:latin typeface="Source Sans Pro"/>
              </a:rPr>
              <a:t>String                        Matriz de strings                   String de quantidades</a:t>
            </a:r>
            <a:endParaRPr b="0" lang="pt-BR" sz="18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Style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Um recurso de Style define o formato e aparência para  uma UI. Um style pode ser aplicado a uma View, Activity ou Application.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12640" y="3649680"/>
            <a:ext cx="6216120" cy="21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pt-BR" sz="3200" spc="-1" strike="noStrike">
                <a:solidFill>
                  <a:srgbClr val="ffffff"/>
                </a:solidFill>
                <a:latin typeface="Source Sans Pro Black"/>
              </a:rPr>
              <a:t>Colors e Dimens</a:t>
            </a:r>
            <a:endParaRPr b="1" lang="pt-B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values/colors.xml</a:t>
            </a: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armazena os valores de cores em RGB, e podem ser udados para qualquer lugar que aceite um hexadecimal.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values/dimens.xml</a:t>
            </a: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armazena dimensões com númenos seguidos por unidades que mensuram a dimensão, ex: 10dp, 5in,14sp.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1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37"/>
              </a:spcAft>
            </a:pPr>
            <a:r>
              <a:rPr b="0" lang="pt-B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pt-B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3240" y="2706120"/>
            <a:ext cx="4028760" cy="10378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85560" y="5040000"/>
            <a:ext cx="3790440" cy="13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2018-05-20T23:04:40Z</dcterms:created>
  <dc:creator/>
  <dc:description/>
  <dc:language>pt-BR</dc:language>
  <cp:lastModifiedBy/>
  <dcterms:modified xsi:type="dcterms:W3CDTF">2018-05-21T01:01:18Z</dcterms:modified>
  <cp:revision>8</cp:revision>
  <dc:subject/>
  <dc:title>Alizarin</dc:title>
</cp:coreProperties>
</file>