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7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3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65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0906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66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36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1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97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24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1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2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2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4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6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3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3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5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72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669701" y="2201216"/>
            <a:ext cx="66054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RECEITAS DIVERTIDAS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757351" y="3340730"/>
            <a:ext cx="269377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Livro de Receitas</a:t>
            </a:r>
            <a:endParaRPr lang="pt-BR" sz="2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96778" y="5436973"/>
            <a:ext cx="268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Nome: Taís Elias Da Silva</a:t>
            </a:r>
          </a:p>
        </p:txBody>
      </p:sp>
    </p:spTree>
    <p:extLst>
      <p:ext uri="{BB962C8B-B14F-4D97-AF65-F5344CB8AC3E}">
        <p14:creationId xmlns:p14="http://schemas.microsoft.com/office/powerpoint/2010/main" val="3520628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52883" y="388740"/>
            <a:ext cx="113691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DIAGRAMA ENTIDADE RELACIONAMENTO-LÓGICO</a:t>
            </a:r>
            <a:endParaRPr lang="pt-BR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604" y="1291735"/>
            <a:ext cx="6235974" cy="532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3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54593" y="570124"/>
            <a:ext cx="54402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DIAGRAMA DE CLASSES</a:t>
            </a:r>
            <a:endParaRPr lang="pt-BR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67" y="1676528"/>
            <a:ext cx="6112921" cy="50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4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76488" y="347703"/>
            <a:ext cx="29987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PARTE FINAL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479590" y="1449859"/>
            <a:ext cx="5198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Concluo nesse projeto que os usuários conseguiram fazer as receitas de uma maneira mais </a:t>
            </a:r>
            <a:r>
              <a:rPr lang="pt-BR" sz="2400"/>
              <a:t>fácil.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5112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60606" y="1804087"/>
            <a:ext cx="6688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Foi desenvolvido um site de livro de receitas. Essa ideia foi escolhida do pré projeto e é baseada no site chamado Tudo Gostoso, coma diferença de que em nosso projeto existe um espaço para que o usuários possam realizar comentários.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406" y="3701980"/>
            <a:ext cx="7497221" cy="1133633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390373" y="759595"/>
            <a:ext cx="28505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 PROJETO:</a:t>
            </a:r>
            <a:endParaRPr lang="pt-BR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903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78060" y="1493117"/>
            <a:ext cx="6096000" cy="37266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50" marR="1116965" indent="-6350" algn="just">
              <a:lnSpc>
                <a:spcPct val="150000"/>
              </a:lnSpc>
              <a:spcAft>
                <a:spcPts val="505"/>
              </a:spcAft>
            </a:pPr>
            <a:r>
              <a:rPr lang="pt-BR" sz="20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5.1. OBJETIVO GERAL </a:t>
            </a:r>
          </a:p>
          <a:p>
            <a:pPr marL="6350" indent="-6350" algn="just">
              <a:lnSpc>
                <a:spcPct val="150000"/>
              </a:lnSpc>
              <a:spcAft>
                <a:spcPts val="570"/>
              </a:spcAft>
            </a:pP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Desenvolver um 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software em que os usuários tenham acesso </a:t>
            </a:r>
            <a:r>
              <a:rPr lang="pt-BR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 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receitas cadastradas e também possam </a:t>
            </a:r>
            <a:r>
              <a:rPr lang="pt-BR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cadastrar 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as suas.</a:t>
            </a:r>
          </a:p>
          <a:p>
            <a:pPr marL="6350" indent="-6350" algn="just">
              <a:lnSpc>
                <a:spcPct val="150000"/>
              </a:lnSpc>
              <a:spcAft>
                <a:spcPts val="570"/>
              </a:spcAft>
            </a:pPr>
            <a:r>
              <a:rPr lang="pt-BR" sz="20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5.2. OBJETIVOS ESPECIFICOS  </a:t>
            </a:r>
          </a:p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I. Apresentar dados das receitas </a:t>
            </a:r>
            <a:endParaRPr lang="pt-BR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II. Mostrar vídeos relacionados as receitas.</a:t>
            </a:r>
            <a:endParaRPr lang="pt-BR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III. Facilitar na hora de pesquisar sobre as receitas.</a:t>
            </a:r>
            <a:endParaRPr lang="pt-B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850889" y="583510"/>
            <a:ext cx="31842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OBJETIVOS</a:t>
            </a:r>
            <a:endParaRPr lang="pt-BR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906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39" y="1079157"/>
            <a:ext cx="10417012" cy="550287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4599495" y="308506"/>
            <a:ext cx="20703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CANVAS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541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92185" y="715319"/>
            <a:ext cx="58991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REQUISITOS FUNCIONAIS </a:t>
            </a:r>
          </a:p>
        </p:txBody>
      </p:sp>
      <p:sp>
        <p:nvSpPr>
          <p:cNvPr id="4" name="Retângulo 3"/>
          <p:cNvSpPr/>
          <p:nvPr/>
        </p:nvSpPr>
        <p:spPr>
          <a:xfrm>
            <a:off x="3318602" y="2066322"/>
            <a:ext cx="61391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RF001 : Cadastrar Usuário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RF002 : Fazer Login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RF003 : Cadastrar Receita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RF004 : Visualizar Receita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RF005 : Inserir comentários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RF006 : Excluir 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750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80900" y="561887"/>
            <a:ext cx="7032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REQUISITOS</a:t>
            </a:r>
            <a:r>
              <a:rPr lang="pt-B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pt-BR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NÃO FUNCIONAIS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685536" y="1845276"/>
            <a:ext cx="609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-  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RFN001 : Desenvolvimento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RFN002 : Conexão com banco de dados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RFN003 : Plataforma Web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RFN004 : Diagramas UML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RNF005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</a:rPr>
              <a:t> :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Documentação e apresentação Power Point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</a:rPr>
              <a:t>RFN006 :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Entrega Documentação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RFN007 : Data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71368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33506" y="388892"/>
            <a:ext cx="49648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REGRAS DE NEGÓCIO</a:t>
            </a:r>
          </a:p>
        </p:txBody>
      </p:sp>
      <p:sp>
        <p:nvSpPr>
          <p:cNvPr id="3" name="Retângulo 2"/>
          <p:cNvSpPr/>
          <p:nvPr/>
        </p:nvSpPr>
        <p:spPr>
          <a:xfrm>
            <a:off x="2931527" y="1506150"/>
            <a:ext cx="388664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 RN001 : Validar Cadastro</a:t>
            </a:r>
          </a:p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- RN002 : Exibição do comentário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RN003 : Excluir comentário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RN004: Cancelar comentário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RN005 : Cadastro maior de 18 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-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RN006 : Visualização só com login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78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22652" y="388891"/>
            <a:ext cx="64405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DIAGRAMAS CASOS DE USO</a:t>
            </a:r>
          </a:p>
        </p:txBody>
      </p:sp>
      <p:pic>
        <p:nvPicPr>
          <p:cNvPr id="3" name="Imagem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67" y="1096777"/>
            <a:ext cx="4894182" cy="567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8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47628" y="322990"/>
            <a:ext cx="88304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MODELO ENTIDADE RELACIONAMENTO</a:t>
            </a:r>
            <a:endParaRPr lang="pt-BR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002" y="1290955"/>
            <a:ext cx="6311463" cy="51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36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286</TotalTime>
  <Words>246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Tw Cen MT</vt:lpstr>
      <vt:lpstr>Circuito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21</cp:revision>
  <dcterms:created xsi:type="dcterms:W3CDTF">2018-06-13T23:35:32Z</dcterms:created>
  <dcterms:modified xsi:type="dcterms:W3CDTF">2018-06-21T00:30:07Z</dcterms:modified>
</cp:coreProperties>
</file>