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591"/>
    <p:restoredTop sz="96341"/>
  </p:normalViewPr>
  <p:slideViewPr>
    <p:cSldViewPr snapToGrid="0" snapToObjects="1">
      <p:cViewPr varScale="1">
        <p:scale>
          <a:sx n="102" d="100"/>
          <a:sy n="102" d="100"/>
        </p:scale>
        <p:origin x="20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E696-765A-2F4D-B6B9-186BDF3AB2B8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E5FB-C038-064F-8C54-6E39FACFD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06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E696-765A-2F4D-B6B9-186BDF3AB2B8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E5FB-C038-064F-8C54-6E39FACFD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3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E696-765A-2F4D-B6B9-186BDF3AB2B8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E5FB-C038-064F-8C54-6E39FACFD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9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E696-765A-2F4D-B6B9-186BDF3AB2B8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E5FB-C038-064F-8C54-6E39FACFD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28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E696-765A-2F4D-B6B9-186BDF3AB2B8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E5FB-C038-064F-8C54-6E39FACFD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98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E696-765A-2F4D-B6B9-186BDF3AB2B8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E5FB-C038-064F-8C54-6E39FACFD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1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E696-765A-2F4D-B6B9-186BDF3AB2B8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E5FB-C038-064F-8C54-6E39FACFD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13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E696-765A-2F4D-B6B9-186BDF3AB2B8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E5FB-C038-064F-8C54-6E39FACFD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47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E696-765A-2F4D-B6B9-186BDF3AB2B8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E5FB-C038-064F-8C54-6E39FACFD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30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E696-765A-2F4D-B6B9-186BDF3AB2B8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E5FB-C038-064F-8C54-6E39FACFD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29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E696-765A-2F4D-B6B9-186BDF3AB2B8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8E5FB-C038-064F-8C54-6E39FACFD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35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FE696-765A-2F4D-B6B9-186BDF3AB2B8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8E5FB-C038-064F-8C54-6E39FACFD4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34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56744" y="756744"/>
            <a:ext cx="2364828" cy="588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Face-</a:t>
            </a:r>
            <a:r>
              <a:rPr lang="en-US" altLang="ja-JP" dirty="0" err="1" smtClean="0">
                <a:solidFill>
                  <a:schemeClr val="tx1"/>
                </a:solidFill>
              </a:rPr>
              <a:t>api.js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56744" y="1471448"/>
            <a:ext cx="139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・顔認識</a:t>
            </a:r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6744" y="1936843"/>
            <a:ext cx="139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ja-JP" altLang="en-US" dirty="0" smtClean="0">
                <a:solidFill>
                  <a:srgbClr val="FF0000"/>
                </a:solidFill>
              </a:rPr>
              <a:t>感情推定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358054" y="756744"/>
            <a:ext cx="2364828" cy="588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Webgazer.js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58054" y="1466928"/>
            <a:ext cx="139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・視線推定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38502" y="3511643"/>
            <a:ext cx="271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感情推定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1122" y="4103162"/>
            <a:ext cx="139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・</a:t>
            </a:r>
            <a:r>
              <a:rPr kumimoji="1" lang="en-US" altLang="ja-JP" dirty="0" smtClean="0"/>
              <a:t>surprised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56744" y="4472494"/>
            <a:ext cx="213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 smtClean="0"/>
              <a:t>disgusted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6744" y="4872174"/>
            <a:ext cx="213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 smtClean="0"/>
              <a:t>fearful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494452" y="4103162"/>
            <a:ext cx="213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 smtClean="0"/>
              <a:t>sad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94452" y="4487668"/>
            <a:ext cx="213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 smtClean="0"/>
              <a:t>angry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494452" y="4918348"/>
            <a:ext cx="213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lang="en-US" altLang="ja-JP" dirty="0" smtClean="0"/>
              <a:t>happy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5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円柱 7"/>
          <p:cNvSpPr/>
          <p:nvPr/>
        </p:nvSpPr>
        <p:spPr>
          <a:xfrm>
            <a:off x="8677070" y="2756305"/>
            <a:ext cx="953311" cy="1631950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方体 8"/>
          <p:cNvSpPr/>
          <p:nvPr/>
        </p:nvSpPr>
        <p:spPr>
          <a:xfrm>
            <a:off x="5992238" y="2813861"/>
            <a:ext cx="1206229" cy="1516839"/>
          </a:xfrm>
          <a:prstGeom prst="cub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>
            <a:endCxn id="9" idx="2"/>
          </p:cNvCxnSpPr>
          <p:nvPr/>
        </p:nvCxnSpPr>
        <p:spPr>
          <a:xfrm>
            <a:off x="2286000" y="2698750"/>
            <a:ext cx="3706238" cy="1024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endCxn id="9" idx="2"/>
          </p:cNvCxnSpPr>
          <p:nvPr/>
        </p:nvCxnSpPr>
        <p:spPr>
          <a:xfrm flipV="1">
            <a:off x="2286000" y="3723059"/>
            <a:ext cx="3706238" cy="2901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endCxn id="9" idx="2"/>
          </p:cNvCxnSpPr>
          <p:nvPr/>
        </p:nvCxnSpPr>
        <p:spPr>
          <a:xfrm flipV="1">
            <a:off x="2286000" y="3723059"/>
            <a:ext cx="3706238" cy="1604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9" idx="4"/>
            <a:endCxn id="8" idx="2"/>
          </p:cNvCxnSpPr>
          <p:nvPr/>
        </p:nvCxnSpPr>
        <p:spPr>
          <a:xfrm flipV="1">
            <a:off x="6896910" y="3572280"/>
            <a:ext cx="1780160" cy="150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9" idx="0"/>
          </p:cNvCxnSpPr>
          <p:nvPr/>
        </p:nvCxnSpPr>
        <p:spPr>
          <a:xfrm flipH="1" flipV="1">
            <a:off x="2286000" y="1384300"/>
            <a:ext cx="4460131" cy="142956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8" idx="2"/>
            <a:endCxn id="9" idx="5"/>
          </p:cNvCxnSpPr>
          <p:nvPr/>
        </p:nvCxnSpPr>
        <p:spPr>
          <a:xfrm flipH="1" flipV="1">
            <a:off x="7198467" y="3421502"/>
            <a:ext cx="1478603" cy="15077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3973701" y="2583278"/>
            <a:ext cx="3734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②感情</a:t>
            </a:r>
            <a:r>
              <a:rPr kumimoji="1" lang="ja-JP" altLang="en-US" dirty="0" smtClean="0"/>
              <a:t>推定</a:t>
            </a:r>
            <a:r>
              <a:rPr kumimoji="1" lang="ja-JP" altLang="en-US" dirty="0" smtClean="0"/>
              <a:t>結果を</a:t>
            </a:r>
            <a:endParaRPr kumimoji="1" lang="en-US" altLang="ja-JP" dirty="0" smtClean="0"/>
          </a:p>
          <a:p>
            <a:r>
              <a:rPr kumimoji="1" lang="ja-JP" altLang="en-US" dirty="0" smtClean="0"/>
              <a:t>サーバーに送信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802993" y="1501348"/>
            <a:ext cx="31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④</a:t>
            </a:r>
            <a:r>
              <a:rPr kumimoji="1" lang="ja-JP" altLang="en-US" dirty="0" smtClean="0"/>
              <a:t>集計結果を先生に送信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965660" y="4525354"/>
            <a:ext cx="202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DB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184358" y="4498163"/>
            <a:ext cx="202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86256" y="1135511"/>
            <a:ext cx="107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先生</a:t>
            </a:r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86256" y="3828533"/>
            <a:ext cx="107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生徒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60" y="2283973"/>
            <a:ext cx="348966" cy="913252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60" y="3647061"/>
            <a:ext cx="348966" cy="913252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60" y="4897826"/>
            <a:ext cx="348966" cy="913252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09960" y="963239"/>
            <a:ext cx="348966" cy="91325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583" y="710148"/>
            <a:ext cx="466187" cy="466187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926" y="698625"/>
            <a:ext cx="977057" cy="549090"/>
          </a:xfrm>
          <a:prstGeom prst="rect">
            <a:avLst/>
          </a:prstGeom>
        </p:spPr>
      </p:pic>
      <p:grpSp>
        <p:nvGrpSpPr>
          <p:cNvPr id="19" name="図形グループ 18"/>
          <p:cNvGrpSpPr/>
          <p:nvPr/>
        </p:nvGrpSpPr>
        <p:grpSpPr>
          <a:xfrm>
            <a:off x="2198354" y="2239682"/>
            <a:ext cx="686416" cy="385755"/>
            <a:chOff x="4843757" y="1048648"/>
            <a:chExt cx="1101557" cy="619057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81537" y="1257349"/>
              <a:ext cx="425996" cy="239403"/>
            </a:xfrm>
            <a:prstGeom prst="rect">
              <a:avLst/>
            </a:prstGeom>
          </p:spPr>
        </p:pic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3757" y="1048648"/>
              <a:ext cx="1101557" cy="619057"/>
            </a:xfrm>
            <a:prstGeom prst="rect">
              <a:avLst/>
            </a:prstGeom>
          </p:spPr>
        </p:pic>
      </p:grpSp>
      <p:grpSp>
        <p:nvGrpSpPr>
          <p:cNvPr id="41" name="図形グループ 40"/>
          <p:cNvGrpSpPr/>
          <p:nvPr/>
        </p:nvGrpSpPr>
        <p:grpSpPr>
          <a:xfrm>
            <a:off x="2211811" y="3515673"/>
            <a:ext cx="686416" cy="385755"/>
            <a:chOff x="4843757" y="1048648"/>
            <a:chExt cx="1101557" cy="619057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81537" y="1257349"/>
              <a:ext cx="425996" cy="239403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3757" y="1048648"/>
              <a:ext cx="1101557" cy="619057"/>
            </a:xfrm>
            <a:prstGeom prst="rect">
              <a:avLst/>
            </a:prstGeom>
          </p:spPr>
        </p:pic>
      </p:grpSp>
      <p:grpSp>
        <p:nvGrpSpPr>
          <p:cNvPr id="44" name="図形グループ 43"/>
          <p:cNvGrpSpPr/>
          <p:nvPr/>
        </p:nvGrpSpPr>
        <p:grpSpPr>
          <a:xfrm>
            <a:off x="2211811" y="4670469"/>
            <a:ext cx="686416" cy="385755"/>
            <a:chOff x="4843757" y="1048648"/>
            <a:chExt cx="1101557" cy="619057"/>
          </a:xfrm>
        </p:grpSpPr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81537" y="1257349"/>
              <a:ext cx="425996" cy="239403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3757" y="1048648"/>
              <a:ext cx="1101557" cy="619057"/>
            </a:xfrm>
            <a:prstGeom prst="rect">
              <a:avLst/>
            </a:prstGeom>
          </p:spPr>
        </p:pic>
      </p:grpSp>
      <p:sp>
        <p:nvSpPr>
          <p:cNvPr id="20" name="角丸四角形 19"/>
          <p:cNvSpPr/>
          <p:nvPr/>
        </p:nvSpPr>
        <p:spPr>
          <a:xfrm>
            <a:off x="1114342" y="2013491"/>
            <a:ext cx="2041759" cy="399941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779598" y="6107301"/>
            <a:ext cx="3523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①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カメラからの入力を元に、</a:t>
            </a:r>
            <a:endParaRPr lang="en-US" altLang="ja-JP" dirty="0" smtClean="0"/>
          </a:p>
          <a:p>
            <a:r>
              <a:rPr kumimoji="1" lang="ja-JP" altLang="en-US" dirty="0" smtClean="0"/>
              <a:t>リアルタイムな感情推定を実行</a:t>
            </a:r>
            <a:endParaRPr kumimoji="1" lang="ja-JP" altLang="en-US" dirty="0"/>
          </a:p>
        </p:txBody>
      </p:sp>
      <p:sp>
        <p:nvSpPr>
          <p:cNvPr id="49" name="角丸四角形 48"/>
          <p:cNvSpPr/>
          <p:nvPr/>
        </p:nvSpPr>
        <p:spPr>
          <a:xfrm>
            <a:off x="1094224" y="604649"/>
            <a:ext cx="2041759" cy="135069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94224" y="181413"/>
            <a:ext cx="352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⑤集計結果を可視化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833777" y="2414232"/>
            <a:ext cx="373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③</a:t>
            </a:r>
            <a:r>
              <a:rPr kumimoji="1" lang="ja-JP" altLang="en-US" dirty="0" smtClean="0"/>
              <a:t>感情</a:t>
            </a:r>
            <a:r>
              <a:rPr kumimoji="1" lang="ja-JP" altLang="en-US" dirty="0" smtClean="0"/>
              <a:t>推定</a:t>
            </a:r>
            <a:r>
              <a:rPr kumimoji="1" lang="ja-JP" altLang="en-US" dirty="0" smtClean="0"/>
              <a:t>結果を集計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931024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71</Words>
  <Application>Microsoft Macintosh PowerPoint</Application>
  <PresentationFormat>ワイド画面</PresentationFormat>
  <Paragraphs>23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Yu Gothic</vt:lpstr>
      <vt:lpstr>Yu Gothic Light</vt:lpstr>
      <vt:lpstr>Arial</vt:lpstr>
      <vt:lpstr>ホワイト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市川 大生</dc:creator>
  <cp:lastModifiedBy>市川 大生</cp:lastModifiedBy>
  <cp:revision>5</cp:revision>
  <dcterms:created xsi:type="dcterms:W3CDTF">2022-07-04T14:01:06Z</dcterms:created>
  <dcterms:modified xsi:type="dcterms:W3CDTF">2022-07-05T06:29:40Z</dcterms:modified>
</cp:coreProperties>
</file>