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DE96D-37A0-41CB-A827-8C53239CCA10}" v="5" dt="2020-08-24T02:01:50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00" d="100"/>
          <a:sy n="100" d="100"/>
        </p:scale>
        <p:origin x="1314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高楠 弘一" userId="S::takakusu@s.asojuku.ac.jp::bd6e27e1-f395-48a9-a653-999f8cbb0154" providerId="AD" clId="Web-{4C0DE96D-37A0-41CB-A827-8C53239CCA10}"/>
    <pc:docChg chg="modSld">
      <pc:chgData name="高楠 弘一" userId="S::takakusu@s.asojuku.ac.jp::bd6e27e1-f395-48a9-a653-999f8cbb0154" providerId="AD" clId="Web-{4C0DE96D-37A0-41CB-A827-8C53239CCA10}" dt="2020-08-24T02:01:47.810" v="3" actId="20577"/>
      <pc:docMkLst>
        <pc:docMk/>
      </pc:docMkLst>
      <pc:sldChg chg="modSp">
        <pc:chgData name="高楠 弘一" userId="S::takakusu@s.asojuku.ac.jp::bd6e27e1-f395-48a9-a653-999f8cbb0154" providerId="AD" clId="Web-{4C0DE96D-37A0-41CB-A827-8C53239CCA10}" dt="2020-08-24T02:01:47.810" v="3" actId="20577"/>
        <pc:sldMkLst>
          <pc:docMk/>
          <pc:sldMk cId="2741302752" sldId="256"/>
        </pc:sldMkLst>
        <pc:spChg chg="mod">
          <ac:chgData name="高楠 弘一" userId="S::takakusu@s.asojuku.ac.jp::bd6e27e1-f395-48a9-a653-999f8cbb0154" providerId="AD" clId="Web-{4C0DE96D-37A0-41CB-A827-8C53239CCA10}" dt="2020-08-24T02:01:47.810" v="3" actId="20577"/>
          <ac:spMkLst>
            <pc:docMk/>
            <pc:sldMk cId="274130275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72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12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13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0749"/>
            <a:ext cx="6858000" cy="483251"/>
          </a:xfrm>
          <a:prstGeom prst="rect">
            <a:avLst/>
          </a:prstGeom>
        </p:spPr>
      </p:pic>
      <p:sp>
        <p:nvSpPr>
          <p:cNvPr id="6" name="正方形/長方形 5"/>
          <p:cNvSpPr/>
          <p:nvPr userDrawn="1"/>
        </p:nvSpPr>
        <p:spPr>
          <a:xfrm>
            <a:off x="469233" y="4508628"/>
            <a:ext cx="5895473" cy="91761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469233" y="5537483"/>
            <a:ext cx="5895473" cy="175365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69233" y="7421395"/>
            <a:ext cx="5895473" cy="104674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336955" y="341049"/>
            <a:ext cx="524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ASO GAMESHOW ENTRY SEAT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5462337" y="168442"/>
            <a:ext cx="983254" cy="6488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36955" y="817250"/>
            <a:ext cx="6108636" cy="3445646"/>
          </a:xfrm>
          <a:prstGeom prst="rect">
            <a:avLst/>
          </a:prstGeom>
          <a:solidFill>
            <a:schemeClr val="bg1"/>
          </a:solidFill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348911" y="4621961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作品タイトル：</a:t>
            </a:r>
            <a:endParaRPr kumimoji="1" lang="ja-JP" altLang="en-US" sz="1400" dirty="0"/>
          </a:p>
        </p:txBody>
      </p:sp>
      <p:sp>
        <p:nvSpPr>
          <p:cNvPr id="14" name="テキスト ボックス 13"/>
          <p:cNvSpPr txBox="1"/>
          <p:nvPr userDrawn="1"/>
        </p:nvSpPr>
        <p:spPr>
          <a:xfrm>
            <a:off x="348911" y="5031032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ジャンル：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348911" y="5620573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メンバー：</a:t>
            </a:r>
            <a:endParaRPr kumimoji="1" lang="ja-JP" altLang="en-US" sz="1400" dirty="0"/>
          </a:p>
        </p:txBody>
      </p:sp>
      <p:sp>
        <p:nvSpPr>
          <p:cNvPr id="16" name="テキスト ボックス 15"/>
          <p:cNvSpPr txBox="1"/>
          <p:nvPr userDrawn="1"/>
        </p:nvSpPr>
        <p:spPr>
          <a:xfrm>
            <a:off x="348911" y="7519472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コメント：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012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1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60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3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23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95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56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73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21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7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1690438" y="5620573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ゲームコース　２年　神崎　太志</a:t>
            </a:r>
            <a:endParaRPr kumimoji="1" lang="ja-JP" altLang="en-US" sz="1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01324" y="4621960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異世界乱闘</a:t>
            </a:r>
            <a:endParaRPr kumimoji="1" lang="ja-JP" altLang="en-US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690438" y="5027812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格闘ゲームのようなもの</a:t>
            </a:r>
            <a:endParaRPr kumimoji="1" lang="ja-JP" altLang="en-US" sz="1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690438" y="5945426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ゲーム専攻科　２年　秋山　裕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690438" y="6270279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ゲーム専攻科　２年　石橋　雄貴</a:t>
            </a:r>
            <a:endParaRPr kumimoji="1" lang="ja-JP" altLang="en-US" sz="14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690438" y="7519471"/>
            <a:ext cx="44937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僕たちが１年間学んだことを生かして、精いっぱい丹精込めて作り上げました。</a:t>
            </a:r>
            <a:endParaRPr kumimoji="1" lang="en-US" altLang="ja-JP" sz="1400" dirty="0"/>
          </a:p>
          <a:p>
            <a:r>
              <a:rPr lang="ja-JP" altLang="en-US" sz="1400" dirty="0"/>
              <a:t>楽しんでもらえると幸いです。</a:t>
            </a:r>
            <a:endParaRPr kumimoji="1" lang="ja-JP" altLang="en-US" sz="14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540545" y="125360"/>
            <a:ext cx="836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latin typeface="+mn-ea"/>
              </a:rPr>
              <a:t>215</a:t>
            </a:r>
            <a:endParaRPr kumimoji="1" lang="ja-JP" altLang="en-US" sz="3200" dirty="0">
              <a:latin typeface="+mn-ea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457470" y="5570192"/>
            <a:ext cx="1866490" cy="1670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>
                <a:ea typeface="ＭＳ Ｐゴシック"/>
              </a:rPr>
              <a:t>QR</a:t>
            </a:r>
            <a:r>
              <a:rPr kumimoji="1" lang="ja-JP" altLang="en-US" dirty="0" err="1">
                <a:ea typeface="ＭＳ Ｐゴシック"/>
              </a:rPr>
              <a:t>のような</a:t>
            </a:r>
            <a:r>
              <a:rPr kumimoji="1" lang="ja-JP" altLang="en-US" dirty="0">
                <a:ea typeface="ＭＳ Ｐゴシック"/>
              </a:rPr>
              <a:t>もの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66F5E99-32AD-4270-AB42-4F54B9933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42" y="838492"/>
            <a:ext cx="6109783" cy="341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0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2961D859B1A8B4697EC07BF3C3DAD3B" ma:contentTypeVersion="4" ma:contentTypeDescription="新しいドキュメントを作成します。" ma:contentTypeScope="" ma:versionID="d905b8fd267481716e4ddb5748f26a6b">
  <xsd:schema xmlns:xsd="http://www.w3.org/2001/XMLSchema" xmlns:xs="http://www.w3.org/2001/XMLSchema" xmlns:p="http://schemas.microsoft.com/office/2006/metadata/properties" xmlns:ns2="02709b60-37ec-424b-b681-c6612ac7fe32" xmlns:ns3="f9048785-d070-4c78-8f2f-ed2b48eb345c" targetNamespace="http://schemas.microsoft.com/office/2006/metadata/properties" ma:root="true" ma:fieldsID="496056635cbca25273c0ad558be424b7" ns2:_="" ns3:_="">
    <xsd:import namespace="02709b60-37ec-424b-b681-c6612ac7fe32"/>
    <xsd:import namespace="f9048785-d070-4c78-8f2f-ed2b48eb34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09b60-37ec-424b-b681-c6612ac7fe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048785-d070-4c78-8f2f-ed2b48eb345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3E3745-5691-4964-B0EA-105ACF4E7E8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BAFA694-163B-4471-A81E-3066ABE367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20A753-C2A9-48A1-8FD6-8F4EE5AA9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09b60-37ec-424b-b681-c6612ac7fe32"/>
    <ds:schemaRef ds:uri="f9048785-d070-4c78-8f2f-ed2b48eb34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49</Words>
  <Application>Microsoft Office PowerPoint</Application>
  <PresentationFormat>画面に合わせる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横尾　保馬</dc:creator>
  <cp:lastModifiedBy>秋山 裕</cp:lastModifiedBy>
  <cp:revision>12</cp:revision>
  <dcterms:created xsi:type="dcterms:W3CDTF">2018-07-11T03:03:29Z</dcterms:created>
  <dcterms:modified xsi:type="dcterms:W3CDTF">2020-09-09T11:44:44Z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0x010100C2961D859B1A8B4697EC07BF3C3DAD3B</vt:lpwstr>
  </property>
</Properties>
</file>