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625EA-D72D-47F8-B080-638D24F12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40074-89C2-4361-9DD4-D8563FAB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0EBBC-51EE-40A6-B6E9-33B4BF19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166A6-BD86-434C-87CC-611DFD2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C41BB-176B-4EFE-A26B-5BAC172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CBC92-DB44-4B4D-96FA-4C3ED80C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A51BE-EDF4-4CB9-A106-D0DDFDB8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68DAE-B555-4E1B-BE10-AAD4214C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F4D64-E142-4F6E-BF52-497BB72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935A2-0050-4A05-9FAE-933B7AF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767528-4ABD-4A53-967D-FE9AB27F7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23D40F-B65B-4BB8-B7B4-3D0B9F30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3B3385-72D9-4E3E-860D-CEC3665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880CCA-00F0-4D1A-BADC-139F473A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40AB4-6072-4367-B9E7-0D1A3FD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06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BB9DD-9E9A-4641-BF17-BDD432DD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95B47-AFC4-432E-9AE9-5D2AA740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802CE-C5B6-47C6-B750-EFD1630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648CD-CA0B-43C9-82E1-9E716F2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996B8-15A9-47D7-AC50-BFC01C1E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1EF16-9A57-46EA-B20A-DBC45AE5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76DCF2-72FB-422C-9F2D-A86EC161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13787-59FD-4DD7-BFF1-F94019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8D86C-8633-4350-BEFE-D048EBFC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811A8-CFF0-4724-959B-88D68428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2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2734F-D4C4-4BC4-8E85-DA30BFA7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DF106-3CEF-4048-9086-D8C4323A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9E9917-2A76-40BA-A636-A82D2F75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B4873A-04B8-4D78-A07E-D0B7CB5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220D6-7890-4E21-A3CC-D2EB8FB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49F2D-2A2F-4E7C-9DD3-BEB59F4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0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08120-DAE6-4E48-A5A0-4CEB7F03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4BFF4-0212-4DE9-B3DF-99D4001B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3A3BEE-C538-4760-AF62-4E5EDE51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30B312-E98E-48C8-B89F-AB3BEA314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F2EDC1-E30F-4C18-80D6-74E7177EB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C434CF-A5D6-4FC0-B30F-1B7BA71C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3D7039-8742-4DBE-B03A-0EA5FB45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E1D3CD-F9A9-44FA-8656-0EDCE326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4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33701-BCA9-4A30-990A-7D416A7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E571BD-AFE3-4F75-BF73-5E8EE3C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936C13-43DA-46D8-9737-3B176C4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5405F9-3051-4269-91DF-689D803A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181F65-9F60-48F8-9EDA-7676430D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A6354-B598-493A-A66A-2625E6A7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54A3B3-F6A0-4C6B-A9A5-C959114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42ED-087A-4C7E-AA61-B3BA3A0A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F7874-D101-4DAD-BE53-8E5AFC26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91A80-6BAC-4759-A839-2E0E9A69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8C5F96-1382-4BAE-8398-FF050FD5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38727-60C7-453A-8DAA-20966834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8E7E2-F509-4EA5-ACAD-82F4A67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8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53DF2-F109-4D08-A3B3-2C088A3B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4A9E7A-9702-4496-B646-69EF6B90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4D413-3D37-436E-86D0-758A8147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D11566-2181-4101-8B8D-F0EBEBD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FD6C9-F90D-4F08-B2B3-61FAA2D5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422E22-350A-4FF0-95E0-C18C09D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1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6943D3-7E9A-41D1-9ACD-79DE6F35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2C2C3-3A35-4260-8FA7-5A1B2D85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C8228A-88D9-444B-83A3-E4E6C87E6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2158-6401-4867-843E-3472980FB822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CDE5E-41B1-45D9-B0BF-0A5B2567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B0818-2CF7-4C12-9974-10F81EEC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849A-2BCD-486C-981D-1DC4C77A9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67573-DA55-4C81-9EC9-012F83F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セレクトメニューでの操作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AA8A3F-94AF-480A-960A-AFCF1045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4" y="2141537"/>
            <a:ext cx="7252229" cy="43513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E6C303-8C12-42EB-85A6-2129E28D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1356"/>
            <a:ext cx="6007768" cy="25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4B634-3576-4B43-8F45-46DD7C77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ゲーム画面での操作説明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5FD6CD2-7368-453B-B516-F187AF510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2952" cy="435133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EF755B-7480-4E0C-BB21-48D99BBF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52" y="1616287"/>
            <a:ext cx="4784037" cy="24263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A42BA91-37A9-487A-BCE4-F722E85C7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52" y="3983429"/>
            <a:ext cx="4843532" cy="250944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ED0F89-804E-4EE0-8690-EE98DB0AF9E2}"/>
              </a:ext>
            </a:extLst>
          </p:cNvPr>
          <p:cNvSpPr/>
          <p:nvPr/>
        </p:nvSpPr>
        <p:spPr>
          <a:xfrm>
            <a:off x="7471611" y="2941850"/>
            <a:ext cx="1082842" cy="270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BAA292-28DA-495C-ABCD-F2AB14CF0704}"/>
              </a:ext>
            </a:extLst>
          </p:cNvPr>
          <p:cNvSpPr/>
          <p:nvPr/>
        </p:nvSpPr>
        <p:spPr>
          <a:xfrm>
            <a:off x="10984832" y="2755232"/>
            <a:ext cx="70986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決定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D27FC-0D8F-490B-BD94-5D771AD1E831}"/>
              </a:ext>
            </a:extLst>
          </p:cNvPr>
          <p:cNvSpPr/>
          <p:nvPr/>
        </p:nvSpPr>
        <p:spPr>
          <a:xfrm>
            <a:off x="7336908" y="2087708"/>
            <a:ext cx="4488148" cy="1953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94ED40-858D-40FA-8AC7-1E5F7E2A6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22" y="1919810"/>
            <a:ext cx="4402633" cy="20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E7355-0A6B-4B04-9459-6A0CB291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タイトルとゲームオーバー画面の操作は単一です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5F38A46-B7D3-420B-8282-879C45783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5934198" cy="4760052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CCFA0B7-B8AA-4CA8-B133-E6ACCDF2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03" y="2307206"/>
            <a:ext cx="5778059" cy="41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セレクトメニューでの操作</vt:lpstr>
      <vt:lpstr>ゲーム画面での操作説明</vt:lpstr>
      <vt:lpstr>タイトルとゲームオーバー画面の操作は単一です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チームはまぐり 操作説明書</dc:title>
  <dc:creator>秋山 裕</dc:creator>
  <cp:lastModifiedBy>神﨑 太志</cp:lastModifiedBy>
  <cp:revision>5</cp:revision>
  <dcterms:created xsi:type="dcterms:W3CDTF">2020-09-09T11:00:08Z</dcterms:created>
  <dcterms:modified xsi:type="dcterms:W3CDTF">2020-09-09T12:47:29Z</dcterms:modified>
</cp:coreProperties>
</file>