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6" d="100"/>
          <a:sy n="46" d="100"/>
        </p:scale>
        <p:origin x="11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90438" y="562057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ゲームコース　２年　神崎　太志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1324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異世界乱闘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格闘ゲームのようなもの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0438" y="594542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２年　秋山　裕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90438" y="6270279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２年　石橋　雄貴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僕たちが１年間学んだことを生かして、精いっぱい丹精込めて作り上げました。</a:t>
            </a:r>
            <a:endParaRPr kumimoji="1" lang="en-US" altLang="ja-JP" sz="1400" dirty="0"/>
          </a:p>
          <a:p>
            <a:r>
              <a:rPr lang="ja-JP" altLang="en-US" sz="1400" dirty="0"/>
              <a:t>楽しんでもらえると幸いです。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40545" y="125360"/>
            <a:ext cx="83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+mn-ea"/>
              </a:rPr>
              <a:t>215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7470" y="5570192"/>
            <a:ext cx="1866490" cy="167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>
                <a:ea typeface="ＭＳ Ｐゴシック"/>
              </a:rPr>
              <a:t>QR</a:t>
            </a:r>
            <a:r>
              <a:rPr kumimoji="1" lang="ja-JP" altLang="en-US" dirty="0" err="1">
                <a:ea typeface="ＭＳ Ｐゴシック"/>
              </a:rPr>
              <a:t>のような</a:t>
            </a:r>
            <a:r>
              <a:rPr kumimoji="1" lang="ja-JP" altLang="en-US" dirty="0">
                <a:ea typeface="ＭＳ Ｐゴシック"/>
              </a:rPr>
              <a:t>もの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6F5E99-32AD-4270-AB42-4F54B9933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2" y="838492"/>
            <a:ext cx="6109783" cy="34191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63" y="5651415"/>
            <a:ext cx="1545503" cy="15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4" ma:contentTypeDescription="新しいドキュメントを作成します。" ma:contentTypeScope="" ma:versionID="d905b8fd267481716e4ddb5748f26a6b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496056635cbca25273c0ad558be424b7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3E3745-5691-4964-B0EA-105ACF4E7E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20A753-C2A9-48A1-8FD6-8F4EE5AA9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58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秋山　裕</cp:lastModifiedBy>
  <cp:revision>14</cp:revision>
  <dcterms:created xsi:type="dcterms:W3CDTF">2018-07-11T03:03:29Z</dcterms:created>
  <dcterms:modified xsi:type="dcterms:W3CDTF">2020-09-10T05:46:16Z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