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E4F4F-0C3E-CE14-EE33-A92AF40D5B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MEMMORY PUZZLE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3EF6DC-DED1-ACE8-AA1F-49B46F927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71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59C0-84A5-AAA8-0895-52BD66AD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BCDD8A-2315-A890-AA6D-5D875A85B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MEMMORY PUZZLE – </a:t>
            </a:r>
            <a:r>
              <a:rPr lang="ru-RU" sz="3600" dirty="0"/>
              <a:t>ЭТО ИГРА, ПОМОГАЮЩАЯ РАЗВИТИЮ ПАМЯТИ У ДЕТЕЙ. НУЖНО НАЙТИ ПАРЫ ОДИНАКОВЫХ ПО ЦВЕТУ И ВОРМЕ ФИГУР. В ИГРЕ ЕСТЬ 3 УРОВНЯ СЛОЖНОСТИ</a:t>
            </a:r>
            <a:r>
              <a:rPr lang="en-US" sz="3600" dirty="0"/>
              <a:t>, EASY, MEDIUM</a:t>
            </a:r>
            <a:r>
              <a:rPr lang="ru-RU" sz="3600" dirty="0"/>
              <a:t> И </a:t>
            </a:r>
            <a:r>
              <a:rPr lang="en-US" sz="3600" dirty="0"/>
              <a:t>HARD</a:t>
            </a:r>
            <a:r>
              <a:rPr lang="ru-RU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640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1C82E-379D-6857-79EC-35EDA205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1065B3-7191-E19B-3BD6-66D6DD966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В ПРОГРАММЕ ИСПОЛЬЗУЕТСЯ БИБЛИОТЕКА</a:t>
            </a:r>
            <a:r>
              <a:rPr lang="en-US" sz="3200" dirty="0"/>
              <a:t> PYGAME</a:t>
            </a:r>
            <a:r>
              <a:rPr lang="ru-RU" sz="3200" dirty="0"/>
              <a:t>. НА ЕЁ ОСНОВЕ БЕРУТСЯ ПОКАЗАНАЯ МЫШИ, ВЫВОД ИГРОВОВО ПРОЦЕССА НА ЭКРАН. БЫЛИ СОЗДАННЫ КЛАССЫ </a:t>
            </a:r>
            <a:r>
              <a:rPr lang="en-US" sz="3200" dirty="0"/>
              <a:t>BOARD </a:t>
            </a:r>
            <a:r>
              <a:rPr lang="ru-RU" sz="3200" dirty="0"/>
              <a:t>И </a:t>
            </a:r>
            <a:r>
              <a:rPr lang="en-US" sz="3200" dirty="0"/>
              <a:t>STARTSCREEN</a:t>
            </a:r>
            <a:r>
              <a:rPr lang="ru-RU" sz="3200" dirty="0"/>
              <a:t>, КОТОРЫЕ И ОТВЕЧАЮТ ЗА ВЕСЬ ИГРОВОЙ ПРОЦЕСС.</a:t>
            </a:r>
          </a:p>
        </p:txBody>
      </p:sp>
    </p:spTree>
    <p:extLst>
      <p:ext uri="{BB962C8B-B14F-4D97-AF65-F5344CB8AC3E}">
        <p14:creationId xmlns:p14="http://schemas.microsoft.com/office/powerpoint/2010/main" val="303525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10</TotalTime>
  <Words>72</Words>
  <Application>Microsoft Office PowerPoint</Application>
  <PresentationFormat>Широкоэкранный</PresentationFormat>
  <Paragraphs>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Цитаты</vt:lpstr>
      <vt:lpstr>MEMMORY PUZZLE</vt:lpstr>
      <vt:lpstr>ОПИСАНИЕ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MEMMORY PUZZLE</dc:title>
  <dc:creator>Игорь Иевлев</dc:creator>
  <cp:lastModifiedBy>Игорь Иевлев</cp:lastModifiedBy>
  <cp:revision>1</cp:revision>
  <dcterms:created xsi:type="dcterms:W3CDTF">2023-01-22T15:42:13Z</dcterms:created>
  <dcterms:modified xsi:type="dcterms:W3CDTF">2023-01-22T15:52:49Z</dcterms:modified>
</cp:coreProperties>
</file>