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13440b7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13440b7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13440b7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13440b7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13440b7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13440b7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13440b7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13440b7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13440b7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13440b7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13440b76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13440b76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7250" y="-258375"/>
            <a:ext cx="10840326" cy="5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 rot="-1550">
            <a:off x="2084674" y="227470"/>
            <a:ext cx="4656300" cy="10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UPHORIA</a:t>
            </a:r>
            <a:endParaRPr b="1" sz="6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070113" y="1162375"/>
            <a:ext cx="2805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23175" y="2244025"/>
            <a:ext cx="529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Anime App</a:t>
            </a:r>
            <a:endParaRPr sz="6000"/>
          </a:p>
        </p:txBody>
      </p:sp>
      <p:sp>
        <p:nvSpPr>
          <p:cNvPr id="58" name="Google Shape;58;p13"/>
          <p:cNvSpPr txBox="1"/>
          <p:nvPr/>
        </p:nvSpPr>
        <p:spPr>
          <a:xfrm>
            <a:off x="5116275" y="4268225"/>
            <a:ext cx="268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~ Akarsh Jain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~ Ramanuj Goel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3612" y="-238513"/>
            <a:ext cx="10031224" cy="56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130000" y="445025"/>
            <a:ext cx="77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Goals</a:t>
            </a:r>
            <a:endParaRPr b="1" sz="34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17000" y="1422250"/>
            <a:ext cx="57282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Provide a single platform to browse Anime, manga and other anime related content.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Strong integration with platforms like MyAnimeList, AniList, AnimeNewsNetwork and more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Providing communication links with anime related social media like reddit and youtube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Integration with streaming sites to provide a convenient experience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383300" y="1510813"/>
            <a:ext cx="233700" cy="253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383300" y="2406663"/>
            <a:ext cx="233700" cy="2532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383300" y="4003475"/>
            <a:ext cx="233700" cy="2532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383300" y="3205075"/>
            <a:ext cx="233700" cy="253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3612" y="-238513"/>
            <a:ext cx="10031224" cy="56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1130000" y="445025"/>
            <a:ext cx="77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Features</a:t>
            </a:r>
            <a:endParaRPr b="1" sz="34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617000" y="1656050"/>
            <a:ext cx="72153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A search-bar that connects with the jikan Api from MAL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Options for searching anime, mangas as well as characters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Storing recent searches and presenting them to the user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List view of all search results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Information about each result if you click on it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383300" y="1753450"/>
            <a:ext cx="233700" cy="253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383300" y="2257100"/>
            <a:ext cx="233700" cy="2532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383300" y="2779800"/>
            <a:ext cx="233700" cy="2532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383300" y="3302500"/>
            <a:ext cx="233700" cy="253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383300" y="3806150"/>
            <a:ext cx="233700" cy="2532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3612" y="-238513"/>
            <a:ext cx="10031224" cy="56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1130000" y="445025"/>
            <a:ext cx="77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Future Prospects</a:t>
            </a:r>
            <a:endParaRPr b="1" sz="34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617000" y="1383300"/>
            <a:ext cx="58839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Include API’s from more websites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Storing favorite animes/mangas/characters and </a:t>
            </a:r>
            <a:r>
              <a:rPr lang="en">
                <a:solidFill>
                  <a:srgbClr val="000000"/>
                </a:solidFill>
              </a:rPr>
              <a:t>logins</a:t>
            </a:r>
            <a:r>
              <a:rPr lang="en">
                <a:solidFill>
                  <a:srgbClr val="000000"/>
                </a:solidFill>
              </a:rPr>
              <a:t> of </a:t>
            </a:r>
            <a:r>
              <a:rPr lang="en">
                <a:solidFill>
                  <a:srgbClr val="000000"/>
                </a:solidFill>
              </a:rPr>
              <a:t>different</a:t>
            </a:r>
            <a:r>
              <a:rPr lang="en">
                <a:solidFill>
                  <a:srgbClr val="000000"/>
                </a:solidFill>
              </a:rPr>
              <a:t> websites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Providing anime and manga streams from youtube, gogostream and 4Anistream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Improved colour combination (User Interface) and providing </a:t>
            </a:r>
            <a:r>
              <a:rPr lang="en">
                <a:solidFill>
                  <a:srgbClr val="000000"/>
                </a:solidFill>
              </a:rPr>
              <a:t>customizability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More detailed Information about each result if you click on it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383300" y="1486750"/>
            <a:ext cx="233700" cy="253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383300" y="1990400"/>
            <a:ext cx="233700" cy="2532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383300" y="2825100"/>
            <a:ext cx="233700" cy="2532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383300" y="3659800"/>
            <a:ext cx="233700" cy="2532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383300" y="4483600"/>
            <a:ext cx="233700" cy="253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3612" y="-238513"/>
            <a:ext cx="10031224" cy="56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1130000" y="445025"/>
            <a:ext cx="77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TimeLine</a:t>
            </a:r>
            <a:endParaRPr b="1" sz="3400"/>
          </a:p>
        </p:txBody>
      </p:sp>
      <p:sp>
        <p:nvSpPr>
          <p:cNvPr id="100" name="Google Shape;100;p17"/>
          <p:cNvSpPr/>
          <p:nvPr/>
        </p:nvSpPr>
        <p:spPr>
          <a:xfrm>
            <a:off x="1296275" y="2830650"/>
            <a:ext cx="1419000" cy="175500"/>
          </a:xfrm>
          <a:prstGeom prst="wedgeRectCallout">
            <a:avLst>
              <a:gd fmla="val -20201" name="adj1"/>
              <a:gd fmla="val -96211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10800000">
            <a:off x="2715288" y="2830650"/>
            <a:ext cx="1419000" cy="175500"/>
          </a:xfrm>
          <a:prstGeom prst="wedgeRectCallout">
            <a:avLst>
              <a:gd fmla="val -20201" name="adj1"/>
              <a:gd fmla="val -96211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134288" y="2830650"/>
            <a:ext cx="1419000" cy="175500"/>
          </a:xfrm>
          <a:prstGeom prst="wedgeRectCallout">
            <a:avLst>
              <a:gd fmla="val -20201" name="adj1"/>
              <a:gd fmla="val -96211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10800000">
            <a:off x="5553300" y="2830650"/>
            <a:ext cx="1419000" cy="175500"/>
          </a:xfrm>
          <a:prstGeom prst="wedgeRectCallout">
            <a:avLst>
              <a:gd fmla="val -20201" name="adj1"/>
              <a:gd fmla="val -96211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130000" y="1631950"/>
            <a:ext cx="214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structure of home page and search bar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2324100" y="3373550"/>
            <a:ext cx="190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r>
              <a:rPr lang="en"/>
              <a:t> with Jikan API for MAL and adding </a:t>
            </a:r>
            <a:r>
              <a:rPr lang="en"/>
              <a:t>categories</a:t>
            </a:r>
            <a:r>
              <a:rPr lang="en"/>
              <a:t> for anime, manga and characters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907700" y="1322525"/>
            <a:ext cx="190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ANN API (</a:t>
            </a:r>
            <a:r>
              <a:rPr lang="en"/>
              <a:t>unsuccessful because of XML format conversion problems</a:t>
            </a:r>
            <a:r>
              <a:rPr lang="en"/>
              <a:t>)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310000" y="3373550"/>
            <a:ext cx="190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functionality of recent </a:t>
            </a:r>
            <a:r>
              <a:rPr lang="en"/>
              <a:t>searches</a:t>
            </a:r>
            <a:r>
              <a:rPr lang="en"/>
              <a:t> in </a:t>
            </a:r>
            <a:r>
              <a:rPr lang="en"/>
              <a:t>search bar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82350" y="148950"/>
            <a:ext cx="77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Future TimeLine</a:t>
            </a:r>
            <a:endParaRPr b="1" sz="34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268325"/>
            <a:ext cx="7962900" cy="9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800" y="-63600"/>
            <a:ext cx="2218650" cy="54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930000" y="2533650"/>
            <a:ext cx="457200" cy="457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130125" y="2533650"/>
            <a:ext cx="457200" cy="4572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354100" y="2533650"/>
            <a:ext cx="457200" cy="457200"/>
          </a:xfrm>
          <a:prstGeom prst="ellipse">
            <a:avLst/>
          </a:prstGeom>
          <a:solidFill>
            <a:srgbClr val="3CA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609238" y="2533650"/>
            <a:ext cx="457200" cy="457200"/>
          </a:xfrm>
          <a:prstGeom prst="ellipse">
            <a:avLst/>
          </a:prstGeom>
          <a:solidFill>
            <a:srgbClr val="58D8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5825825" y="253365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06550" y="948175"/>
            <a:ext cx="1285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24800" y="1576675"/>
            <a:ext cx="144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</a:t>
            </a:r>
            <a:r>
              <a:rPr lang="en"/>
              <a:t> ANN and AniList API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387200" y="3332225"/>
            <a:ext cx="19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</a:t>
            </a:r>
            <a:r>
              <a:rPr lang="en"/>
              <a:t>customizability and improvements to design</a:t>
            </a:r>
            <a:r>
              <a:rPr lang="en"/>
              <a:t> 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654653" y="1221625"/>
            <a:ext cx="185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functionality for login into accounts for different websites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969725" y="3332225"/>
            <a:ext cx="185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streams and creating a video player on the app itself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126375" y="1104288"/>
            <a:ext cx="185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streams for manga and creating a document viewer for that purpose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3612" y="-238513"/>
            <a:ext cx="10031224" cy="56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94750" y="129825"/>
            <a:ext cx="37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Picture Gallery</a:t>
            </a:r>
            <a:endParaRPr b="1" sz="34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600" y="990325"/>
            <a:ext cx="2019686" cy="403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175" y="990325"/>
            <a:ext cx="2019700" cy="403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8000" y="990325"/>
            <a:ext cx="2019676" cy="403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