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Python PyAutoGUI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46464"/>
                </a:solidFill>
              </a:defRPr>
            </a:pPr>
            <a:r>
              <a:t>Python номын сангийн дэлгэрэнгүй танилцуулга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PyAutoGUI VS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PyAutoGUI нь бүх төрлийн програмын автоматжуулалтад, Selenium нь зөвхөн вэб хуудсуудтай ажиллахад зориулагдсан.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Аюулгүй байдал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PyAutoGUI-г зөвхөн итгэмжлэгдсэн орчинд ашиглах нь чухал.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PyAutoGUI хэрхэн ажилладаг вэ?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PyAutoGUI нь хулгана болон гарын үйлдлийг програмчлан гүйцэтгэдэг.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Хулганы хөдөлгөөнийг хянах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mouse.position ашиглан хулганы байрлалыг тодорхойлох боломжтой.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Дүгнэлт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PyAutoGUI нь хэрэглэгчийн интерфэйсийг автоматжуулахад өргөн хэрэглэгддэг.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Python PyAutoGUI гэж юу вэ?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PyAutoGUI нь дэлгэцийн удирдлага, хулганы үйлдэл, гарын товчлууруудыг эмуляц хийх боломж олгодог.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PyAutoGUI суулгах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pip install pyautogui командыг ашиглан суулгана.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Хулганы удирдлага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mouse.moveTo(x, y), mouse.click() функцүүдийг ашиглана.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Гарын товчлуурууд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keyboard.write('Hello'), keyboard.press('enter') гэх мэт.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Дэлгэцийн зураг авах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screenshot() ашиглан дэлгэцийн зургийг хадгалах боломжтой.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Объект таних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locateOnScreen() ашиглан дэлгэцийн тодорхой объектуудыг хайж болно.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PyAutoGUI кодын жишээ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Python ашиглан автоматжуулалт хийх жишээ код.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4C99"/>
                </a:solidFill>
              </a:defRPr>
            </a:pPr>
            <a:r>
              <a:t>Алдааг олж засварлах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PyAutoGUI ажиллахгүй үед дэлгэцийн нарийвчлал, интерфэйсийн тохиргоог шалгах хэрэгтэй.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