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PyMuPDF (Fitz)-ийн Танилцуулга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PyMuPDF буюу Fitz нь PDF болон бусад баримт бичгийн форматуудтай ажиллах хүчирхэг Python сан юм. Энэ нь хэрэглэгчдэд PDF-г унших, бичих, засварлах боломжийг олгодог.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Шүүлтүүр Хэрэглэх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Оруулсан текстийг тодорхойлох: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found = page.search_for('keyword')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print(found)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Аннотаци Нэмэх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дээр аннотаци нэмэх: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rect = fitz.Rect(50, 50, 200, 100)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page.insert_textbox(rect, 'Аннотаци')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PDF-ийн Хэмжээ Шалгах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Файлын хэмжээ шалгах: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print(pdf.metadata)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Хуудас Устгах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PDF-ээс хуудас устгах: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pdf.delete_page(0)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Шинэ Хуудас Нэмэх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Шинэ хуудас нэмэх: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pdf.insert_page(-1, text='Шинэ хуудас')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Хуудсыг Эргүүлэх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Хуудасны өнцөг өөрчлөх: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page.set_rotation(90)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PDF-ийг Хадгалах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Өөрчлөлт оруулсан PDF-г хадгалах: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pdf.save('modified.pdf')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PDF-ээс Тодорхой Бүлэг Гаргах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Нэг бүлэг хуудас хадгалах: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subset = fitz.open()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for i in range(2, 5):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subset.insert_pdf(pdf, from_page=i, to_page=i)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subset.save('subset.pdf')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PDF-ийг Нэгтгэх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Олон PDF-г нэгтгэх: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merged = fitz.open()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merged.insert_pdf(pdf1)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merged.insert_pdf(pdf2)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merged.save('merged.pdf')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Шинэ Баримт Үүсгэх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Шинэ PDF үүсгэх: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new_pdf = fitz.open()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new_pdf.insert_page(0, text='Шинэ PDF')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new_pdf.save('new.pdf')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PyMuPDF-ийн Боломжууд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- PDF баримтыг унших, бичих, засварлах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Текст болон зураг гаргаж авах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Хуудас нэмэх, устгах, өөрчлөх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Хайлтын функцууд ашиглах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PDF-д аннотаци хийх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Гүйцэтгэлийн Оновчлол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PyMuPDF-г хурдан ажиллуулах: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Хэрэггүй хуудсуудыг ачаалахгүй байх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PDF-ийн хэмжээг бууруулах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- Batch боловсруулалт хийх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Дүгнэлт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PyMuPDF нь PDF-тэй ажиллахад хялбар бөгөөд үр дүнтэй шийдэл юм. Энэ нь текст гаргаж авах, зураг хадгалах, болон засварлах зэрэг олон үйлдэл хийх боломжтой.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Суулгах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PyMuPDF-г суулгахын тулд дараах командыг ашиглана: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pip install pymupdf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Нээх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файлыг нээх: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import fitz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= fitz.open('document.pdf')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Доторх Хуудаснууд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PDF-ийн хуудаснуудыг шалгах: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print(len(pdf))  # Нийт хуудасны тоо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Тодорхой Хуудасны Текст Хандалт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PDF-ийн тодорхой хуудас руу хандах: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page = pdf[0]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print(page.get_text())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Текст Хандалт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PDF-с бүх текстийг гаргаж авах: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for page in pdf: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text = page.get_text()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print(text)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Зураг Олборлох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PDF-с зураг гаргаж авах: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for page in pdf: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for img in page.get_images():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    xref = img[0]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    pix = fitz.Pixmap(pdf, xref)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        pix.save(f'image{xref}.png')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9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Засварлах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PDF руу текст, зураг нэмэх: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```python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page.insert_text((100, 100), 'Hello, PDF!')</a:t>
            </a:r>
          </a:p>
          <a:p>
            <a:pPr algn="l">
              <a:defRPr sz="2400" b="1">
                <a:solidFill>
                  <a:srgbClr val="FFFFFF"/>
                </a:solidFill>
              </a:defRPr>
            </a:pPr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