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808525" cy="30279975"/>
  <p:notesSz cx="6858000" cy="91440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B"/>
    <a:srgbClr val="E7F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-1164" y="-108"/>
      </p:cViewPr>
      <p:guideLst>
        <p:guide orient="horz" pos="9537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640" y="9406420"/>
            <a:ext cx="36387246" cy="6490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6181" y="1212605"/>
            <a:ext cx="9631918" cy="258361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426" y="1212605"/>
            <a:ext cx="28182279" cy="258361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79" y="12833948"/>
            <a:ext cx="36387246" cy="662374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426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61000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2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426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13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13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28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428" y="6336367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771" y="21195982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771" y="23698288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426" y="1212603"/>
            <a:ext cx="38527673" cy="5046663"/>
          </a:xfrm>
          <a:prstGeom prst="rect">
            <a:avLst/>
          </a:prstGeom>
          <a:noFill/>
          <a:effectLst/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26" y="7065330"/>
            <a:ext cx="38527673" cy="19983384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426" y="28065053"/>
            <a:ext cx="9988656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6246" y="28065053"/>
            <a:ext cx="13556033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9443" y="28065053"/>
            <a:ext cx="9988656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176431" rtl="0" eaLnBrk="1" latinLnBrk="0" hangingPunct="1">
        <a:spcBef>
          <a:spcPct val="0"/>
        </a:spcBef>
        <a:buNone/>
        <a:defRPr sz="201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42808526" cy="4852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6" name="Picture 2" descr="http://www.ut.ee/sites/default/files/it-akadeemia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462" y="1604961"/>
            <a:ext cx="69723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93391" y="509587"/>
            <a:ext cx="316294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t-EE" sz="1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Predicting age and gender from a patient’s</a:t>
            </a:r>
          </a:p>
          <a:p>
            <a:pPr algn="ctr"/>
            <a:r>
              <a:rPr lang="et-EE" sz="1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</a:t>
            </a:r>
            <a:r>
              <a:rPr lang="et-EE" sz="1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edical diagnoses</a:t>
            </a:r>
            <a:endParaRPr lang="et-EE" sz="1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852988"/>
            <a:ext cx="42808526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" name="TextBox 8"/>
          <p:cNvSpPr txBox="1"/>
          <p:nvPr/>
        </p:nvSpPr>
        <p:spPr>
          <a:xfrm>
            <a:off x="14030865" y="5068311"/>
            <a:ext cx="147467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t-EE" sz="7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Taivo Pungas, Hans Peeter Tulmin</a:t>
            </a:r>
            <a:endParaRPr lang="et-EE" sz="7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7" name="Picture 3" descr="C:\Users\dell\PyCharmProjects\DMproject\doc\ICSlogo_tran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7" y="2783826"/>
            <a:ext cx="8202612" cy="169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75" y="7672387"/>
            <a:ext cx="12210003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7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  <a:p>
            <a:r>
              <a:rPr lang="et-EE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</a:t>
            </a:r>
            <a:endParaRPr lang="et-EE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97033"/>
      </p:ext>
    </p:extLst>
  </p:cSld>
  <p:clrMapOvr>
    <a:masterClrMapping/>
  </p:clrMapOvr>
</p:sld>
</file>

<file path=ppt/theme/theme1.xml><?xml version="1.0" encoding="utf-8"?>
<a:theme xmlns:a="http://schemas.openxmlformats.org/drawingml/2006/main" name="Taivo_OpenSansVal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Taivo_OpenSansValge</Template>
  <TotalTime>21</TotalTime>
  <Words>21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Taivo_OpenSansValge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Taivo</dc:creator>
  <cp:lastModifiedBy>Taivo</cp:lastModifiedBy>
  <cp:revision>6</cp:revision>
  <dcterms:created xsi:type="dcterms:W3CDTF">2006-08-16T00:00:00Z</dcterms:created>
  <dcterms:modified xsi:type="dcterms:W3CDTF">2014-05-26T10:24:47Z</dcterms:modified>
</cp:coreProperties>
</file>