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8525" cy="3027997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E7F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1170" y="-20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  <a:noFill/>
          <a:effectLst/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0"/>
            <a:ext cx="38527673" cy="1998338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sz="201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2808526" cy="4852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6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462" y="1604961"/>
            <a:ext cx="6972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3391" y="509587"/>
            <a:ext cx="31629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Predicting age and gender from a patient’s</a:t>
            </a:r>
          </a:p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medical diagnoses</a:t>
            </a:r>
            <a:endParaRPr lang="et-EE" sz="1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852987"/>
            <a:ext cx="42808526" cy="228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TextBox 8"/>
          <p:cNvSpPr txBox="1"/>
          <p:nvPr/>
        </p:nvSpPr>
        <p:spPr>
          <a:xfrm>
            <a:off x="15936227" y="5068311"/>
            <a:ext cx="109360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5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Taivo Pungas*, Hans Peeter Tulmin</a:t>
            </a:r>
            <a:endParaRPr lang="et-EE" sz="5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7" name="Picture 3" descr="C:\Users\dell\PyCharmProjects\DMproject\doc\ICSlogo_tran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7" y="2783826"/>
            <a:ext cx="8202612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08624" y="5972413"/>
            <a:ext cx="19991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Institute of Computer Science, University of Tartu, *tpungas@ut.ee</a:t>
            </a:r>
            <a:endParaRPr lang="et-EE" sz="5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5447" y="8504621"/>
            <a:ext cx="12210004" cy="11285041"/>
            <a:chOff x="971674" y="7672387"/>
            <a:chExt cx="12210004" cy="11285041"/>
          </a:xfrm>
        </p:grpSpPr>
        <p:sp>
          <p:nvSpPr>
            <p:cNvPr id="2" name="TextBox 1"/>
            <p:cNvSpPr txBox="1"/>
            <p:nvPr/>
          </p:nvSpPr>
          <p:spPr>
            <a:xfrm>
              <a:off x="971675" y="7672387"/>
              <a:ext cx="12210003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t-EE" sz="7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74" y="9016245"/>
              <a:ext cx="12210003" cy="994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t-EE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t-EE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692456" y="8504621"/>
            <a:ext cx="12210004" cy="10053935"/>
            <a:chOff x="971674" y="7672387"/>
            <a:chExt cx="12210004" cy="10053935"/>
          </a:xfrm>
        </p:grpSpPr>
        <p:sp>
          <p:nvSpPr>
            <p:cNvPr id="13" name="TextBox 12"/>
            <p:cNvSpPr txBox="1"/>
            <p:nvPr/>
          </p:nvSpPr>
          <p:spPr>
            <a:xfrm>
              <a:off x="971675" y="7672387"/>
              <a:ext cx="12210003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t-EE" sz="7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endParaRPr lang="et-EE" sz="7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74" y="9016245"/>
              <a:ext cx="12210003" cy="871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t-EE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input data, consisting of patients’ genders, ages and diagnosis histories, was filtered to remove patients with no diagnosis records and patients above the ages of 100.</a:t>
              </a:r>
            </a:p>
            <a:p>
              <a:pPr algn="just">
                <a:lnSpc>
                  <a:spcPts val="4800"/>
                </a:lnSpc>
              </a:pPr>
              <a:r>
                <a:rPr lang="et-EE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original diagnosis histories, given as Estonian RHK-10 codes, were binned by removing one level of specificity from the codes (e.g. G01.8 was mapped into G01).</a:t>
              </a:r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lnSpc>
                  <a:spcPts val="4800"/>
                </a:lnSpc>
              </a:pPr>
              <a:r>
                <a:rPr lang="et-EE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After preprocessing, a sample of 48 728 patients was left.</a:t>
              </a:r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lnSpc>
                  <a:spcPts val="4800"/>
                </a:lnSpc>
              </a:pPr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lnSpc>
                  <a:spcPts val="4800"/>
                </a:lnSpc>
              </a:pPr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lnSpc>
                  <a:spcPts val="4800"/>
                </a:lnSpc>
              </a:pPr>
              <a:endPara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lnSpc>
                  <a:spcPts val="4800"/>
                </a:lnSpc>
              </a:pPr>
              <a:r>
                <a:rPr lang="et-EE" sz="4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endParaRPr lang="et-EE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697033"/>
      </p:ext>
    </p:extLst>
  </p:cSld>
  <p:clrMapOvr>
    <a:masterClrMapping/>
  </p:clrMapOvr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156</TotalTime>
  <Words>106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Taivo_OpenSansValge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12</cp:revision>
  <dcterms:created xsi:type="dcterms:W3CDTF">2006-08-16T00:00:00Z</dcterms:created>
  <dcterms:modified xsi:type="dcterms:W3CDTF">2014-05-26T21:59:06Z</dcterms:modified>
</cp:coreProperties>
</file>