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1" r:id="rId4"/>
    <p:sldId id="279" r:id="rId5"/>
    <p:sldId id="257" r:id="rId6"/>
    <p:sldId id="28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586D5"/>
    <a:srgbClr val="EC0A70"/>
    <a:srgbClr val="00920E"/>
    <a:srgbClr val="00B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50" autoAdjust="0"/>
    <p:restoredTop sz="94660"/>
  </p:normalViewPr>
  <p:slideViewPr>
    <p:cSldViewPr snapToGrid="0">
      <p:cViewPr varScale="1">
        <p:scale>
          <a:sx n="77" d="100"/>
          <a:sy n="77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58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7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65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67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07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26/05/2014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35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26/05/2014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26/05/2014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91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26/05/2014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40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26/05/2014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77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26/05/2014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7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2BAF8-E690-4A5C-BC69-579FDD234EEE}" type="datetimeFigureOut">
              <a:rPr lang="en-GB" smtClean="0"/>
              <a:t>26/05/2014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96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tpungas@ut.ee" TargetMode="External"/><Relationship Id="rId2" Type="http://schemas.openxmlformats.org/officeDocument/2006/relationships/hyperlink" Target="mailto:kahvel@ut.ee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hyperlink" Target="mailto:oliver.Viljamaa@ut.e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6460"/>
            <a:ext cx="7772400" cy="2387600"/>
          </a:xfrm>
        </p:spPr>
        <p:txBody>
          <a:bodyPr>
            <a:normAutofit/>
          </a:bodyPr>
          <a:lstStyle/>
          <a:p>
            <a:r>
              <a:rPr lang="en-GB" sz="4800" b="1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Monty</a:t>
            </a:r>
            <a:r>
              <a:rPr lang="en-GB" sz="4800" b="1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4800" b="1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sv-SE" sz="1800" b="1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Automaadid</a:t>
            </a:r>
            <a:r>
              <a:rPr lang="sv-SE" sz="18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keeled ja translaatorid (MTAT.05.085)</a:t>
            </a:r>
            <a:endParaRPr lang="en-GB" sz="1800" b="1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22499"/>
            <a:ext cx="6858000" cy="1655762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 </a:t>
            </a:r>
            <a:r>
              <a:rPr lang="en-GB" sz="2000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Ingel</a:t>
            </a:r>
            <a:endParaRPr lang="en-GB" sz="2000" dirty="0" smtClean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Taivo</a:t>
            </a:r>
            <a:r>
              <a:rPr lang="en-GB" sz="2000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2000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Pungas</a:t>
            </a:r>
            <a:endParaRPr lang="en-GB" sz="2000" dirty="0" smtClean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Oliver Viljamaa</a:t>
            </a:r>
            <a:endParaRPr lang="en-GB" sz="2000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0614"/>
            <a:ext cx="7886700" cy="699016"/>
          </a:xfrm>
        </p:spPr>
        <p:txBody>
          <a:bodyPr>
            <a:normAutofit/>
          </a:bodyPr>
          <a:lstStyle/>
          <a:p>
            <a:r>
              <a:rPr lang="en-GB" sz="3600" b="1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Miks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GB" sz="3600" b="1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21228"/>
            <a:ext cx="7886700" cy="41549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b="1" dirty="0" err="1" smtClean="0">
                <a:solidFill>
                  <a:srgbClr val="EC0A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lihtne</a:t>
            </a:r>
            <a:r>
              <a:rPr lang="en-GB" sz="3600" b="1" dirty="0">
                <a:solidFill>
                  <a:srgbClr val="EC0A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600" b="1" dirty="0" smtClean="0">
                <a:solidFill>
                  <a:srgbClr val="EC0A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</a:t>
            </a:r>
            <a:r>
              <a:rPr lang="en-GB" sz="3600" b="1" dirty="0" err="1" smtClean="0">
                <a:solidFill>
                  <a:srgbClr val="EC0A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lõbus</a:t>
            </a:r>
            <a:endParaRPr lang="en-GB" sz="3600" b="1" dirty="0" smtClean="0">
              <a:solidFill>
                <a:srgbClr val="EC0A7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GB" sz="3600" b="1" dirty="0">
              <a:solidFill>
                <a:srgbClr val="00920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GB" sz="3600" b="1" dirty="0" err="1" smtClean="0">
                <a:solidFill>
                  <a:srgbClr val="00920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õpetab</a:t>
            </a:r>
            <a:r>
              <a:rPr lang="en-GB" sz="3600" b="1" dirty="0" smtClean="0">
                <a:solidFill>
                  <a:srgbClr val="00920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600" b="1" dirty="0" err="1" smtClean="0">
                <a:solidFill>
                  <a:srgbClr val="00920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Pythonit</a:t>
            </a:r>
            <a:endParaRPr lang="en-GB" sz="3600" b="1" dirty="0" smtClean="0">
              <a:solidFill>
                <a:srgbClr val="00920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GB" sz="3600" dirty="0"/>
              <a:t>↓</a:t>
            </a:r>
          </a:p>
          <a:p>
            <a:pPr marL="0" indent="0" algn="ctr">
              <a:buNone/>
            </a:pPr>
            <a:r>
              <a:rPr lang="en-GB" sz="3600" b="1" dirty="0" err="1" smtClean="0">
                <a:solidFill>
                  <a:srgbClr val="0586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kasulik</a:t>
            </a:r>
            <a:r>
              <a:rPr lang="en-GB" sz="3600" b="1" dirty="0" smtClean="0">
                <a:solidFill>
                  <a:srgbClr val="0586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600" b="1" dirty="0" err="1" smtClean="0">
                <a:solidFill>
                  <a:srgbClr val="0586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esmakursuslastele</a:t>
            </a:r>
            <a:endParaRPr lang="en-GB" sz="3600" b="1" dirty="0" smtClean="0">
              <a:solidFill>
                <a:srgbClr val="0586D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GB" sz="3600" b="1" dirty="0">
              <a:solidFill>
                <a:srgbClr val="00920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GB" sz="3600" b="1" dirty="0">
              <a:solidFill>
                <a:srgbClr val="00920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1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0614"/>
            <a:ext cx="7886700" cy="699016"/>
          </a:xfrm>
        </p:spPr>
        <p:txBody>
          <a:bodyPr>
            <a:normAutofit/>
          </a:bodyPr>
          <a:lstStyle/>
          <a:p>
            <a:r>
              <a:rPr lang="en-GB" sz="3600" b="1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Inspiratsioon</a:t>
            </a:r>
            <a:endParaRPr lang="en-GB" sz="3600" b="1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https://p1.zdassets.com/hc/settings_assets/516754/200040513/xfLxUYLNmzcr8pTJNlSlcA-code-logo-640x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98" y="2823093"/>
            <a:ext cx="2204545" cy="220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d/d6/Scratch_Logo.svg/500px-Scratch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954" y="2464130"/>
            <a:ext cx="3284113" cy="11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50029" y="4913374"/>
            <a:ext cx="22926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err="1" smtClean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Thonny</a:t>
            </a:r>
            <a:endParaRPr lang="en-GB" sz="4400" b="1" dirty="0">
              <a:solidFill>
                <a:schemeClr val="accent5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42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0614"/>
            <a:ext cx="7886700" cy="699016"/>
          </a:xfrm>
        </p:spPr>
        <p:txBody>
          <a:bodyPr>
            <a:normAutofit/>
          </a:bodyPr>
          <a:lstStyle/>
          <a:p>
            <a:r>
              <a:rPr lang="en-GB" sz="3600" b="1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Kuidas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GB" sz="3600" b="1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32" name="Picture 8" descr="http://www.pygame.org/docs/pygame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059" y="4211393"/>
            <a:ext cx="3811878" cy="112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pload.wikimedia.org/wikipedia/commons/thumb/f/f8/Python_logo_and_wordmark.svg/500px-Python_logo_and_wordma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44" y="2607791"/>
            <a:ext cx="3450509" cy="102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9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0614"/>
            <a:ext cx="7886700" cy="699016"/>
          </a:xfrm>
        </p:spPr>
        <p:txBody>
          <a:bodyPr>
            <a:normAutofit/>
          </a:bodyPr>
          <a:lstStyle/>
          <a:p>
            <a:r>
              <a:rPr lang="en-GB" sz="3600" b="1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GB" sz="3600" b="1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31" y="2420938"/>
            <a:ext cx="6644537" cy="4154487"/>
          </a:xfrm>
        </p:spPr>
      </p:pic>
    </p:spTree>
    <p:extLst>
      <p:ext uri="{BB962C8B-B14F-4D97-AF65-F5344CB8AC3E}">
        <p14:creationId xmlns:p14="http://schemas.microsoft.com/office/powerpoint/2010/main" val="13336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0614"/>
            <a:ext cx="7886700" cy="699016"/>
          </a:xfrm>
        </p:spPr>
        <p:txBody>
          <a:bodyPr>
            <a:normAutofit/>
          </a:bodyPr>
          <a:lstStyle/>
          <a:p>
            <a:r>
              <a:rPr lang="en-GB" sz="3600" b="1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Tehniline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pool</a:t>
            </a:r>
            <a:endParaRPr lang="en-GB" sz="3600" b="1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421" y="2219825"/>
            <a:ext cx="1708484" cy="6136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24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klotsid</a:t>
            </a:r>
            <a:endParaRPr lang="et-EE" sz="2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6623" y="2975803"/>
            <a:ext cx="1708484" cy="6136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24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kood</a:t>
            </a:r>
            <a:endParaRPr lang="et-EE" sz="2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7441" y="3717757"/>
            <a:ext cx="1708484" cy="6136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24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AST</a:t>
            </a:r>
            <a:endParaRPr lang="et-EE" sz="2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14522" y="4467730"/>
            <a:ext cx="2757237" cy="6136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24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kompileerimine</a:t>
            </a:r>
            <a:endParaRPr lang="et-EE" sz="2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81742" y="5197645"/>
            <a:ext cx="2402306" cy="6136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24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jooksutamine</a:t>
            </a:r>
          </a:p>
        </p:txBody>
      </p:sp>
    </p:spTree>
    <p:extLst>
      <p:ext uri="{BB962C8B-B14F-4D97-AF65-F5344CB8AC3E}">
        <p14:creationId xmlns:p14="http://schemas.microsoft.com/office/powerpoint/2010/main" val="39780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55291"/>
            <a:ext cx="7886700" cy="3987932"/>
          </a:xfrm>
        </p:spPr>
        <p:txBody>
          <a:bodyPr>
            <a:normAutofit/>
          </a:bodyPr>
          <a:lstStyle/>
          <a:p>
            <a:pPr algn="ctr"/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kahvel@ut.ee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tpungas@ut.ee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oliver.viljamaa@ut.ee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GB" sz="3600" b="1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2" descr="http://www.ut.ee/sites/default/files/it-akadeemia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720" y="4614390"/>
            <a:ext cx="4584640" cy="266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31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Monty Automaadid, keeled ja translaatorid (MTAT.05.085)</vt:lpstr>
      <vt:lpstr>Miks?</vt:lpstr>
      <vt:lpstr>Inspiratsioon</vt:lpstr>
      <vt:lpstr>Kuidas?</vt:lpstr>
      <vt:lpstr>Mis?</vt:lpstr>
      <vt:lpstr>Tehniline pool</vt:lpstr>
      <vt:lpstr>kahvel@ut.ee  tpungas@ut.ee  oliver.viljamaa@ut.ee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testing</dc:title>
  <dc:creator>Oliver Viljamaa</dc:creator>
  <cp:lastModifiedBy>Taivo</cp:lastModifiedBy>
  <cp:revision>50</cp:revision>
  <dcterms:created xsi:type="dcterms:W3CDTF">2014-05-19T12:02:39Z</dcterms:created>
  <dcterms:modified xsi:type="dcterms:W3CDTF">2014-05-26T14:26:12Z</dcterms:modified>
</cp:coreProperties>
</file>