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1" r:id="rId4"/>
    <p:sldId id="257" r:id="rId5"/>
    <p:sldId id="279" r:id="rId6"/>
    <p:sldId id="28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586D5"/>
    <a:srgbClr val="EC0A70"/>
    <a:srgbClr val="00920E"/>
    <a:srgbClr val="00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7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7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7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5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0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9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pungas@ut.ee" TargetMode="External"/><Relationship Id="rId2" Type="http://schemas.openxmlformats.org/officeDocument/2006/relationships/hyperlink" Target="mailto:kahvel@ut.ee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mailto:oliver.Viljamaa@ut.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6460"/>
            <a:ext cx="7772400" cy="23876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Monty</a:t>
            </a:r>
            <a:r>
              <a:rPr lang="en-GB" sz="4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4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v-SE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Automaadid</a:t>
            </a:r>
            <a:r>
              <a:rPr lang="sv-SE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keeled ja translaatorid (MTAT.05.085)</a:t>
            </a:r>
            <a:endParaRPr lang="en-GB" sz="1800" b="1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2499"/>
            <a:ext cx="6858000" cy="1655762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 </a:t>
            </a:r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Ingel</a:t>
            </a:r>
            <a:endParaRPr lang="en-GB" sz="2000" dirty="0" smtClean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Taivo</a:t>
            </a:r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Pungas</a:t>
            </a:r>
            <a:endParaRPr lang="en-GB" sz="2000" dirty="0" smtClean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 Viljamaa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Miks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21228"/>
            <a:ext cx="7886700" cy="4154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lihtne</a:t>
            </a:r>
            <a:r>
              <a:rPr lang="en-GB" sz="3600" b="1" dirty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en-GB" sz="3600" b="1" dirty="0" err="1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lõbus</a:t>
            </a:r>
            <a:endParaRPr lang="en-GB" sz="3600" b="1" dirty="0" smtClean="0">
              <a:solidFill>
                <a:srgbClr val="EC0A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õpetab</a:t>
            </a:r>
            <a:r>
              <a:rPr lang="en-GB" sz="3600" b="1" dirty="0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err="1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Pythonit</a:t>
            </a:r>
            <a:endParaRPr lang="en-GB" sz="3600" b="1" dirty="0" smtClean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GB" sz="3600" dirty="0"/>
              <a:t>↓</a:t>
            </a:r>
          </a:p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kasulik</a:t>
            </a:r>
            <a:r>
              <a:rPr lang="en-GB" sz="3600" b="1" dirty="0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err="1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esmakursuslastele</a:t>
            </a:r>
            <a:endParaRPr lang="en-GB" sz="3600" b="1" dirty="0" smtClean="0">
              <a:solidFill>
                <a:srgbClr val="0586D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Inspiratsioon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https://p1.zdassets.com/hc/settings_assets/516754/200040513/xfLxUYLNmzcr8pTJNlSlcA-code-logo-640x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98" y="2823093"/>
            <a:ext cx="2204545" cy="220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d/d6/Scratch_Logo.svg/500px-Scratch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54" y="2464130"/>
            <a:ext cx="3284113" cy="11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0029" y="4913374"/>
            <a:ext cx="2292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err="1" smtClean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Thonny</a:t>
            </a:r>
            <a:endParaRPr lang="en-GB" sz="44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31" y="2420938"/>
            <a:ext cx="6644537" cy="4154487"/>
          </a:xfrm>
        </p:spPr>
      </p:pic>
    </p:spTree>
    <p:extLst>
      <p:ext uri="{BB962C8B-B14F-4D97-AF65-F5344CB8AC3E}">
        <p14:creationId xmlns:p14="http://schemas.microsoft.com/office/powerpoint/2010/main" val="13336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Kuidas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 descr="http://www.pygame.org/docs/pygame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59" y="4211393"/>
            <a:ext cx="3811878" cy="112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f/f8/Python_logo_and_wordmark.svg/500px-Python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44" y="2607791"/>
            <a:ext cx="3450509" cy="102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Tehniline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pool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21228"/>
            <a:ext cx="7886700" cy="4154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[insert]</a:t>
            </a: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5291"/>
            <a:ext cx="7886700" cy="3987932"/>
          </a:xfrm>
        </p:spPr>
        <p:txBody>
          <a:bodyPr>
            <a:norm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kahvel@ut.ee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tpungas@ut.ee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oliver.viljamaa@ut.ee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44" y="5329117"/>
            <a:ext cx="2369712" cy="10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29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Monty Automaadid, keeled ja translaatorid (MTAT.05.085)</vt:lpstr>
      <vt:lpstr>Miks?</vt:lpstr>
      <vt:lpstr>Inspiratsioon</vt:lpstr>
      <vt:lpstr>Mis?</vt:lpstr>
      <vt:lpstr>Kuidas?</vt:lpstr>
      <vt:lpstr>Tehniline pool</vt:lpstr>
      <vt:lpstr>kahvel@ut.ee  tpungas@ut.ee  oliver.viljamaa@ut.ee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testing</dc:title>
  <dc:creator>Oliver Viljamaa</dc:creator>
  <cp:lastModifiedBy>Taivo</cp:lastModifiedBy>
  <cp:revision>46</cp:revision>
  <dcterms:created xsi:type="dcterms:W3CDTF">2014-05-19T12:02:39Z</dcterms:created>
  <dcterms:modified xsi:type="dcterms:W3CDTF">2014-05-25T20:16:43Z</dcterms:modified>
</cp:coreProperties>
</file>