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22" y="-72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7E5C4-7F2E-408B-A6B0-33DB6759C1E3}" type="datetimeFigureOut">
              <a:rPr lang="et-EE" smtClean="0"/>
              <a:t>1.02.2015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A2012-F5AE-41F8-824E-D2916F3B2DB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2107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A2012-F5AE-41F8-824E-D2916F3B2DBE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2763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512658"/>
            <a:ext cx="2160270" cy="10922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512658"/>
            <a:ext cx="6320790" cy="10922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  <a:noFill/>
          <a:effectLst/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80160" rtl="0" eaLnBrk="1" latinLnBrk="0" hangingPunct="1">
        <a:spcBef>
          <a:spcPct val="0"/>
        </a:spcBef>
        <a:buNone/>
        <a:defRPr sz="62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228600" y="230175"/>
            <a:ext cx="9144000" cy="3046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" name="Rectangle 21"/>
          <p:cNvSpPr/>
          <p:nvPr/>
        </p:nvSpPr>
        <p:spPr>
          <a:xfrm>
            <a:off x="228600" y="9316119"/>
            <a:ext cx="9144000" cy="3275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52400"/>
            <a:ext cx="8641080" cy="2133600"/>
          </a:xfrm>
        </p:spPr>
        <p:txBody>
          <a:bodyPr>
            <a:normAutofit/>
          </a:bodyPr>
          <a:lstStyle/>
          <a:p>
            <a:pPr algn="just"/>
            <a:r>
              <a:rPr lang="et-EE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What if you could </a:t>
            </a:r>
            <a:r>
              <a:rPr lang="et-EE" sz="4800" b="1" dirty="0" smtClean="0"/>
              <a:t>see</a:t>
            </a:r>
            <a:r>
              <a:rPr lang="et-EE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every aspect of your study habits?</a:t>
            </a:r>
            <a:endParaRPr lang="et-EE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4330" y="2286000"/>
            <a:ext cx="8892540" cy="990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t-EE" sz="2400" dirty="0" smtClean="0"/>
              <a:t>If you have data, you can now. And the best part? The graphs are so pretty you’ll never get tired of looking at them.</a:t>
            </a:r>
            <a:endParaRPr lang="et-E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116138" y="3579318"/>
            <a:ext cx="6664325" cy="1733550"/>
            <a:chOff x="768350" y="5734050"/>
            <a:chExt cx="6664325" cy="1733550"/>
          </a:xfrm>
        </p:grpSpPr>
        <p:grpSp>
          <p:nvGrpSpPr>
            <p:cNvPr id="5" name="Group 4"/>
            <p:cNvGrpSpPr/>
            <p:nvPr/>
          </p:nvGrpSpPr>
          <p:grpSpPr>
            <a:xfrm>
              <a:off x="768350" y="5734050"/>
              <a:ext cx="3651250" cy="1733550"/>
              <a:chOff x="685800" y="4876800"/>
              <a:chExt cx="3651250" cy="1733550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" y="4876800"/>
                <a:ext cx="3651250" cy="1733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1" name="Picture 7" descr="C:\Users\dell\Google Drive\datavis\studyvis\doc\poster_files\mousepointer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8721" y="5924552"/>
                <a:ext cx="37152" cy="6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4910818" y="6067425"/>
              <a:ext cx="2521857" cy="1066800"/>
            </a:xfrm>
            <a:prstGeom prst="rect">
              <a:avLst/>
            </a:prstGeom>
            <a:noFill/>
            <a:effectLst/>
          </p:spPr>
          <p:txBody>
            <a:bodyPr vert="horz" lIns="128016" tIns="64008" rIns="128016" bIns="64008" rtlCol="0" anchor="ctr">
              <a:normAutofit/>
            </a:bodyPr>
            <a:lstStyle>
              <a:lvl1pPr algn="ctr" defTabSz="1280160" rtl="0" eaLnBrk="1" latinLnBrk="0" hangingPunct="1">
                <a:spcBef>
                  <a:spcPct val="0"/>
                </a:spcBef>
                <a:buNone/>
                <a:defRPr sz="6200" b="0" i="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algn="l"/>
              <a:r>
                <a:rPr lang="et-EE" sz="4000" dirty="0" smtClean="0"/>
                <a:t>bar chart</a:t>
              </a:r>
              <a:endParaRPr lang="et-EE" sz="4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3409" y="5571631"/>
            <a:ext cx="6663191" cy="1646237"/>
            <a:chOff x="1791834" y="7696200"/>
            <a:chExt cx="6663191" cy="1646237"/>
          </a:xfrm>
        </p:grpSpPr>
        <p:grpSp>
          <p:nvGrpSpPr>
            <p:cNvPr id="8" name="Group 7"/>
            <p:cNvGrpSpPr/>
            <p:nvPr/>
          </p:nvGrpSpPr>
          <p:grpSpPr>
            <a:xfrm>
              <a:off x="5105400" y="7696200"/>
              <a:ext cx="3349625" cy="1646237"/>
              <a:chOff x="5105400" y="7620000"/>
              <a:chExt cx="3349625" cy="1646237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5400" y="7620000"/>
                <a:ext cx="3349625" cy="1646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7" descr="C:\Users\dell\Google Drive\datavis\studyvis\doc\poster_files\mousepointer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7000" y="8001000"/>
                <a:ext cx="37152" cy="6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itle 1"/>
            <p:cNvSpPr txBox="1">
              <a:spLocks/>
            </p:cNvSpPr>
            <p:nvPr/>
          </p:nvSpPr>
          <p:spPr>
            <a:xfrm>
              <a:off x="1791834" y="7985918"/>
              <a:ext cx="2882900" cy="1066800"/>
            </a:xfrm>
            <a:prstGeom prst="rect">
              <a:avLst/>
            </a:prstGeom>
            <a:noFill/>
            <a:effectLst/>
          </p:spPr>
          <p:txBody>
            <a:bodyPr vert="horz" lIns="128016" tIns="64008" rIns="128016" bIns="64008" rtlCol="0" anchor="ctr">
              <a:normAutofit/>
            </a:bodyPr>
            <a:lstStyle>
              <a:lvl1pPr algn="ctr" defTabSz="1280160" rtl="0" eaLnBrk="1" latinLnBrk="0" hangingPunct="1">
                <a:spcBef>
                  <a:spcPct val="0"/>
                </a:spcBef>
                <a:buNone/>
                <a:defRPr sz="6200" b="0" i="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algn="r"/>
              <a:r>
                <a:rPr lang="et-EE" sz="4000" dirty="0" smtClean="0"/>
                <a:t>pie chart</a:t>
              </a:r>
              <a:endParaRPr lang="et-EE" sz="4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57400" y="7598868"/>
            <a:ext cx="6781800" cy="1371600"/>
            <a:chOff x="685800" y="9753600"/>
            <a:chExt cx="6781800" cy="1371600"/>
          </a:xfrm>
        </p:grpSpPr>
        <p:grpSp>
          <p:nvGrpSpPr>
            <p:cNvPr id="7" name="Group 6"/>
            <p:cNvGrpSpPr/>
            <p:nvPr/>
          </p:nvGrpSpPr>
          <p:grpSpPr>
            <a:xfrm>
              <a:off x="685800" y="9753600"/>
              <a:ext cx="3873500" cy="1371600"/>
              <a:chOff x="927100" y="7132637"/>
              <a:chExt cx="3873500" cy="1371600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100" y="7132637"/>
                <a:ext cx="3873500" cy="137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7" descr="C:\Users\dell\Google Drive\datavis\studyvis\doc\poster_files\mousepointer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8256" y="7300914"/>
                <a:ext cx="37152" cy="6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4945743" y="9906000"/>
              <a:ext cx="2521857" cy="1066800"/>
            </a:xfrm>
            <a:prstGeom prst="rect">
              <a:avLst/>
            </a:prstGeom>
            <a:noFill/>
            <a:effectLst/>
          </p:spPr>
          <p:txBody>
            <a:bodyPr vert="horz" lIns="128016" tIns="64008" rIns="128016" bIns="64008" rtlCol="0" anchor="ctr">
              <a:normAutofit/>
            </a:bodyPr>
            <a:lstStyle>
              <a:lvl1pPr algn="ctr" defTabSz="1280160" rtl="0" eaLnBrk="1" latinLnBrk="0" hangingPunct="1">
                <a:spcBef>
                  <a:spcPct val="0"/>
                </a:spcBef>
                <a:buNone/>
                <a:defRPr sz="6200" b="0" i="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algn="l"/>
              <a:r>
                <a:rPr lang="et-EE" sz="4000" dirty="0" smtClean="0"/>
                <a:t>heatmap</a:t>
              </a:r>
              <a:endParaRPr lang="et-EE" sz="4000" dirty="0"/>
            </a:p>
          </p:txBody>
        </p:sp>
      </p:grpSp>
      <p:sp>
        <p:nvSpPr>
          <p:cNvPr id="25" name="Content Placeholder 3"/>
          <p:cNvSpPr txBox="1">
            <a:spLocks/>
          </p:cNvSpPr>
          <p:nvPr/>
        </p:nvSpPr>
        <p:spPr>
          <a:xfrm>
            <a:off x="480060" y="9580068"/>
            <a:ext cx="6188574" cy="914400"/>
          </a:xfrm>
          <a:prstGeom prst="rect">
            <a:avLst/>
          </a:prstGeom>
        </p:spPr>
        <p:txBody>
          <a:bodyPr vert="horz" lIns="128016" tIns="64008" rIns="128016" bIns="64008" rtlCol="0">
            <a:noAutofit/>
          </a:bodyPr>
          <a:lstStyle>
            <a:lvl1pPr marL="480060" indent="-48006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040130" indent="-40005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6002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2402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88036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t-EE" sz="2400" dirty="0" smtClean="0"/>
              <a:t>The interactive graphs were created using Javascript and D3.js.</a:t>
            </a:r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480059" y="10515600"/>
            <a:ext cx="6824575" cy="914400"/>
          </a:xfrm>
          <a:prstGeom prst="rect">
            <a:avLst/>
          </a:prstGeom>
        </p:spPr>
        <p:txBody>
          <a:bodyPr vert="horz" lIns="128016" tIns="64008" rIns="128016" bIns="64008" rtlCol="0">
            <a:noAutofit/>
          </a:bodyPr>
          <a:lstStyle>
            <a:lvl1pPr marL="480060" indent="-48006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040130" indent="-40005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6002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2402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88036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t-EE" sz="24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Live demo: </a:t>
            </a:r>
            <a:r>
              <a:rPr lang="et-EE" sz="2400" dirty="0" smtClean="0"/>
              <a:t>	ut.ee/~tpungas/studyvis</a:t>
            </a:r>
          </a:p>
          <a:p>
            <a:pPr marL="0" indent="0" algn="just">
              <a:buNone/>
            </a:pPr>
            <a:r>
              <a:rPr lang="et-EE" sz="24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Source:	</a:t>
            </a:r>
            <a:r>
              <a:rPr lang="et-EE" sz="2400" dirty="0" smtClean="0"/>
              <a:t>	github.com/taivop/studyvis</a:t>
            </a:r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423409" y="12190425"/>
            <a:ext cx="8796791" cy="381000"/>
          </a:xfrm>
          <a:prstGeom prst="rect">
            <a:avLst/>
          </a:prstGeom>
          <a:noFill/>
        </p:spPr>
        <p:txBody>
          <a:bodyPr vert="horz" lIns="128016" tIns="64008" rIns="128016" bIns="64008" rtlCol="0">
            <a:noAutofit/>
          </a:bodyPr>
          <a:lstStyle>
            <a:lvl1pPr marL="480060" indent="-48006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040130" indent="-40005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6002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2402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88036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t-EE" sz="1800" dirty="0" smtClean="0"/>
              <a:t>Uni. Tartu | Institute of Computer Science| Computer Science BSc curriculum</a:t>
            </a:r>
          </a:p>
        </p:txBody>
      </p:sp>
      <p:sp>
        <p:nvSpPr>
          <p:cNvPr id="31" name="Content Placeholder 3"/>
          <p:cNvSpPr txBox="1">
            <a:spLocks/>
          </p:cNvSpPr>
          <p:nvPr/>
        </p:nvSpPr>
        <p:spPr>
          <a:xfrm>
            <a:off x="3935518" y="11887200"/>
            <a:ext cx="1911774" cy="377851"/>
          </a:xfrm>
          <a:prstGeom prst="rect">
            <a:avLst/>
          </a:prstGeom>
        </p:spPr>
        <p:txBody>
          <a:bodyPr vert="horz" lIns="128016" tIns="64008" rIns="128016" bIns="64008" rtlCol="0">
            <a:noAutofit/>
          </a:bodyPr>
          <a:lstStyle>
            <a:lvl1pPr marL="480060" indent="-48006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040130" indent="-40005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6002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2402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88036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t-EE" sz="1800" dirty="0" smtClean="0"/>
              <a:t>Taivo Pungas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715125" y="10363200"/>
            <a:ext cx="734103" cy="38100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:\Users\dell\Google Drive\datavis\studyvis\doc\poster_files\qrcod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228" y="96078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://www.ut.ee/sites/default/files/it-akadeemi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1326266"/>
            <a:ext cx="1676400" cy="97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569693"/>
      </p:ext>
    </p:extLst>
  </p:cSld>
  <p:clrMapOvr>
    <a:masterClrMapping/>
  </p:clrMapOvr>
</p:sld>
</file>

<file path=ppt/theme/theme1.xml><?xml version="1.0" encoding="utf-8"?>
<a:theme xmlns:a="http://schemas.openxmlformats.org/drawingml/2006/main" name="Taivo_OpenSansVal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Taivo_OpenSansValge</Template>
  <TotalTime>55</TotalTime>
  <Words>74</Words>
  <Application>Microsoft Office PowerPoint</Application>
  <PresentationFormat>A3 Paper (297x420 mm)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Taivo_OpenSansValge</vt:lpstr>
      <vt:lpstr>What if you could see every aspect of your study habits?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Taivo</dc:creator>
  <cp:lastModifiedBy>Taivo</cp:lastModifiedBy>
  <cp:revision>30</cp:revision>
  <dcterms:created xsi:type="dcterms:W3CDTF">2006-08-16T00:00:00Z</dcterms:created>
  <dcterms:modified xsi:type="dcterms:W3CDTF">2015-02-01T21:34:13Z</dcterms:modified>
</cp:coreProperties>
</file>