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7"/>
  </p:notesMasterIdLst>
  <p:handoutMasterIdLst>
    <p:handoutMasterId r:id="rId8"/>
  </p:handoutMasterIdLst>
  <p:sldIdLst>
    <p:sldId id="386" r:id="rId2"/>
    <p:sldId id="457" r:id="rId3"/>
    <p:sldId id="458" r:id="rId4"/>
    <p:sldId id="436" r:id="rId5"/>
    <p:sldId id="405" r:id="rId6"/>
  </p:sldIdLst>
  <p:sldSz cx="9144000" cy="6858000" type="screen4x3"/>
  <p:notesSz cx="9882188" cy="67611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CFF"/>
    <a:srgbClr val="00FFFF"/>
    <a:srgbClr val="99FF99"/>
    <a:srgbClr val="FFCC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BE1EC-12F7-4BE4-95D1-04F645E9DF41}" v="47" dt="2022-10-26T09:02:22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4" autoAdjust="0"/>
  </p:normalViewPr>
  <p:slideViewPr>
    <p:cSldViewPr snapToObjects="1">
      <p:cViewPr varScale="1">
        <p:scale>
          <a:sx n="104" d="100"/>
          <a:sy n="104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0" d="100"/>
          <a:sy n="110" d="100"/>
        </p:scale>
        <p:origin x="-1470" y="-84"/>
      </p:cViewPr>
      <p:guideLst>
        <p:guide orient="horz" pos="2130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B49D9A6-78D7-44C1-962F-BA255FFB8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FC2EF-EB25-AD77-EC72-E3FB724EEA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5938" y="0"/>
            <a:ext cx="4284662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1894551-D066-4609-A482-678FA09AD9D9}" type="datetimeFigureOut">
              <a:rPr lang="zh-TW" altLang="en-US"/>
              <a:pPr>
                <a:defRPr/>
              </a:pPr>
              <a:t>2023/2/3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FDF1B4-C87A-C235-2BC7-1CF25E654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 anchor="b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E16C2-589F-6D5F-7907-6A4617605A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5938" y="6421438"/>
            <a:ext cx="4284662" cy="339725"/>
          </a:xfrm>
          <a:prstGeom prst="rect">
            <a:avLst/>
          </a:prstGeom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BCDB95-721D-43C9-90EB-1AFDF8B8FB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6F553E4-A4C7-66BA-E82F-34937A808B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E567268-7068-C624-8207-F35B5E45C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9113" y="0"/>
            <a:ext cx="4281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57BCD7-ABA2-C90F-4A5A-D8C0AF497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6413"/>
            <a:ext cx="3381375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7115484-D7E9-BA75-9BFA-1D6C6FE86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11513"/>
            <a:ext cx="7907338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FA655F8-7144-8C69-BDAE-8B246568E9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438"/>
            <a:ext cx="4281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CCF99946-D385-6E09-1D88-9DECB05D8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9113" y="6421438"/>
            <a:ext cx="4281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43907B-DAB2-4D1A-A769-A9DCCE87F8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B7177EFB-FDC9-1BC6-0A4B-48EF3E8391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AD96AE64-7AFF-00EF-73B2-E05D74AB1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A515EDE-CEDA-FA73-FDB9-9D6C2B6F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9F379A53-0534-E424-2627-7DD71033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>
            <a:extLst>
              <a:ext uri="{FF2B5EF4-FFF2-40B4-BE49-F238E27FC236}">
                <a16:creationId xmlns:a16="http://schemas.microsoft.com/office/drawing/2014/main" id="{7E93C2D4-6C39-B0D1-9557-1E4C7FEA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9F0FEEAF-2888-30CB-0FA4-E1AA58C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5B611F8-A632-D10F-9072-2922120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DD7C34-FB5A-27BB-919E-2C93F7A7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9A3E905B-D8A2-B344-D83D-2806DDC49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6">
            <a:extLst>
              <a:ext uri="{FF2B5EF4-FFF2-40B4-BE49-F238E27FC236}">
                <a16:creationId xmlns:a16="http://schemas.microsoft.com/office/drawing/2014/main" id="{7B065B05-FF21-F027-58FC-2180A8D59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E2A2454F-B92E-46DC-663A-465B4BD07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6">
            <a:extLst>
              <a:ext uri="{FF2B5EF4-FFF2-40B4-BE49-F238E27FC236}">
                <a16:creationId xmlns:a16="http://schemas.microsoft.com/office/drawing/2014/main" id="{E6E90322-BFDB-CA3B-3C98-DEC89809C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Picture 25">
            <a:extLst>
              <a:ext uri="{FF2B5EF4-FFF2-40B4-BE49-F238E27FC236}">
                <a16:creationId xmlns:a16="http://schemas.microsoft.com/office/drawing/2014/main" id="{F064A6C1-0C07-574E-BEA1-B35D2C99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652F2A23-E5A6-1243-85D0-C4FF14D36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5C0C7FDC-6D48-628C-6E8C-C8994C1A9D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2113" y="6581775"/>
            <a:ext cx="3671887" cy="27781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kumimoji="0" lang="en-US" altLang="zh-TW" sz="1200" dirty="0">
                <a:latin typeface="+mn-lt"/>
                <a:ea typeface="+mj-ea"/>
              </a:rPr>
              <a:t>ROS</a:t>
            </a:r>
            <a:r>
              <a:rPr kumimoji="0" lang="zh-TW" altLang="en-US" sz="1200" dirty="0">
                <a:latin typeface="+mj-ea"/>
                <a:ea typeface="+mj-ea"/>
              </a:rPr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255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24175"/>
            <a:ext cx="6400800" cy="3019425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 sz="2000"/>
            </a:lvl2pPr>
            <a:lvl3pPr marL="914400" lvl="2" indent="0">
              <a:defRPr/>
            </a:lvl3pPr>
          </a:lstStyle>
          <a:p>
            <a:r>
              <a:rPr lang="zh-TW" altLang="en-US"/>
              <a:t>第一層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0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7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>
            <a:extLst>
              <a:ext uri="{FF2B5EF4-FFF2-40B4-BE49-F238E27FC236}">
                <a16:creationId xmlns:a16="http://schemas.microsoft.com/office/drawing/2014/main" id="{2E740BEF-70AB-1A85-60BB-288A29F5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5">
            <a:extLst>
              <a:ext uri="{FF2B5EF4-FFF2-40B4-BE49-F238E27FC236}">
                <a16:creationId xmlns:a16="http://schemas.microsoft.com/office/drawing/2014/main" id="{CA7EA74B-26F8-B9E8-E9DB-96CDADF8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7">
            <a:extLst>
              <a:ext uri="{FF2B5EF4-FFF2-40B4-BE49-F238E27FC236}">
                <a16:creationId xmlns:a16="http://schemas.microsoft.com/office/drawing/2014/main" id="{335AFC97-AA1E-D88B-B7D0-45DD15A5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4381AE75-C325-37BD-E483-69D710B9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61816E40-B3E8-9749-7A7F-784C1E1A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6CEC846-D1EA-010C-315D-2C6C67DA0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889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25">
            <a:extLst>
              <a:ext uri="{FF2B5EF4-FFF2-40B4-BE49-F238E27FC236}">
                <a16:creationId xmlns:a16="http://schemas.microsoft.com/office/drawing/2014/main" id="{A8656428-73E9-4419-F790-63651CE3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6">
            <a:extLst>
              <a:ext uri="{FF2B5EF4-FFF2-40B4-BE49-F238E27FC236}">
                <a16:creationId xmlns:a16="http://schemas.microsoft.com/office/drawing/2014/main" id="{07311170-B8F3-9925-A6CC-34275E43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34" name="Picture 27">
            <a:extLst>
              <a:ext uri="{FF2B5EF4-FFF2-40B4-BE49-F238E27FC236}">
                <a16:creationId xmlns:a16="http://schemas.microsoft.com/office/drawing/2014/main" id="{CE0F4CA8-0DA8-6D0E-A001-DC14F107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5">
            <a:extLst>
              <a:ext uri="{FF2B5EF4-FFF2-40B4-BE49-F238E27FC236}">
                <a16:creationId xmlns:a16="http://schemas.microsoft.com/office/drawing/2014/main" id="{C2CA045D-7903-F083-6757-66489DC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AC39B86E-5AAC-C2FC-13D1-925D3A74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5516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P-</a:t>
            </a:r>
            <a:fld id="{39D100CA-86E6-4FAE-A856-FC17F92D4012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/47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74E78178-9EC4-D4B7-7914-E552A7F6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0465B256-12ED-8049-CCD1-BB2FBF37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581775"/>
            <a:ext cx="3635375" cy="277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en-US" altLang="zh-TW" sz="1200" dirty="0"/>
              <a:t>ROS</a:t>
            </a:r>
            <a:r>
              <a:rPr lang="zh-TW" altLang="en-US" sz="1200" dirty="0"/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5" r:id="rId2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EF3A6CD-C026-9482-C8DF-88C1D20D8FC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412875"/>
            <a:ext cx="9144000" cy="1014413"/>
          </a:xfrm>
        </p:spPr>
        <p:txBody>
          <a:bodyPr/>
          <a:lstStyle/>
          <a:p>
            <a:pPr algn="ctr" eaLnBrk="1" hangingPunct="1"/>
            <a:r>
              <a:rPr lang="en-US" altLang="zh-TW" sz="4800" dirty="0"/>
              <a:t>ROS</a:t>
            </a:r>
            <a:r>
              <a:rPr lang="zh-TW" altLang="en-US" sz="4800" dirty="0"/>
              <a:t>教學</a:t>
            </a:r>
            <a:endParaRPr lang="en-US" altLang="zh-TW" sz="4800" dirty="0"/>
          </a:p>
        </p:txBody>
      </p:sp>
      <p:sp>
        <p:nvSpPr>
          <p:cNvPr id="9" name="副標題 5">
            <a:extLst>
              <a:ext uri="{FF2B5EF4-FFF2-40B4-BE49-F238E27FC236}">
                <a16:creationId xmlns:a16="http://schemas.microsoft.com/office/drawing/2014/main" id="{DAE8B0A9-B57C-2C9C-EBE2-1475EA9DC6E4}"/>
              </a:ext>
            </a:extLst>
          </p:cNvPr>
          <p:cNvSpPr txBox="1">
            <a:spLocks/>
          </p:cNvSpPr>
          <p:nvPr/>
        </p:nvSpPr>
        <p:spPr bwMode="auto">
          <a:xfrm>
            <a:off x="2914650" y="4799013"/>
            <a:ext cx="35290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+mj-lt"/>
              <a:ea typeface="+mj-ea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BF557-E54F-0BDF-BD50-3FFBB1D9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6750"/>
            <a:ext cx="9144000" cy="1014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defRPr/>
            </a:pPr>
            <a:endParaRPr lang="en-US" altLang="zh-TW" sz="4000" kern="0" dirty="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4BF7FE2-F848-BB39-00F1-987F8184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10144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pPr>
            <a:r>
              <a:rPr lang="zh-TW" altLang="en-US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練習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93F7D3DF-2A9C-56E9-8BA2-6887DC7B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Practice(1/3)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6BB61-76A1-47B1-69FB-F423A91D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創建一個</a:t>
            </a:r>
            <a:r>
              <a:rPr lang="en-US" altLang="zh-TW" spc="-1" dirty="0" err="1">
                <a:solidFill>
                  <a:srgbClr val="000000"/>
                </a:solidFill>
                <a:cs typeface="Times New Roman" panose="02020603050405020304" pitchFamily="18" charset="0"/>
              </a:rPr>
              <a:t>packag</a:t>
            </a: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底下包含一個叫做</a:t>
            </a:r>
            <a:r>
              <a:rPr lang="en-US" altLang="zh-TW" spc="-1" dirty="0">
                <a:solidFill>
                  <a:srgbClr val="000000"/>
                </a:solidFill>
                <a:cs typeface="Times New Roman" panose="02020603050405020304" pitchFamily="18" charset="0"/>
              </a:rPr>
              <a:t>rev_turtle.cpp</a:t>
            </a: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TW" spc="-1" dirty="0">
                <a:solidFill>
                  <a:srgbClr val="000000"/>
                </a:solidFill>
                <a:cs typeface="Times New Roman" panose="02020603050405020304" pitchFamily="18" charset="0"/>
              </a:rPr>
              <a:t>node</a:t>
            </a:r>
          </a:p>
          <a:p>
            <a:pPr>
              <a:defRPr/>
            </a:pPr>
            <a:r>
              <a:rPr lang="zh-TW" altLang="en-US" dirty="0"/>
              <a:t>使用</a:t>
            </a:r>
            <a:r>
              <a:rPr lang="en-US" altLang="zh-TW" dirty="0"/>
              <a:t>launch</a:t>
            </a:r>
            <a:r>
              <a:rPr lang="zh-TW" altLang="en-US" dirty="0"/>
              <a:t>檔搭配之前得練習來執行一個具有以下功能的程式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使用鍵盤控制烏龜</a:t>
            </a:r>
            <a:r>
              <a:rPr lang="en-US" altLang="zh-TW" dirty="0"/>
              <a:t>A</a:t>
            </a:r>
          </a:p>
          <a:p>
            <a:pPr lvl="1">
              <a:defRPr/>
            </a:pPr>
            <a:r>
              <a:rPr lang="zh-TW" altLang="en-US" dirty="0"/>
              <a:t>同時烏龜</a:t>
            </a:r>
            <a:r>
              <a:rPr lang="en-US" altLang="zh-TW" dirty="0"/>
              <a:t>B</a:t>
            </a:r>
            <a:r>
              <a:rPr lang="zh-TW" altLang="en-US" dirty="0"/>
              <a:t>會做出相反的動作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烏龜</a:t>
            </a:r>
            <a:r>
              <a:rPr lang="en-US" altLang="zh-TW" dirty="0"/>
              <a:t>A</a:t>
            </a:r>
            <a:r>
              <a:rPr lang="zh-TW" altLang="en-US" dirty="0"/>
              <a:t>順時鐘旋轉，烏龜</a:t>
            </a:r>
            <a:r>
              <a:rPr lang="en-US" altLang="zh-TW" dirty="0"/>
              <a:t>B</a:t>
            </a:r>
            <a:r>
              <a:rPr lang="zh-TW" altLang="en-US" dirty="0"/>
              <a:t>逆時針旋轉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烏龜</a:t>
            </a:r>
            <a:r>
              <a:rPr lang="en-US" altLang="zh-TW" dirty="0"/>
              <a:t>A</a:t>
            </a:r>
            <a:r>
              <a:rPr lang="zh-TW" altLang="en-US" dirty="0"/>
              <a:t>前進，烏龜</a:t>
            </a:r>
            <a:r>
              <a:rPr lang="en-US" altLang="zh-TW" dirty="0"/>
              <a:t>B</a:t>
            </a:r>
            <a:r>
              <a:rPr lang="zh-TW" altLang="en-US" dirty="0"/>
              <a:t>後退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93F7D3DF-2A9C-56E9-8BA2-6887DC7B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Practice(2/3)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6BB61-76A1-47B1-69FB-F423A91D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創建一個新的</a:t>
            </a:r>
            <a:r>
              <a:rPr lang="en-US" altLang="zh-TW" spc="-1" dirty="0">
                <a:solidFill>
                  <a:srgbClr val="000000"/>
                </a:solidFill>
                <a:cs typeface="Times New Roman" panose="02020603050405020304" pitchFamily="18" charset="0"/>
              </a:rPr>
              <a:t>package</a:t>
            </a:r>
          </a:p>
          <a:p>
            <a:pPr lvl="1">
              <a:defRPr/>
            </a:pPr>
            <a:r>
              <a:rPr lang="zh-TW" altLang="en-US" dirty="0"/>
              <a:t>撰寫兩個新的</a:t>
            </a:r>
            <a:r>
              <a:rPr lang="en-US" altLang="zh-TW" dirty="0" err="1"/>
              <a:t>cpp</a:t>
            </a:r>
            <a:r>
              <a:rPr lang="zh-TW" altLang="en-US" dirty="0"/>
              <a:t>檔案</a:t>
            </a:r>
          </a:p>
          <a:p>
            <a:pPr lvl="1">
              <a:defRPr/>
            </a:pPr>
            <a:r>
              <a:rPr lang="zh-TW" altLang="en-US" dirty="0"/>
              <a:t>一個為</a:t>
            </a:r>
            <a:r>
              <a:rPr lang="en-US" altLang="zh-TW" dirty="0"/>
              <a:t>Client</a:t>
            </a:r>
            <a:r>
              <a:rPr lang="zh-TW" altLang="en-US" dirty="0"/>
              <a:t>與</a:t>
            </a:r>
            <a:r>
              <a:rPr lang="en-US" altLang="zh-TW" dirty="0"/>
              <a:t>Publisher</a:t>
            </a:r>
            <a:r>
              <a:rPr lang="zh-TW" altLang="en-US" dirty="0"/>
              <a:t>，一個為</a:t>
            </a:r>
            <a:r>
              <a:rPr lang="en-US" altLang="zh-TW" dirty="0"/>
              <a:t>Server</a:t>
            </a:r>
            <a:r>
              <a:rPr lang="zh-TW" altLang="en-US" dirty="0"/>
              <a:t>與</a:t>
            </a:r>
            <a:r>
              <a:rPr lang="en-US" altLang="zh-TW" dirty="0"/>
              <a:t>Subscriber</a:t>
            </a:r>
          </a:p>
          <a:p>
            <a:pPr lvl="1">
              <a:defRPr/>
            </a:pPr>
            <a:r>
              <a:rPr lang="zh-TW" altLang="en-US" dirty="0"/>
              <a:t>皆須使用副函式</a:t>
            </a:r>
          </a:p>
          <a:p>
            <a:pPr lvl="1">
              <a:defRPr/>
            </a:pPr>
            <a:r>
              <a:rPr lang="zh-TW" altLang="en-US" dirty="0"/>
              <a:t>完成可以四則運算的</a:t>
            </a:r>
            <a:r>
              <a:rPr lang="en-US" altLang="zh-TW" dirty="0"/>
              <a:t>service </a:t>
            </a:r>
          </a:p>
          <a:p>
            <a:pPr lvl="1">
              <a:defRPr/>
            </a:pPr>
            <a:r>
              <a:rPr lang="en-US" altLang="zh-TW" dirty="0"/>
              <a:t>Publisher</a:t>
            </a:r>
            <a:r>
              <a:rPr lang="zh-TW" altLang="en-US" dirty="0"/>
              <a:t>為送出</a:t>
            </a:r>
            <a:r>
              <a:rPr lang="en-US" altLang="zh-TW" dirty="0"/>
              <a:t>rand</a:t>
            </a:r>
            <a:r>
              <a:rPr lang="zh-TW" altLang="en-US" dirty="0"/>
              <a:t>位置給烏龜</a:t>
            </a:r>
          </a:p>
          <a:p>
            <a:pPr lvl="1">
              <a:defRPr/>
            </a:pPr>
            <a:r>
              <a:rPr lang="en-US" altLang="zh-TW" dirty="0"/>
              <a:t>Subscriber</a:t>
            </a:r>
            <a:r>
              <a:rPr lang="zh-TW" altLang="en-US" dirty="0"/>
              <a:t>顯示烏龜資訊</a:t>
            </a:r>
          </a:p>
        </p:txBody>
      </p:sp>
    </p:spTree>
    <p:extLst>
      <p:ext uri="{BB962C8B-B14F-4D97-AF65-F5344CB8AC3E}">
        <p14:creationId xmlns:p14="http://schemas.microsoft.com/office/powerpoint/2010/main" val="325681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4B6CB04B-D911-9427-AA55-222937A1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Practice(3/3)</a:t>
            </a:r>
            <a:endParaRPr lang="zh-TW" altLang="en-US" dirty="0"/>
          </a:p>
        </p:txBody>
      </p:sp>
      <p:sp>
        <p:nvSpPr>
          <p:cNvPr id="30723" name="內容版面配置區 2">
            <a:extLst>
              <a:ext uri="{FF2B5EF4-FFF2-40B4-BE49-F238E27FC236}">
                <a16:creationId xmlns:a16="http://schemas.microsoft.com/office/drawing/2014/main" id="{C7D5332F-EB7B-96C4-D67C-B342F015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launch</a:t>
            </a:r>
            <a:r>
              <a:rPr lang="zh-TW" altLang="en-US"/>
              <a:t>檔讀取</a:t>
            </a:r>
            <a:r>
              <a:rPr lang="en-US" altLang="zh-TW"/>
              <a:t>yaml</a:t>
            </a:r>
            <a:r>
              <a:rPr lang="zh-TW" altLang="en-US"/>
              <a:t>參數達到以下功能</a:t>
            </a:r>
            <a:endParaRPr lang="en-US" altLang="zh-TW"/>
          </a:p>
          <a:p>
            <a:pPr lvl="1"/>
            <a:r>
              <a:rPr lang="zh-TW" altLang="en-US"/>
              <a:t>功能</a:t>
            </a:r>
            <a:endParaRPr lang="en-US" altLang="zh-TW"/>
          </a:p>
          <a:p>
            <a:pPr lvl="2"/>
            <a:r>
              <a:rPr lang="zh-TW" altLang="en-US"/>
              <a:t>烏龜會隨機亂跑</a:t>
            </a:r>
            <a:endParaRPr lang="en-US" altLang="zh-TW"/>
          </a:p>
          <a:p>
            <a:pPr lvl="1"/>
            <a:r>
              <a:rPr lang="zh-TW" altLang="en-US"/>
              <a:t>參數設定</a:t>
            </a:r>
            <a:endParaRPr lang="en-US" altLang="zh-TW"/>
          </a:p>
          <a:p>
            <a:pPr lvl="2"/>
            <a:r>
              <a:rPr lang="zh-TW" altLang="en-US"/>
              <a:t>變更烏龜背景顏色成</a:t>
            </a:r>
            <a:r>
              <a:rPr lang="en-US" altLang="zh-TW"/>
              <a:t>yaml</a:t>
            </a:r>
            <a:r>
              <a:rPr lang="zh-TW" altLang="en-US"/>
              <a:t>中指定的數值</a:t>
            </a:r>
            <a:endParaRPr lang="en-US" altLang="zh-TW"/>
          </a:p>
          <a:p>
            <a:pPr lvl="3"/>
            <a:r>
              <a:rPr lang="en-US" altLang="zh-TW"/>
              <a:t>global parameter</a:t>
            </a:r>
          </a:p>
          <a:p>
            <a:pPr lvl="2"/>
            <a:r>
              <a:rPr lang="zh-TW" altLang="en-US"/>
              <a:t>變更程式更新的頻率</a:t>
            </a:r>
            <a:endParaRPr lang="en-US" altLang="zh-TW"/>
          </a:p>
          <a:p>
            <a:pPr lvl="3"/>
            <a:r>
              <a:rPr lang="zh-TW" altLang="en-US"/>
              <a:t>自訂參數</a:t>
            </a:r>
            <a:endParaRPr lang="en-US" altLang="zh-TW"/>
          </a:p>
          <a:p>
            <a:pPr lvl="3"/>
            <a:r>
              <a:rPr lang="en-US" altLang="zh-TW"/>
              <a:t>local parameter</a:t>
            </a: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51CC39-9270-225A-AB3B-50DC97D31E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400800" cy="995363"/>
          </a:xfrm>
        </p:spPr>
        <p:txBody>
          <a:bodyPr/>
          <a:lstStyle/>
          <a:p>
            <a:pPr algn="ctr" eaLnBrk="1" hangingPunct="1"/>
            <a:r>
              <a:rPr lang="zh-TW" altLang="en-US" sz="5400"/>
              <a:t>謝 謝 指 教</a:t>
            </a:r>
          </a:p>
        </p:txBody>
      </p:sp>
      <p:pic>
        <p:nvPicPr>
          <p:cNvPr id="38915" name="圖片 6" descr="home4.bmp">
            <a:extLst>
              <a:ext uri="{FF2B5EF4-FFF2-40B4-BE49-F238E27FC236}">
                <a16:creationId xmlns:a16="http://schemas.microsoft.com/office/drawing/2014/main" id="{F5A9A5CA-D33C-E2BF-35C1-90ECB8A5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圖片 7" descr="hum7_1.bmp">
            <a:extLst>
              <a:ext uri="{FF2B5EF4-FFF2-40B4-BE49-F238E27FC236}">
                <a16:creationId xmlns:a16="http://schemas.microsoft.com/office/drawing/2014/main" id="{7989C5D6-673E-F414-0A7A-13E97916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MSLmark">
            <a:extLst>
              <a:ext uri="{FF2B5EF4-FFF2-40B4-BE49-F238E27FC236}">
                <a16:creationId xmlns:a16="http://schemas.microsoft.com/office/drawing/2014/main" id="{72846409-A1AD-4485-9F7F-4D6AA6DA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40038</TotalTime>
  <Words>162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Arial</vt:lpstr>
      <vt:lpstr>Tahoma</vt:lpstr>
      <vt:lpstr>Times New Roman</vt:lpstr>
      <vt:lpstr>Wingdings</vt:lpstr>
      <vt:lpstr>1_自訂設計</vt:lpstr>
      <vt:lpstr>ROS教學</vt:lpstr>
      <vt:lpstr>Practice(1/3)</vt:lpstr>
      <vt:lpstr>Practice(2/3)</vt:lpstr>
      <vt:lpstr>Practice(3/3)</vt:lpstr>
      <vt:lpstr>謝 謝 指 教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tkuEagle</dc:creator>
  <cp:lastModifiedBy>俊安 葉</cp:lastModifiedBy>
  <cp:revision>1794</cp:revision>
  <cp:lastPrinted>2016-07-08T07:48:45Z</cp:lastPrinted>
  <dcterms:created xsi:type="dcterms:W3CDTF">2009-12-19T06:15:07Z</dcterms:created>
  <dcterms:modified xsi:type="dcterms:W3CDTF">2023-02-03T09:21:21Z</dcterms:modified>
</cp:coreProperties>
</file>