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21"/>
  </p:notesMasterIdLst>
  <p:handoutMasterIdLst>
    <p:handoutMasterId r:id="rId22"/>
  </p:handoutMasterIdLst>
  <p:sldIdLst>
    <p:sldId id="386" r:id="rId2"/>
    <p:sldId id="421" r:id="rId3"/>
    <p:sldId id="441" r:id="rId4"/>
    <p:sldId id="444" r:id="rId5"/>
    <p:sldId id="445" r:id="rId6"/>
    <p:sldId id="446" r:id="rId7"/>
    <p:sldId id="459" r:id="rId8"/>
    <p:sldId id="460" r:id="rId9"/>
    <p:sldId id="447" r:id="rId10"/>
    <p:sldId id="448" r:id="rId11"/>
    <p:sldId id="449" r:id="rId12"/>
    <p:sldId id="450" r:id="rId13"/>
    <p:sldId id="423" r:id="rId14"/>
    <p:sldId id="424" r:id="rId15"/>
    <p:sldId id="425" r:id="rId16"/>
    <p:sldId id="461" r:id="rId17"/>
    <p:sldId id="426" r:id="rId18"/>
    <p:sldId id="457" r:id="rId19"/>
    <p:sldId id="405" r:id="rId20"/>
  </p:sldIdLst>
  <p:sldSz cx="9144000" cy="6858000" type="screen4x3"/>
  <p:notesSz cx="9882188" cy="67611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0">
          <p15:clr>
            <a:srgbClr val="A4A3A4"/>
          </p15:clr>
        </p15:guide>
        <p15:guide id="2" pos="3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CCFF"/>
    <a:srgbClr val="00FFFF"/>
    <a:srgbClr val="99FF99"/>
    <a:srgbClr val="FFCC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C0AD1-5865-4FE1-8529-0768FE421219}" v="27" dt="2022-10-25T06:46:13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4" autoAdjust="0"/>
  </p:normalViewPr>
  <p:slideViewPr>
    <p:cSldViewPr snapToObjects="1">
      <p:cViewPr varScale="1">
        <p:scale>
          <a:sx n="113" d="100"/>
          <a:sy n="113" d="100"/>
        </p:scale>
        <p:origin x="16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0" d="100"/>
          <a:sy n="110" d="100"/>
        </p:scale>
        <p:origin x="-1470" y="-84"/>
      </p:cViewPr>
      <p:guideLst>
        <p:guide orient="horz" pos="2130"/>
        <p:guide pos="3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劉奕廷" userId="421fd59a-bb92-4307-b12d-c35cf6b2cbe2" providerId="ADAL" clId="{0CBC0AD1-5865-4FE1-8529-0768FE421219}"/>
    <pc:docChg chg="undo custSel addSld delSld modSld modMainMaster">
      <pc:chgData name="劉奕廷" userId="421fd59a-bb92-4307-b12d-c35cf6b2cbe2" providerId="ADAL" clId="{0CBC0AD1-5865-4FE1-8529-0768FE421219}" dt="2022-10-25T06:46:31.824" v="5643" actId="20577"/>
      <pc:docMkLst>
        <pc:docMk/>
      </pc:docMkLst>
      <pc:sldChg chg="modSp mod">
        <pc:chgData name="劉奕廷" userId="421fd59a-bb92-4307-b12d-c35cf6b2cbe2" providerId="ADAL" clId="{0CBC0AD1-5865-4FE1-8529-0768FE421219}" dt="2022-10-25T05:25:01.780" v="17" actId="1076"/>
        <pc:sldMkLst>
          <pc:docMk/>
          <pc:sldMk cId="0" sldId="386"/>
        </pc:sldMkLst>
        <pc:spChg chg="mod">
          <ac:chgData name="劉奕廷" userId="421fd59a-bb92-4307-b12d-c35cf6b2cbe2" providerId="ADAL" clId="{0CBC0AD1-5865-4FE1-8529-0768FE421219}" dt="2022-10-25T05:25:01.780" v="17" actId="1076"/>
          <ac:spMkLst>
            <pc:docMk/>
            <pc:sldMk cId="0" sldId="386"/>
            <ac:spMk id="9" creationId="{DAE8B0A9-B57C-2C9C-EBE2-1475EA9DC6E4}"/>
          </ac:spMkLst>
        </pc:spChg>
        <pc:spChg chg="mod">
          <ac:chgData name="劉奕廷" userId="421fd59a-bb92-4307-b12d-c35cf6b2cbe2" providerId="ADAL" clId="{0CBC0AD1-5865-4FE1-8529-0768FE421219}" dt="2022-10-25T05:24:59.768" v="16" actId="20577"/>
          <ac:spMkLst>
            <pc:docMk/>
            <pc:sldMk cId="0" sldId="386"/>
            <ac:spMk id="5125" creationId="{64BF7FE2-F848-BB39-00F1-987F81848B47}"/>
          </ac:spMkLst>
        </pc:spChg>
      </pc:sldChg>
      <pc:sldChg chg="delSp modSp mod">
        <pc:chgData name="劉奕廷" userId="421fd59a-bb92-4307-b12d-c35cf6b2cbe2" providerId="ADAL" clId="{0CBC0AD1-5865-4FE1-8529-0768FE421219}" dt="2022-10-25T05:26:38.890" v="207" actId="20577"/>
        <pc:sldMkLst>
          <pc:docMk/>
          <pc:sldMk cId="0" sldId="421"/>
        </pc:sldMkLst>
        <pc:spChg chg="mod">
          <ac:chgData name="劉奕廷" userId="421fd59a-bb92-4307-b12d-c35cf6b2cbe2" providerId="ADAL" clId="{0CBC0AD1-5865-4FE1-8529-0768FE421219}" dt="2022-10-25T05:25:15.797" v="40" actId="20577"/>
          <ac:spMkLst>
            <pc:docMk/>
            <pc:sldMk cId="0" sldId="421"/>
            <ac:spMk id="6146" creationId="{EADE89CA-F0CF-3B01-31AF-B6FF16283295}"/>
          </ac:spMkLst>
        </pc:spChg>
        <pc:spChg chg="mod">
          <ac:chgData name="劉奕廷" userId="421fd59a-bb92-4307-b12d-c35cf6b2cbe2" providerId="ADAL" clId="{0CBC0AD1-5865-4FE1-8529-0768FE421219}" dt="2022-10-25T05:26:38.890" v="207" actId="20577"/>
          <ac:spMkLst>
            <pc:docMk/>
            <pc:sldMk cId="0" sldId="421"/>
            <ac:spMk id="6147" creationId="{4A8AE9EC-9A06-D87B-41DF-DB4ED16F2A77}"/>
          </ac:spMkLst>
        </pc:spChg>
        <pc:spChg chg="del">
          <ac:chgData name="劉奕廷" userId="421fd59a-bb92-4307-b12d-c35cf6b2cbe2" providerId="ADAL" clId="{0CBC0AD1-5865-4FE1-8529-0768FE421219}" dt="2022-10-25T05:25:38.628" v="68" actId="478"/>
          <ac:spMkLst>
            <pc:docMk/>
            <pc:sldMk cId="0" sldId="421"/>
            <ac:spMk id="6149" creationId="{332E267E-E0B3-603B-704B-63CFC7E3F123}"/>
          </ac:spMkLst>
        </pc:spChg>
        <pc:picChg chg="del">
          <ac:chgData name="劉奕廷" userId="421fd59a-bb92-4307-b12d-c35cf6b2cbe2" providerId="ADAL" clId="{0CBC0AD1-5865-4FE1-8529-0768FE421219}" dt="2022-10-25T05:25:37.475" v="67" actId="478"/>
          <ac:picMkLst>
            <pc:docMk/>
            <pc:sldMk cId="0" sldId="421"/>
            <ac:picMk id="6148" creationId="{C2B8C9C5-CE56-050D-B5DC-692BE91E5D73}"/>
          </ac:picMkLst>
        </pc:picChg>
      </pc:sldChg>
      <pc:sldChg chg="modSp del mod">
        <pc:chgData name="劉奕廷" userId="421fd59a-bb92-4307-b12d-c35cf6b2cbe2" providerId="ADAL" clId="{0CBC0AD1-5865-4FE1-8529-0768FE421219}" dt="2022-10-25T06:22:37.365" v="3827" actId="47"/>
        <pc:sldMkLst>
          <pc:docMk/>
          <pc:sldMk cId="0" sldId="422"/>
        </pc:sldMkLst>
        <pc:spChg chg="mod">
          <ac:chgData name="劉奕廷" userId="421fd59a-bb92-4307-b12d-c35cf6b2cbe2" providerId="ADAL" clId="{0CBC0AD1-5865-4FE1-8529-0768FE421219}" dt="2022-10-25T06:22:32.770" v="3826" actId="20577"/>
          <ac:spMkLst>
            <pc:docMk/>
            <pc:sldMk cId="0" sldId="422"/>
            <ac:spMk id="17410" creationId="{ADE896D6-8A07-1207-5485-E286A65FC1F0}"/>
          </ac:spMkLst>
        </pc:spChg>
      </pc:sldChg>
      <pc:sldChg chg="modSp mod">
        <pc:chgData name="劉奕廷" userId="421fd59a-bb92-4307-b12d-c35cf6b2cbe2" providerId="ADAL" clId="{0CBC0AD1-5865-4FE1-8529-0768FE421219}" dt="2022-10-25T06:26:42.149" v="4286" actId="2711"/>
        <pc:sldMkLst>
          <pc:docMk/>
          <pc:sldMk cId="0" sldId="423"/>
        </pc:sldMkLst>
        <pc:spChg chg="mod">
          <ac:chgData name="劉奕廷" userId="421fd59a-bb92-4307-b12d-c35cf6b2cbe2" providerId="ADAL" clId="{0CBC0AD1-5865-4FE1-8529-0768FE421219}" dt="2022-10-25T06:26:42.149" v="4286" actId="2711"/>
          <ac:spMkLst>
            <pc:docMk/>
            <pc:sldMk cId="0" sldId="423"/>
            <ac:spMk id="3" creationId="{62A798E3-E0FB-7B1C-D986-0E7D578978F0}"/>
          </ac:spMkLst>
        </pc:spChg>
        <pc:spChg chg="mod">
          <ac:chgData name="劉奕廷" userId="421fd59a-bb92-4307-b12d-c35cf6b2cbe2" providerId="ADAL" clId="{0CBC0AD1-5865-4FE1-8529-0768FE421219}" dt="2022-10-25T06:22:42.364" v="3830" actId="20577"/>
          <ac:spMkLst>
            <pc:docMk/>
            <pc:sldMk cId="0" sldId="423"/>
            <ac:spMk id="18434" creationId="{D303B2EB-0EDB-CE88-A672-44067EB7A777}"/>
          </ac:spMkLst>
        </pc:spChg>
      </pc:sldChg>
      <pc:sldChg chg="addSp delSp modSp mod">
        <pc:chgData name="劉奕廷" userId="421fd59a-bb92-4307-b12d-c35cf6b2cbe2" providerId="ADAL" clId="{0CBC0AD1-5865-4FE1-8529-0768FE421219}" dt="2022-10-25T06:32:17.713" v="4740"/>
        <pc:sldMkLst>
          <pc:docMk/>
          <pc:sldMk cId="0" sldId="424"/>
        </pc:sldMkLst>
        <pc:spChg chg="del">
          <ac:chgData name="劉奕廷" userId="421fd59a-bb92-4307-b12d-c35cf6b2cbe2" providerId="ADAL" clId="{0CBC0AD1-5865-4FE1-8529-0768FE421219}" dt="2022-10-25T06:27:10.594" v="4308" actId="478"/>
          <ac:spMkLst>
            <pc:docMk/>
            <pc:sldMk cId="0" sldId="424"/>
            <ac:spMk id="4" creationId="{EA30EC04-6153-262E-8A97-8444EED0511A}"/>
          </ac:spMkLst>
        </pc:spChg>
        <pc:spChg chg="mod">
          <ac:chgData name="劉奕廷" userId="421fd59a-bb92-4307-b12d-c35cf6b2cbe2" providerId="ADAL" clId="{0CBC0AD1-5865-4FE1-8529-0768FE421219}" dt="2022-10-25T06:32:17.713" v="4740"/>
          <ac:spMkLst>
            <pc:docMk/>
            <pc:sldMk cId="0" sldId="424"/>
            <ac:spMk id="5" creationId="{9705F1CF-A160-0B53-8B6C-8CEED31554E4}"/>
          </ac:spMkLst>
        </pc:spChg>
        <pc:spChg chg="del">
          <ac:chgData name="劉奕廷" userId="421fd59a-bb92-4307-b12d-c35cf6b2cbe2" providerId="ADAL" clId="{0CBC0AD1-5865-4FE1-8529-0768FE421219}" dt="2022-10-25T06:27:09.598" v="4307" actId="478"/>
          <ac:spMkLst>
            <pc:docMk/>
            <pc:sldMk cId="0" sldId="424"/>
            <ac:spMk id="7" creationId="{0F604452-06E5-9CA1-F2E7-BD7EDC9C8645}"/>
          </ac:spMkLst>
        </pc:spChg>
        <pc:spChg chg="del">
          <ac:chgData name="劉奕廷" userId="421fd59a-bb92-4307-b12d-c35cf6b2cbe2" providerId="ADAL" clId="{0CBC0AD1-5865-4FE1-8529-0768FE421219}" dt="2022-10-25T06:27:11.651" v="4309" actId="478"/>
          <ac:spMkLst>
            <pc:docMk/>
            <pc:sldMk cId="0" sldId="424"/>
            <ac:spMk id="8" creationId="{3A25C82C-1107-1F83-46A6-0CE94BBF9903}"/>
          </ac:spMkLst>
        </pc:spChg>
        <pc:spChg chg="del">
          <ac:chgData name="劉奕廷" userId="421fd59a-bb92-4307-b12d-c35cf6b2cbe2" providerId="ADAL" clId="{0CBC0AD1-5865-4FE1-8529-0768FE421219}" dt="2022-10-25T06:27:08.427" v="4306" actId="478"/>
          <ac:spMkLst>
            <pc:docMk/>
            <pc:sldMk cId="0" sldId="424"/>
            <ac:spMk id="9" creationId="{81E59645-20F7-C872-484E-433F4B9B0A23}"/>
          </ac:spMkLst>
        </pc:spChg>
        <pc:spChg chg="mod">
          <ac:chgData name="劉奕廷" userId="421fd59a-bb92-4307-b12d-c35cf6b2cbe2" providerId="ADAL" clId="{0CBC0AD1-5865-4FE1-8529-0768FE421219}" dt="2022-10-25T06:32:17.713" v="4740"/>
          <ac:spMkLst>
            <pc:docMk/>
            <pc:sldMk cId="0" sldId="424"/>
            <ac:spMk id="12" creationId="{5CE475FB-BE3C-6F9B-4900-394CC817E9AD}"/>
          </ac:spMkLst>
        </pc:spChg>
        <pc:spChg chg="mod">
          <ac:chgData name="劉奕廷" userId="421fd59a-bb92-4307-b12d-c35cf6b2cbe2" providerId="ADAL" clId="{0CBC0AD1-5865-4FE1-8529-0768FE421219}" dt="2022-10-25T06:32:17.713" v="4740"/>
          <ac:spMkLst>
            <pc:docMk/>
            <pc:sldMk cId="0" sldId="424"/>
            <ac:spMk id="13" creationId="{46A7E732-0F06-D059-C82A-B81E3B669F53}"/>
          </ac:spMkLst>
        </pc:spChg>
        <pc:spChg chg="mod">
          <ac:chgData name="劉奕廷" userId="421fd59a-bb92-4307-b12d-c35cf6b2cbe2" providerId="ADAL" clId="{0CBC0AD1-5865-4FE1-8529-0768FE421219}" dt="2022-10-25T06:27:04.800" v="4303" actId="2711"/>
          <ac:spMkLst>
            <pc:docMk/>
            <pc:sldMk cId="0" sldId="424"/>
            <ac:spMk id="19458" creationId="{F39DF1B5-55A8-4413-6433-26D2B8781508}"/>
          </ac:spMkLst>
        </pc:spChg>
        <pc:spChg chg="mod">
          <ac:chgData name="劉奕廷" userId="421fd59a-bb92-4307-b12d-c35cf6b2cbe2" providerId="ADAL" clId="{0CBC0AD1-5865-4FE1-8529-0768FE421219}" dt="2022-10-25T06:30:16.130" v="4739" actId="2711"/>
          <ac:spMkLst>
            <pc:docMk/>
            <pc:sldMk cId="0" sldId="424"/>
            <ac:spMk id="19459" creationId="{895BE44A-AA7B-F45E-B9CB-636A325E8262}"/>
          </ac:spMkLst>
        </pc:spChg>
        <pc:spChg chg="del">
          <ac:chgData name="劉奕廷" userId="421fd59a-bb92-4307-b12d-c35cf6b2cbe2" providerId="ADAL" clId="{0CBC0AD1-5865-4FE1-8529-0768FE421219}" dt="2022-10-25T06:27:13.069" v="4310" actId="478"/>
          <ac:spMkLst>
            <pc:docMk/>
            <pc:sldMk cId="0" sldId="424"/>
            <ac:spMk id="19461" creationId="{ABF7054C-E7A0-6E7B-659A-75E10DF60EDF}"/>
          </ac:spMkLst>
        </pc:spChg>
        <pc:grpChg chg="add mod">
          <ac:chgData name="劉奕廷" userId="421fd59a-bb92-4307-b12d-c35cf6b2cbe2" providerId="ADAL" clId="{0CBC0AD1-5865-4FE1-8529-0768FE421219}" dt="2022-10-25T06:32:17.713" v="4740"/>
          <ac:grpSpMkLst>
            <pc:docMk/>
            <pc:sldMk cId="0" sldId="424"/>
            <ac:grpSpMk id="2" creationId="{87AE3AF3-3EA6-CBF7-EC51-6354050D9C5F}"/>
          </ac:grpSpMkLst>
        </pc:grpChg>
        <pc:picChg chg="del">
          <ac:chgData name="劉奕廷" userId="421fd59a-bb92-4307-b12d-c35cf6b2cbe2" providerId="ADAL" clId="{0CBC0AD1-5865-4FE1-8529-0768FE421219}" dt="2022-10-25T06:27:06.726" v="4304" actId="478"/>
          <ac:picMkLst>
            <pc:docMk/>
            <pc:sldMk cId="0" sldId="424"/>
            <ac:picMk id="3" creationId="{7E0710C4-C086-64D8-9B7E-38FD5562C253}"/>
          </ac:picMkLst>
        </pc:picChg>
        <pc:picChg chg="mod">
          <ac:chgData name="劉奕廷" userId="421fd59a-bb92-4307-b12d-c35cf6b2cbe2" providerId="ADAL" clId="{0CBC0AD1-5865-4FE1-8529-0768FE421219}" dt="2022-10-25T06:32:17.713" v="4740"/>
          <ac:picMkLst>
            <pc:docMk/>
            <pc:sldMk cId="0" sldId="424"/>
            <ac:picMk id="6" creationId="{D6C9C38B-0E20-2721-F50C-48109C639AE4}"/>
          </ac:picMkLst>
        </pc:picChg>
        <pc:picChg chg="mod">
          <ac:chgData name="劉奕廷" userId="421fd59a-bb92-4307-b12d-c35cf6b2cbe2" providerId="ADAL" clId="{0CBC0AD1-5865-4FE1-8529-0768FE421219}" dt="2022-10-25T06:32:17.713" v="4740"/>
          <ac:picMkLst>
            <pc:docMk/>
            <pc:sldMk cId="0" sldId="424"/>
            <ac:picMk id="11" creationId="{BE95EB06-9F8A-BE98-EA48-D55CD0502281}"/>
          </ac:picMkLst>
        </pc:picChg>
        <pc:picChg chg="mod">
          <ac:chgData name="劉奕廷" userId="421fd59a-bb92-4307-b12d-c35cf6b2cbe2" providerId="ADAL" clId="{0CBC0AD1-5865-4FE1-8529-0768FE421219}" dt="2022-10-25T06:32:17.713" v="4740"/>
          <ac:picMkLst>
            <pc:docMk/>
            <pc:sldMk cId="0" sldId="424"/>
            <ac:picMk id="14" creationId="{D57113A9-9BF9-CDBA-36E9-F7FA581AD031}"/>
          </ac:picMkLst>
        </pc:picChg>
        <pc:cxnChg chg="del">
          <ac:chgData name="劉奕廷" userId="421fd59a-bb92-4307-b12d-c35cf6b2cbe2" providerId="ADAL" clId="{0CBC0AD1-5865-4FE1-8529-0768FE421219}" dt="2022-10-25T06:27:07.551" v="4305" actId="478"/>
          <ac:cxnSpMkLst>
            <pc:docMk/>
            <pc:sldMk cId="0" sldId="424"/>
            <ac:cxnSpMk id="10" creationId="{2B472CA6-84A1-1C4C-CDFD-515128C108AE}"/>
          </ac:cxnSpMkLst>
        </pc:cxnChg>
      </pc:sldChg>
      <pc:sldChg chg="addSp delSp modSp mod">
        <pc:chgData name="劉奕廷" userId="421fd59a-bb92-4307-b12d-c35cf6b2cbe2" providerId="ADAL" clId="{0CBC0AD1-5865-4FE1-8529-0768FE421219}" dt="2022-10-25T06:35:02.993" v="5062"/>
        <pc:sldMkLst>
          <pc:docMk/>
          <pc:sldMk cId="0" sldId="425"/>
        </pc:sldMkLst>
        <pc:spChg chg="add mod">
          <ac:chgData name="劉奕廷" userId="421fd59a-bb92-4307-b12d-c35cf6b2cbe2" providerId="ADAL" clId="{0CBC0AD1-5865-4FE1-8529-0768FE421219}" dt="2022-10-25T06:35:02.993" v="5062"/>
          <ac:spMkLst>
            <pc:docMk/>
            <pc:sldMk cId="0" sldId="425"/>
            <ac:spMk id="2" creationId="{D2A79199-098B-A348-1FF2-7110E991AC0B}"/>
          </ac:spMkLst>
        </pc:spChg>
        <pc:spChg chg="add mod">
          <ac:chgData name="劉奕廷" userId="421fd59a-bb92-4307-b12d-c35cf6b2cbe2" providerId="ADAL" clId="{0CBC0AD1-5865-4FE1-8529-0768FE421219}" dt="2022-10-25T06:35:02.993" v="5062"/>
          <ac:spMkLst>
            <pc:docMk/>
            <pc:sldMk cId="0" sldId="425"/>
            <ac:spMk id="4" creationId="{7FC75190-4DDD-7C4E-0B5A-72CC51271DB8}"/>
          </ac:spMkLst>
        </pc:spChg>
        <pc:spChg chg="add mod">
          <ac:chgData name="劉奕廷" userId="421fd59a-bb92-4307-b12d-c35cf6b2cbe2" providerId="ADAL" clId="{0CBC0AD1-5865-4FE1-8529-0768FE421219}" dt="2022-10-25T06:35:02.993" v="5062"/>
          <ac:spMkLst>
            <pc:docMk/>
            <pc:sldMk cId="0" sldId="425"/>
            <ac:spMk id="5" creationId="{75D27B15-52BC-9C63-FE89-CDF976D71E84}"/>
          </ac:spMkLst>
        </pc:spChg>
        <pc:spChg chg="add mod">
          <ac:chgData name="劉奕廷" userId="421fd59a-bb92-4307-b12d-c35cf6b2cbe2" providerId="ADAL" clId="{0CBC0AD1-5865-4FE1-8529-0768FE421219}" dt="2022-10-25T06:35:02.993" v="5062"/>
          <ac:spMkLst>
            <pc:docMk/>
            <pc:sldMk cId="0" sldId="425"/>
            <ac:spMk id="6" creationId="{9DB14A16-F2E2-99E0-1716-5238A358851F}"/>
          </ac:spMkLst>
        </pc:spChg>
        <pc:spChg chg="add mod">
          <ac:chgData name="劉奕廷" userId="421fd59a-bb92-4307-b12d-c35cf6b2cbe2" providerId="ADAL" clId="{0CBC0AD1-5865-4FE1-8529-0768FE421219}" dt="2022-10-25T06:35:02.993" v="5062"/>
          <ac:spMkLst>
            <pc:docMk/>
            <pc:sldMk cId="0" sldId="425"/>
            <ac:spMk id="7" creationId="{73AFB3A0-1742-1D87-E665-2C398CDD1041}"/>
          </ac:spMkLst>
        </pc:spChg>
        <pc:spChg chg="add mod">
          <ac:chgData name="劉奕廷" userId="421fd59a-bb92-4307-b12d-c35cf6b2cbe2" providerId="ADAL" clId="{0CBC0AD1-5865-4FE1-8529-0768FE421219}" dt="2022-10-25T06:35:02.993" v="5062"/>
          <ac:spMkLst>
            <pc:docMk/>
            <pc:sldMk cId="0" sldId="425"/>
            <ac:spMk id="8" creationId="{D5C11FB3-8177-7328-AC02-0218D82D0ADD}"/>
          </ac:spMkLst>
        </pc:spChg>
        <pc:spChg chg="mod">
          <ac:chgData name="劉奕廷" userId="421fd59a-bb92-4307-b12d-c35cf6b2cbe2" providerId="ADAL" clId="{0CBC0AD1-5865-4FE1-8529-0768FE421219}" dt="2022-10-25T06:32:46.332" v="4776" actId="2711"/>
          <ac:spMkLst>
            <pc:docMk/>
            <pc:sldMk cId="0" sldId="425"/>
            <ac:spMk id="20482" creationId="{5D834520-6985-AEA8-1082-C21DAE32CAD5}"/>
          </ac:spMkLst>
        </pc:spChg>
        <pc:spChg chg="mod">
          <ac:chgData name="劉奕廷" userId="421fd59a-bb92-4307-b12d-c35cf6b2cbe2" providerId="ADAL" clId="{0CBC0AD1-5865-4FE1-8529-0768FE421219}" dt="2022-10-25T06:34:55.329" v="5061" actId="207"/>
          <ac:spMkLst>
            <pc:docMk/>
            <pc:sldMk cId="0" sldId="425"/>
            <ac:spMk id="20483" creationId="{F9797BDD-0BB8-27B4-160D-4BD37B2F8114}"/>
          </ac:spMkLst>
        </pc:spChg>
        <pc:picChg chg="del">
          <ac:chgData name="劉奕廷" userId="421fd59a-bb92-4307-b12d-c35cf6b2cbe2" providerId="ADAL" clId="{0CBC0AD1-5865-4FE1-8529-0768FE421219}" dt="2022-10-25T06:32:49.585" v="4777" actId="478"/>
          <ac:picMkLst>
            <pc:docMk/>
            <pc:sldMk cId="0" sldId="425"/>
            <ac:picMk id="3" creationId="{CCC3E37D-FDE3-E479-AA59-2CDE61E2B10F}"/>
          </ac:picMkLst>
        </pc:picChg>
      </pc:sldChg>
      <pc:sldChg chg="addSp delSp modSp mod">
        <pc:chgData name="劉奕廷" userId="421fd59a-bb92-4307-b12d-c35cf6b2cbe2" providerId="ADAL" clId="{0CBC0AD1-5865-4FE1-8529-0768FE421219}" dt="2022-10-25T06:40:15.991" v="5170" actId="20577"/>
        <pc:sldMkLst>
          <pc:docMk/>
          <pc:sldMk cId="0" sldId="426"/>
        </pc:sldMkLst>
        <pc:spChg chg="add mod">
          <ac:chgData name="劉奕廷" userId="421fd59a-bb92-4307-b12d-c35cf6b2cbe2" providerId="ADAL" clId="{0CBC0AD1-5865-4FE1-8529-0768FE421219}" dt="2022-10-25T06:40:15.991" v="5170" actId="20577"/>
          <ac:spMkLst>
            <pc:docMk/>
            <pc:sldMk cId="0" sldId="426"/>
            <ac:spMk id="4" creationId="{61752106-7D59-9AC7-D24D-32BC591C704E}"/>
          </ac:spMkLst>
        </pc:spChg>
        <pc:spChg chg="mod">
          <ac:chgData name="劉奕廷" userId="421fd59a-bb92-4307-b12d-c35cf6b2cbe2" providerId="ADAL" clId="{0CBC0AD1-5865-4FE1-8529-0768FE421219}" dt="2022-10-25T06:38:43.205" v="5129" actId="20577"/>
          <ac:spMkLst>
            <pc:docMk/>
            <pc:sldMk cId="0" sldId="426"/>
            <ac:spMk id="21506" creationId="{6C2D58E6-07F3-C408-C85D-4B9F937AD033}"/>
          </ac:spMkLst>
        </pc:spChg>
        <pc:spChg chg="mod">
          <ac:chgData name="劉奕廷" userId="421fd59a-bb92-4307-b12d-c35cf6b2cbe2" providerId="ADAL" clId="{0CBC0AD1-5865-4FE1-8529-0768FE421219}" dt="2022-10-25T06:38:59.842" v="5154" actId="113"/>
          <ac:spMkLst>
            <pc:docMk/>
            <pc:sldMk cId="0" sldId="426"/>
            <ac:spMk id="21507" creationId="{96E88FE5-0CBF-5D06-C326-8F8E40D2C9C1}"/>
          </ac:spMkLst>
        </pc:spChg>
        <pc:picChg chg="add mod">
          <ac:chgData name="劉奕廷" userId="421fd59a-bb92-4307-b12d-c35cf6b2cbe2" providerId="ADAL" clId="{0CBC0AD1-5865-4FE1-8529-0768FE421219}" dt="2022-10-25T06:39:56.741" v="5158" actId="962"/>
          <ac:picMkLst>
            <pc:docMk/>
            <pc:sldMk cId="0" sldId="426"/>
            <ac:picMk id="3" creationId="{2D63EBC1-D4A4-129E-9327-EEF67AB2646F}"/>
          </ac:picMkLst>
        </pc:picChg>
        <pc:picChg chg="del">
          <ac:chgData name="劉奕廷" userId="421fd59a-bb92-4307-b12d-c35cf6b2cbe2" providerId="ADAL" clId="{0CBC0AD1-5865-4FE1-8529-0768FE421219}" dt="2022-10-25T06:38:45.730" v="5130" actId="478"/>
          <ac:picMkLst>
            <pc:docMk/>
            <pc:sldMk cId="0" sldId="426"/>
            <ac:picMk id="21508" creationId="{9CA01181-4BD4-D945-D18B-5D2534A481F8}"/>
          </ac:picMkLst>
        </pc:picChg>
      </pc:sldChg>
      <pc:sldChg chg="del">
        <pc:chgData name="劉奕廷" userId="421fd59a-bb92-4307-b12d-c35cf6b2cbe2" providerId="ADAL" clId="{0CBC0AD1-5865-4FE1-8529-0768FE421219}" dt="2022-10-25T06:40:28.118" v="5171" actId="47"/>
        <pc:sldMkLst>
          <pc:docMk/>
          <pc:sldMk cId="0" sldId="427"/>
        </pc:sldMkLst>
      </pc:sldChg>
      <pc:sldChg chg="del">
        <pc:chgData name="劉奕廷" userId="421fd59a-bb92-4307-b12d-c35cf6b2cbe2" providerId="ADAL" clId="{0CBC0AD1-5865-4FE1-8529-0768FE421219}" dt="2022-10-25T06:40:29.645" v="5173" actId="47"/>
        <pc:sldMkLst>
          <pc:docMk/>
          <pc:sldMk cId="0" sldId="428"/>
        </pc:sldMkLst>
      </pc:sldChg>
      <pc:sldChg chg="del">
        <pc:chgData name="劉奕廷" userId="421fd59a-bb92-4307-b12d-c35cf6b2cbe2" providerId="ADAL" clId="{0CBC0AD1-5865-4FE1-8529-0768FE421219}" dt="2022-10-25T06:40:31.103" v="5176" actId="47"/>
        <pc:sldMkLst>
          <pc:docMk/>
          <pc:sldMk cId="0" sldId="431"/>
        </pc:sldMkLst>
      </pc:sldChg>
      <pc:sldChg chg="del">
        <pc:chgData name="劉奕廷" userId="421fd59a-bb92-4307-b12d-c35cf6b2cbe2" providerId="ADAL" clId="{0CBC0AD1-5865-4FE1-8529-0768FE421219}" dt="2022-10-25T06:40:32.017" v="5180" actId="47"/>
        <pc:sldMkLst>
          <pc:docMk/>
          <pc:sldMk cId="0" sldId="432"/>
        </pc:sldMkLst>
      </pc:sldChg>
      <pc:sldChg chg="del">
        <pc:chgData name="劉奕廷" userId="421fd59a-bb92-4307-b12d-c35cf6b2cbe2" providerId="ADAL" clId="{0CBC0AD1-5865-4FE1-8529-0768FE421219}" dt="2022-10-25T06:40:32.271" v="5181" actId="47"/>
        <pc:sldMkLst>
          <pc:docMk/>
          <pc:sldMk cId="0" sldId="433"/>
        </pc:sldMkLst>
      </pc:sldChg>
      <pc:sldChg chg="del">
        <pc:chgData name="劉奕廷" userId="421fd59a-bb92-4307-b12d-c35cf6b2cbe2" providerId="ADAL" clId="{0CBC0AD1-5865-4FE1-8529-0768FE421219}" dt="2022-10-25T06:40:36.515" v="5188" actId="47"/>
        <pc:sldMkLst>
          <pc:docMk/>
          <pc:sldMk cId="0" sldId="435"/>
        </pc:sldMkLst>
      </pc:sldChg>
      <pc:sldChg chg="del">
        <pc:chgData name="劉奕廷" userId="421fd59a-bb92-4307-b12d-c35cf6b2cbe2" providerId="ADAL" clId="{0CBC0AD1-5865-4FE1-8529-0768FE421219}" dt="2022-10-25T06:40:36.819" v="5189" actId="47"/>
        <pc:sldMkLst>
          <pc:docMk/>
          <pc:sldMk cId="0" sldId="436"/>
        </pc:sldMkLst>
      </pc:sldChg>
      <pc:sldChg chg="del">
        <pc:chgData name="劉奕廷" userId="421fd59a-bb92-4307-b12d-c35cf6b2cbe2" providerId="ADAL" clId="{0CBC0AD1-5865-4FE1-8529-0768FE421219}" dt="2022-10-25T06:40:30.887" v="5175" actId="47"/>
        <pc:sldMkLst>
          <pc:docMk/>
          <pc:sldMk cId="0" sldId="438"/>
        </pc:sldMkLst>
      </pc:sldChg>
      <pc:sldChg chg="delSp modSp mod">
        <pc:chgData name="劉奕廷" userId="421fd59a-bb92-4307-b12d-c35cf6b2cbe2" providerId="ADAL" clId="{0CBC0AD1-5865-4FE1-8529-0768FE421219}" dt="2022-10-25T05:29:55.679" v="591" actId="207"/>
        <pc:sldMkLst>
          <pc:docMk/>
          <pc:sldMk cId="0" sldId="441"/>
        </pc:sldMkLst>
        <pc:spChg chg="mod">
          <ac:chgData name="劉奕廷" userId="421fd59a-bb92-4307-b12d-c35cf6b2cbe2" providerId="ADAL" clId="{0CBC0AD1-5865-4FE1-8529-0768FE421219}" dt="2022-10-25T05:29:51.078" v="590" actId="20577"/>
          <ac:spMkLst>
            <pc:docMk/>
            <pc:sldMk cId="0" sldId="441"/>
            <ac:spMk id="7170" creationId="{D6261881-8046-D164-055A-D4FD6D4DEA3F}"/>
          </ac:spMkLst>
        </pc:spChg>
        <pc:spChg chg="mod">
          <ac:chgData name="劉奕廷" userId="421fd59a-bb92-4307-b12d-c35cf6b2cbe2" providerId="ADAL" clId="{0CBC0AD1-5865-4FE1-8529-0768FE421219}" dt="2022-10-25T05:29:55.679" v="591" actId="207"/>
          <ac:spMkLst>
            <pc:docMk/>
            <pc:sldMk cId="0" sldId="441"/>
            <ac:spMk id="7171" creationId="{23FEA5D8-C9E8-81A3-5629-A97C5B3D4B3D}"/>
          </ac:spMkLst>
        </pc:spChg>
        <pc:picChg chg="del">
          <ac:chgData name="劉奕廷" userId="421fd59a-bb92-4307-b12d-c35cf6b2cbe2" providerId="ADAL" clId="{0CBC0AD1-5865-4FE1-8529-0768FE421219}" dt="2022-10-25T05:26:43.135" v="208" actId="478"/>
          <ac:picMkLst>
            <pc:docMk/>
            <pc:sldMk cId="0" sldId="441"/>
            <ac:picMk id="2" creationId="{7835CFB0-CC89-5A86-AFE4-B634CB4F041C}"/>
          </ac:picMkLst>
        </pc:picChg>
      </pc:sldChg>
      <pc:sldChg chg="delSp modSp mod">
        <pc:chgData name="劉奕廷" userId="421fd59a-bb92-4307-b12d-c35cf6b2cbe2" providerId="ADAL" clId="{0CBC0AD1-5865-4FE1-8529-0768FE421219}" dt="2022-10-25T05:32:49.916" v="913" actId="207"/>
        <pc:sldMkLst>
          <pc:docMk/>
          <pc:sldMk cId="0" sldId="444"/>
        </pc:sldMkLst>
        <pc:spChg chg="del">
          <ac:chgData name="劉奕廷" userId="421fd59a-bb92-4307-b12d-c35cf6b2cbe2" providerId="ADAL" clId="{0CBC0AD1-5865-4FE1-8529-0768FE421219}" dt="2022-10-25T05:30:10.638" v="609" actId="478"/>
          <ac:spMkLst>
            <pc:docMk/>
            <pc:sldMk cId="0" sldId="444"/>
            <ac:spMk id="2" creationId="{6B69CA2C-47AE-B384-5707-3A6B880BA2DA}"/>
          </ac:spMkLst>
        </pc:spChg>
        <pc:spChg chg="mod">
          <ac:chgData name="劉奕廷" userId="421fd59a-bb92-4307-b12d-c35cf6b2cbe2" providerId="ADAL" clId="{0CBC0AD1-5865-4FE1-8529-0768FE421219}" dt="2022-10-25T05:30:07.660" v="608" actId="20577"/>
          <ac:spMkLst>
            <pc:docMk/>
            <pc:sldMk cId="0" sldId="444"/>
            <ac:spMk id="10242" creationId="{0F7C8F38-D793-85ED-C326-184538C50461}"/>
          </ac:spMkLst>
        </pc:spChg>
        <pc:spChg chg="mod">
          <ac:chgData name="劉奕廷" userId="421fd59a-bb92-4307-b12d-c35cf6b2cbe2" providerId="ADAL" clId="{0CBC0AD1-5865-4FE1-8529-0768FE421219}" dt="2022-10-25T05:32:49.916" v="913" actId="207"/>
          <ac:spMkLst>
            <pc:docMk/>
            <pc:sldMk cId="0" sldId="444"/>
            <ac:spMk id="10243" creationId="{9AE15A0F-0E86-83D7-E5B3-24A8C5E5D7F8}"/>
          </ac:spMkLst>
        </pc:spChg>
        <pc:spChg chg="del">
          <ac:chgData name="劉奕廷" userId="421fd59a-bb92-4307-b12d-c35cf6b2cbe2" providerId="ADAL" clId="{0CBC0AD1-5865-4FE1-8529-0768FE421219}" dt="2022-10-25T05:30:11.727" v="610" actId="478"/>
          <ac:spMkLst>
            <pc:docMk/>
            <pc:sldMk cId="0" sldId="444"/>
            <ac:spMk id="10245" creationId="{211255AB-7B1C-B613-65D3-24AE127DA890}"/>
          </ac:spMkLst>
        </pc:spChg>
        <pc:spChg chg="del">
          <ac:chgData name="劉奕廷" userId="421fd59a-bb92-4307-b12d-c35cf6b2cbe2" providerId="ADAL" clId="{0CBC0AD1-5865-4FE1-8529-0768FE421219}" dt="2022-10-25T05:30:13.444" v="612" actId="478"/>
          <ac:spMkLst>
            <pc:docMk/>
            <pc:sldMk cId="0" sldId="444"/>
            <ac:spMk id="10246" creationId="{241C8909-BCB9-B0C8-CD6D-9CBCD504BD17}"/>
          </ac:spMkLst>
        </pc:spChg>
        <pc:spChg chg="del">
          <ac:chgData name="劉奕廷" userId="421fd59a-bb92-4307-b12d-c35cf6b2cbe2" providerId="ADAL" clId="{0CBC0AD1-5865-4FE1-8529-0768FE421219}" dt="2022-10-25T05:30:12.775" v="611" actId="478"/>
          <ac:spMkLst>
            <pc:docMk/>
            <pc:sldMk cId="0" sldId="444"/>
            <ac:spMk id="10247" creationId="{E8FA77A5-18E7-848A-8088-62A37947FEC7}"/>
          </ac:spMkLst>
        </pc:spChg>
        <pc:spChg chg="del">
          <ac:chgData name="劉奕廷" userId="421fd59a-bb92-4307-b12d-c35cf6b2cbe2" providerId="ADAL" clId="{0CBC0AD1-5865-4FE1-8529-0768FE421219}" dt="2022-10-25T05:30:14.104" v="613" actId="478"/>
          <ac:spMkLst>
            <pc:docMk/>
            <pc:sldMk cId="0" sldId="444"/>
            <ac:spMk id="10248" creationId="{BB8BA5EF-222A-560E-C0AB-D4537AD7502E}"/>
          </ac:spMkLst>
        </pc:spChg>
        <pc:spChg chg="del">
          <ac:chgData name="劉奕廷" userId="421fd59a-bb92-4307-b12d-c35cf6b2cbe2" providerId="ADAL" clId="{0CBC0AD1-5865-4FE1-8529-0768FE421219}" dt="2022-10-25T05:30:22.688" v="623" actId="478"/>
          <ac:spMkLst>
            <pc:docMk/>
            <pc:sldMk cId="0" sldId="444"/>
            <ac:spMk id="10249" creationId="{D30B1998-DE54-1714-0A07-CC854AD9C955}"/>
          </ac:spMkLst>
        </pc:spChg>
        <pc:spChg chg="del">
          <ac:chgData name="劉奕廷" userId="421fd59a-bb92-4307-b12d-c35cf6b2cbe2" providerId="ADAL" clId="{0CBC0AD1-5865-4FE1-8529-0768FE421219}" dt="2022-10-25T05:30:14.416" v="614" actId="478"/>
          <ac:spMkLst>
            <pc:docMk/>
            <pc:sldMk cId="0" sldId="444"/>
            <ac:spMk id="10250" creationId="{2F44CD0B-AD9D-3661-0B03-89E64B143159}"/>
          </ac:spMkLst>
        </pc:spChg>
        <pc:spChg chg="del">
          <ac:chgData name="劉奕廷" userId="421fd59a-bb92-4307-b12d-c35cf6b2cbe2" providerId="ADAL" clId="{0CBC0AD1-5865-4FE1-8529-0768FE421219}" dt="2022-10-25T05:30:21.727" v="622" actId="478"/>
          <ac:spMkLst>
            <pc:docMk/>
            <pc:sldMk cId="0" sldId="444"/>
            <ac:spMk id="10251" creationId="{D3D9AFC1-F2AA-0834-3A04-8971A4D6625D}"/>
          </ac:spMkLst>
        </pc:spChg>
        <pc:spChg chg="del mod">
          <ac:chgData name="劉奕廷" userId="421fd59a-bb92-4307-b12d-c35cf6b2cbe2" providerId="ADAL" clId="{0CBC0AD1-5865-4FE1-8529-0768FE421219}" dt="2022-10-25T05:30:15.077" v="616" actId="478"/>
          <ac:spMkLst>
            <pc:docMk/>
            <pc:sldMk cId="0" sldId="444"/>
            <ac:spMk id="10252" creationId="{B6AE61BF-087E-06E2-631D-86B3B261DAB4}"/>
          </ac:spMkLst>
        </pc:spChg>
        <pc:spChg chg="del">
          <ac:chgData name="劉奕廷" userId="421fd59a-bb92-4307-b12d-c35cf6b2cbe2" providerId="ADAL" clId="{0CBC0AD1-5865-4FE1-8529-0768FE421219}" dt="2022-10-25T05:30:18.523" v="620" actId="478"/>
          <ac:spMkLst>
            <pc:docMk/>
            <pc:sldMk cId="0" sldId="444"/>
            <ac:spMk id="10253" creationId="{90BB2B9B-77F3-0D59-3145-80DA93736CE3}"/>
          </ac:spMkLst>
        </pc:spChg>
        <pc:spChg chg="del">
          <ac:chgData name="劉奕廷" userId="421fd59a-bb92-4307-b12d-c35cf6b2cbe2" providerId="ADAL" clId="{0CBC0AD1-5865-4FE1-8529-0768FE421219}" dt="2022-10-25T05:30:15.445" v="617" actId="478"/>
          <ac:spMkLst>
            <pc:docMk/>
            <pc:sldMk cId="0" sldId="444"/>
            <ac:spMk id="10254" creationId="{701115AE-A715-69E4-44BE-32221F0D3F9A}"/>
          </ac:spMkLst>
        </pc:spChg>
        <pc:spChg chg="del">
          <ac:chgData name="劉奕廷" userId="421fd59a-bb92-4307-b12d-c35cf6b2cbe2" providerId="ADAL" clId="{0CBC0AD1-5865-4FE1-8529-0768FE421219}" dt="2022-10-25T05:30:20.498" v="621" actId="478"/>
          <ac:spMkLst>
            <pc:docMk/>
            <pc:sldMk cId="0" sldId="444"/>
            <ac:spMk id="10255" creationId="{E4C8A151-F2C3-A772-3519-7D88C8D2F423}"/>
          </ac:spMkLst>
        </pc:spChg>
        <pc:spChg chg="del">
          <ac:chgData name="劉奕廷" userId="421fd59a-bb92-4307-b12d-c35cf6b2cbe2" providerId="ADAL" clId="{0CBC0AD1-5865-4FE1-8529-0768FE421219}" dt="2022-10-25T05:30:15.772" v="618" actId="478"/>
          <ac:spMkLst>
            <pc:docMk/>
            <pc:sldMk cId="0" sldId="444"/>
            <ac:spMk id="10256" creationId="{CF3DF417-7ADA-A4FB-DBFE-D762F66A9DF6}"/>
          </ac:spMkLst>
        </pc:spChg>
        <pc:spChg chg="del">
          <ac:chgData name="劉奕廷" userId="421fd59a-bb92-4307-b12d-c35cf6b2cbe2" providerId="ADAL" clId="{0CBC0AD1-5865-4FE1-8529-0768FE421219}" dt="2022-10-25T05:30:17.263" v="619" actId="478"/>
          <ac:spMkLst>
            <pc:docMk/>
            <pc:sldMk cId="0" sldId="444"/>
            <ac:spMk id="10257" creationId="{E122B6AA-0A77-5F40-E237-94C7D7BAA7BB}"/>
          </ac:spMkLst>
        </pc:spChg>
      </pc:sldChg>
      <pc:sldChg chg="modSp mod">
        <pc:chgData name="劉奕廷" userId="421fd59a-bb92-4307-b12d-c35cf6b2cbe2" providerId="ADAL" clId="{0CBC0AD1-5865-4FE1-8529-0768FE421219}" dt="2022-10-25T05:37:26.538" v="1304" actId="20577"/>
        <pc:sldMkLst>
          <pc:docMk/>
          <pc:sldMk cId="0" sldId="445"/>
        </pc:sldMkLst>
        <pc:spChg chg="mod">
          <ac:chgData name="劉奕廷" userId="421fd59a-bb92-4307-b12d-c35cf6b2cbe2" providerId="ADAL" clId="{0CBC0AD1-5865-4FE1-8529-0768FE421219}" dt="2022-10-25T05:37:26.538" v="1304" actId="20577"/>
          <ac:spMkLst>
            <pc:docMk/>
            <pc:sldMk cId="0" sldId="445"/>
            <ac:spMk id="11266" creationId="{AD4173DB-53E3-4E4C-F957-2A0E7F6D6640}"/>
          </ac:spMkLst>
        </pc:spChg>
        <pc:spChg chg="mod">
          <ac:chgData name="劉奕廷" userId="421fd59a-bb92-4307-b12d-c35cf6b2cbe2" providerId="ADAL" clId="{0CBC0AD1-5865-4FE1-8529-0768FE421219}" dt="2022-10-25T05:36:57.266" v="1289" actId="207"/>
          <ac:spMkLst>
            <pc:docMk/>
            <pc:sldMk cId="0" sldId="445"/>
            <ac:spMk id="11267" creationId="{BF8C0C49-B277-9D21-5FD7-4F9C84B5CEA4}"/>
          </ac:spMkLst>
        </pc:spChg>
      </pc:sldChg>
      <pc:sldChg chg="addSp modSp mod">
        <pc:chgData name="劉奕廷" userId="421fd59a-bb92-4307-b12d-c35cf6b2cbe2" providerId="ADAL" clId="{0CBC0AD1-5865-4FE1-8529-0768FE421219}" dt="2022-10-25T05:39:29.813" v="1553"/>
        <pc:sldMkLst>
          <pc:docMk/>
          <pc:sldMk cId="0" sldId="446"/>
        </pc:sldMkLst>
        <pc:spChg chg="mod">
          <ac:chgData name="劉奕廷" userId="421fd59a-bb92-4307-b12d-c35cf6b2cbe2" providerId="ADAL" clId="{0CBC0AD1-5865-4FE1-8529-0768FE421219}" dt="2022-10-25T05:37:32.176" v="1307" actId="20577"/>
          <ac:spMkLst>
            <pc:docMk/>
            <pc:sldMk cId="0" sldId="446"/>
            <ac:spMk id="12290" creationId="{7D69460D-8DE4-9C89-D07E-452EBADF4633}"/>
          </ac:spMkLst>
        </pc:spChg>
        <pc:spChg chg="mod">
          <ac:chgData name="劉奕廷" userId="421fd59a-bb92-4307-b12d-c35cf6b2cbe2" providerId="ADAL" clId="{0CBC0AD1-5865-4FE1-8529-0768FE421219}" dt="2022-10-25T05:39:25.818" v="1552" actId="20577"/>
          <ac:spMkLst>
            <pc:docMk/>
            <pc:sldMk cId="0" sldId="446"/>
            <ac:spMk id="12291" creationId="{BE5DD8C4-EC90-658B-BA1D-370D0DE4489D}"/>
          </ac:spMkLst>
        </pc:spChg>
        <pc:picChg chg="add mod">
          <ac:chgData name="劉奕廷" userId="421fd59a-bb92-4307-b12d-c35cf6b2cbe2" providerId="ADAL" clId="{0CBC0AD1-5865-4FE1-8529-0768FE421219}" dt="2022-10-25T05:39:29.813" v="1553"/>
          <ac:picMkLst>
            <pc:docMk/>
            <pc:sldMk cId="0" sldId="446"/>
            <ac:picMk id="2" creationId="{01372546-9350-7DD2-279A-8A2CAC0E52B9}"/>
          </ac:picMkLst>
        </pc:picChg>
      </pc:sldChg>
      <pc:sldChg chg="addSp modSp mod">
        <pc:chgData name="劉奕廷" userId="421fd59a-bb92-4307-b12d-c35cf6b2cbe2" providerId="ADAL" clId="{0CBC0AD1-5865-4FE1-8529-0768FE421219}" dt="2022-10-25T06:37:11.709" v="5122" actId="113"/>
        <pc:sldMkLst>
          <pc:docMk/>
          <pc:sldMk cId="0" sldId="447"/>
        </pc:sldMkLst>
        <pc:spChg chg="mod">
          <ac:chgData name="劉奕廷" userId="421fd59a-bb92-4307-b12d-c35cf6b2cbe2" providerId="ADAL" clId="{0CBC0AD1-5865-4FE1-8529-0768FE421219}" dt="2022-10-25T06:37:11.709" v="5122" actId="113"/>
          <ac:spMkLst>
            <pc:docMk/>
            <pc:sldMk cId="0" sldId="447"/>
            <ac:spMk id="13314" creationId="{8E25F857-59C7-AEC7-DFA9-D28900FD0CE0}"/>
          </ac:spMkLst>
        </pc:spChg>
        <pc:spChg chg="mod">
          <ac:chgData name="劉奕廷" userId="421fd59a-bb92-4307-b12d-c35cf6b2cbe2" providerId="ADAL" clId="{0CBC0AD1-5865-4FE1-8529-0768FE421219}" dt="2022-10-25T06:37:09.529" v="5120" actId="2711"/>
          <ac:spMkLst>
            <pc:docMk/>
            <pc:sldMk cId="0" sldId="447"/>
            <ac:spMk id="13315" creationId="{DA83BE71-50C1-68EB-E593-CB3ABA401393}"/>
          </ac:spMkLst>
        </pc:spChg>
        <pc:picChg chg="add mod">
          <ac:chgData name="劉奕廷" userId="421fd59a-bb92-4307-b12d-c35cf6b2cbe2" providerId="ADAL" clId="{0CBC0AD1-5865-4FE1-8529-0768FE421219}" dt="2022-10-25T05:57:43.308" v="2629" actId="1076"/>
          <ac:picMkLst>
            <pc:docMk/>
            <pc:sldMk cId="0" sldId="447"/>
            <ac:picMk id="3" creationId="{D02E68BE-3E36-66A7-BD5D-39BEA3DF66EB}"/>
          </ac:picMkLst>
        </pc:picChg>
      </pc:sldChg>
      <pc:sldChg chg="addSp delSp modSp mod">
        <pc:chgData name="劉奕廷" userId="421fd59a-bb92-4307-b12d-c35cf6b2cbe2" providerId="ADAL" clId="{0CBC0AD1-5865-4FE1-8529-0768FE421219}" dt="2022-10-25T06:01:21.965" v="2981" actId="207"/>
        <pc:sldMkLst>
          <pc:docMk/>
          <pc:sldMk cId="0" sldId="448"/>
        </pc:sldMkLst>
        <pc:spChg chg="mod">
          <ac:chgData name="劉奕廷" userId="421fd59a-bb92-4307-b12d-c35cf6b2cbe2" providerId="ADAL" clId="{0CBC0AD1-5865-4FE1-8529-0768FE421219}" dt="2022-10-25T06:01:21.965" v="2981" actId="207"/>
          <ac:spMkLst>
            <pc:docMk/>
            <pc:sldMk cId="0" sldId="448"/>
            <ac:spMk id="3" creationId="{0ED934C7-A568-6B59-D029-E6913D7446D1}"/>
          </ac:spMkLst>
        </pc:spChg>
        <pc:spChg chg="add mod">
          <ac:chgData name="劉奕廷" userId="421fd59a-bb92-4307-b12d-c35cf6b2cbe2" providerId="ADAL" clId="{0CBC0AD1-5865-4FE1-8529-0768FE421219}" dt="2022-10-25T06:00:15.690" v="2857"/>
          <ac:spMkLst>
            <pc:docMk/>
            <pc:sldMk cId="0" sldId="448"/>
            <ac:spMk id="4" creationId="{90C7A54F-61C6-A24F-9A29-3809E1E8F308}"/>
          </ac:spMkLst>
        </pc:spChg>
        <pc:spChg chg="add mod">
          <ac:chgData name="劉奕廷" userId="421fd59a-bb92-4307-b12d-c35cf6b2cbe2" providerId="ADAL" clId="{0CBC0AD1-5865-4FE1-8529-0768FE421219}" dt="2022-10-25T06:00:15.690" v="2857"/>
          <ac:spMkLst>
            <pc:docMk/>
            <pc:sldMk cId="0" sldId="448"/>
            <ac:spMk id="5" creationId="{713B51FA-CF99-D7CE-C93A-A8182B2968ED}"/>
          </ac:spMkLst>
        </pc:spChg>
        <pc:spChg chg="mod">
          <ac:chgData name="劉奕廷" userId="421fd59a-bb92-4307-b12d-c35cf6b2cbe2" providerId="ADAL" clId="{0CBC0AD1-5865-4FE1-8529-0768FE421219}" dt="2022-10-25T05:58:37.091" v="2659" actId="2711"/>
          <ac:spMkLst>
            <pc:docMk/>
            <pc:sldMk cId="0" sldId="448"/>
            <ac:spMk id="14338" creationId="{407B6BDC-7990-67DB-3C2C-6DED2AA33C90}"/>
          </ac:spMkLst>
        </pc:spChg>
        <pc:graphicFrameChg chg="del">
          <ac:chgData name="劉奕廷" userId="421fd59a-bb92-4307-b12d-c35cf6b2cbe2" providerId="ADAL" clId="{0CBC0AD1-5865-4FE1-8529-0768FE421219}" dt="2022-10-25T05:58:41.005" v="2660" actId="478"/>
          <ac:graphicFrameMkLst>
            <pc:docMk/>
            <pc:sldMk cId="0" sldId="448"/>
            <ac:graphicFrameMk id="2" creationId="{31D740BE-2E8B-923F-66F6-40CFC8B8D66E}"/>
          </ac:graphicFrameMkLst>
        </pc:graphicFrameChg>
      </pc:sldChg>
      <pc:sldChg chg="addSp modSp mod">
        <pc:chgData name="劉奕廷" userId="421fd59a-bb92-4307-b12d-c35cf6b2cbe2" providerId="ADAL" clId="{0CBC0AD1-5865-4FE1-8529-0768FE421219}" dt="2022-10-25T06:18:22.008" v="3328" actId="1076"/>
        <pc:sldMkLst>
          <pc:docMk/>
          <pc:sldMk cId="0" sldId="449"/>
        </pc:sldMkLst>
        <pc:spChg chg="add mod">
          <ac:chgData name="劉奕廷" userId="421fd59a-bb92-4307-b12d-c35cf6b2cbe2" providerId="ADAL" clId="{0CBC0AD1-5865-4FE1-8529-0768FE421219}" dt="2022-10-25T06:18:22.008" v="3328" actId="1076"/>
          <ac:spMkLst>
            <pc:docMk/>
            <pc:sldMk cId="0" sldId="449"/>
            <ac:spMk id="4" creationId="{8BEA673B-2C32-5221-9DAF-32006DE046A2}"/>
          </ac:spMkLst>
        </pc:spChg>
        <pc:spChg chg="add mod">
          <ac:chgData name="劉奕廷" userId="421fd59a-bb92-4307-b12d-c35cf6b2cbe2" providerId="ADAL" clId="{0CBC0AD1-5865-4FE1-8529-0768FE421219}" dt="2022-10-25T06:18:15.662" v="3327"/>
          <ac:spMkLst>
            <pc:docMk/>
            <pc:sldMk cId="0" sldId="449"/>
            <ac:spMk id="5" creationId="{7D0E7386-E044-E225-479F-07F9DD09A59F}"/>
          </ac:spMkLst>
        </pc:spChg>
        <pc:spChg chg="mod">
          <ac:chgData name="劉奕廷" userId="421fd59a-bb92-4307-b12d-c35cf6b2cbe2" providerId="ADAL" clId="{0CBC0AD1-5865-4FE1-8529-0768FE421219}" dt="2022-10-25T06:01:40.476" v="2985" actId="20577"/>
          <ac:spMkLst>
            <pc:docMk/>
            <pc:sldMk cId="0" sldId="449"/>
            <ac:spMk id="15362" creationId="{D0480AEA-DED3-C124-56AF-1715C7AAF6CF}"/>
          </ac:spMkLst>
        </pc:spChg>
        <pc:spChg chg="mod">
          <ac:chgData name="劉奕廷" userId="421fd59a-bb92-4307-b12d-c35cf6b2cbe2" providerId="ADAL" clId="{0CBC0AD1-5865-4FE1-8529-0768FE421219}" dt="2022-10-25T06:05:25.413" v="3324" actId="20577"/>
          <ac:spMkLst>
            <pc:docMk/>
            <pc:sldMk cId="0" sldId="449"/>
            <ac:spMk id="15363" creationId="{F458B976-5A54-548B-412F-54CBB033C899}"/>
          </ac:spMkLst>
        </pc:spChg>
        <pc:picChg chg="add mod">
          <ac:chgData name="劉奕廷" userId="421fd59a-bb92-4307-b12d-c35cf6b2cbe2" providerId="ADAL" clId="{0CBC0AD1-5865-4FE1-8529-0768FE421219}" dt="2022-10-25T06:18:03.057" v="3326" actId="1076"/>
          <ac:picMkLst>
            <pc:docMk/>
            <pc:sldMk cId="0" sldId="449"/>
            <ac:picMk id="3" creationId="{3326C3A7-B13D-974C-1781-21F48DE71FF6}"/>
          </ac:picMkLst>
        </pc:picChg>
      </pc:sldChg>
      <pc:sldChg chg="modSp mod">
        <pc:chgData name="劉奕廷" userId="421fd59a-bb92-4307-b12d-c35cf6b2cbe2" providerId="ADAL" clId="{0CBC0AD1-5865-4FE1-8529-0768FE421219}" dt="2022-10-25T06:22:25.089" v="3823" actId="20577"/>
        <pc:sldMkLst>
          <pc:docMk/>
          <pc:sldMk cId="0" sldId="450"/>
        </pc:sldMkLst>
        <pc:spChg chg="mod">
          <ac:chgData name="劉奕廷" userId="421fd59a-bb92-4307-b12d-c35cf6b2cbe2" providerId="ADAL" clId="{0CBC0AD1-5865-4FE1-8529-0768FE421219}" dt="2022-10-25T06:18:52.633" v="3359" actId="2711"/>
          <ac:spMkLst>
            <pc:docMk/>
            <pc:sldMk cId="0" sldId="450"/>
            <ac:spMk id="16386" creationId="{537E5219-1B9D-2C4B-C20A-DD9051C484E2}"/>
          </ac:spMkLst>
        </pc:spChg>
        <pc:spChg chg="mod">
          <ac:chgData name="劉奕廷" userId="421fd59a-bb92-4307-b12d-c35cf6b2cbe2" providerId="ADAL" clId="{0CBC0AD1-5865-4FE1-8529-0768FE421219}" dt="2022-10-25T06:22:25.089" v="3823" actId="20577"/>
          <ac:spMkLst>
            <pc:docMk/>
            <pc:sldMk cId="0" sldId="450"/>
            <ac:spMk id="16387" creationId="{B3BF9E8A-B986-486D-DA03-C1B87234AA23}"/>
          </ac:spMkLst>
        </pc:spChg>
      </pc:sldChg>
      <pc:sldChg chg="del">
        <pc:chgData name="劉奕廷" userId="421fd59a-bb92-4307-b12d-c35cf6b2cbe2" providerId="ADAL" clId="{0CBC0AD1-5865-4FE1-8529-0768FE421219}" dt="2022-10-25T06:40:38.702" v="5193" actId="47"/>
        <pc:sldMkLst>
          <pc:docMk/>
          <pc:sldMk cId="0" sldId="451"/>
        </pc:sldMkLst>
      </pc:sldChg>
      <pc:sldChg chg="del">
        <pc:chgData name="劉奕廷" userId="421fd59a-bb92-4307-b12d-c35cf6b2cbe2" providerId="ADAL" clId="{0CBC0AD1-5865-4FE1-8529-0768FE421219}" dt="2022-10-25T06:40:39.470" v="5195" actId="47"/>
        <pc:sldMkLst>
          <pc:docMk/>
          <pc:sldMk cId="0" sldId="452"/>
        </pc:sldMkLst>
      </pc:sldChg>
      <pc:sldChg chg="del">
        <pc:chgData name="劉奕廷" userId="421fd59a-bb92-4307-b12d-c35cf6b2cbe2" providerId="ADAL" clId="{0CBC0AD1-5865-4FE1-8529-0768FE421219}" dt="2022-10-25T06:40:39.773" v="5196" actId="47"/>
        <pc:sldMkLst>
          <pc:docMk/>
          <pc:sldMk cId="0" sldId="453"/>
        </pc:sldMkLst>
      </pc:sldChg>
      <pc:sldChg chg="del">
        <pc:chgData name="劉奕廷" userId="421fd59a-bb92-4307-b12d-c35cf6b2cbe2" providerId="ADAL" clId="{0CBC0AD1-5865-4FE1-8529-0768FE421219}" dt="2022-10-25T06:40:40.123" v="5197" actId="47"/>
        <pc:sldMkLst>
          <pc:docMk/>
          <pc:sldMk cId="0" sldId="454"/>
        </pc:sldMkLst>
      </pc:sldChg>
      <pc:sldChg chg="modSp mod">
        <pc:chgData name="劉奕廷" userId="421fd59a-bb92-4307-b12d-c35cf6b2cbe2" providerId="ADAL" clId="{0CBC0AD1-5865-4FE1-8529-0768FE421219}" dt="2022-10-25T06:43:21.913" v="5560" actId="20577"/>
        <pc:sldMkLst>
          <pc:docMk/>
          <pc:sldMk cId="0" sldId="457"/>
        </pc:sldMkLst>
        <pc:spChg chg="mod">
          <ac:chgData name="劉奕廷" userId="421fd59a-bb92-4307-b12d-c35cf6b2cbe2" providerId="ADAL" clId="{0CBC0AD1-5865-4FE1-8529-0768FE421219}" dt="2022-10-25T06:43:21.913" v="5560" actId="20577"/>
          <ac:spMkLst>
            <pc:docMk/>
            <pc:sldMk cId="0" sldId="457"/>
            <ac:spMk id="3" creationId="{9826BB61-76A1-47B1-69FB-F423A91DD000}"/>
          </ac:spMkLst>
        </pc:spChg>
        <pc:spChg chg="mod">
          <ac:chgData name="劉奕廷" userId="421fd59a-bb92-4307-b12d-c35cf6b2cbe2" providerId="ADAL" clId="{0CBC0AD1-5865-4FE1-8529-0768FE421219}" dt="2022-10-25T06:40:50.864" v="5203" actId="2711"/>
          <ac:spMkLst>
            <pc:docMk/>
            <pc:sldMk cId="0" sldId="457"/>
            <ac:spMk id="37890" creationId="{93F7D3DF-2A9C-56E9-8BA2-6887DC7BD614}"/>
          </ac:spMkLst>
        </pc:spChg>
      </pc:sldChg>
      <pc:sldChg chg="del">
        <pc:chgData name="劉奕廷" userId="421fd59a-bb92-4307-b12d-c35cf6b2cbe2" providerId="ADAL" clId="{0CBC0AD1-5865-4FE1-8529-0768FE421219}" dt="2022-10-25T06:01:34.562" v="2982" actId="47"/>
        <pc:sldMkLst>
          <pc:docMk/>
          <pc:sldMk cId="4061064081" sldId="458"/>
        </pc:sldMkLst>
      </pc:sldChg>
      <pc:sldChg chg="addSp modSp mod">
        <pc:chgData name="劉奕廷" userId="421fd59a-bb92-4307-b12d-c35cf6b2cbe2" providerId="ADAL" clId="{0CBC0AD1-5865-4FE1-8529-0768FE421219}" dt="2022-10-25T05:48:08.875" v="1924" actId="1076"/>
        <pc:sldMkLst>
          <pc:docMk/>
          <pc:sldMk cId="929004882" sldId="459"/>
        </pc:sldMkLst>
        <pc:spChg chg="mod">
          <ac:chgData name="劉奕廷" userId="421fd59a-bb92-4307-b12d-c35cf6b2cbe2" providerId="ADAL" clId="{0CBC0AD1-5865-4FE1-8529-0768FE421219}" dt="2022-10-25T05:39:54.935" v="1590" actId="20577"/>
          <ac:spMkLst>
            <pc:docMk/>
            <pc:sldMk cId="929004882" sldId="459"/>
            <ac:spMk id="2" creationId="{A8A87CD1-1239-9D29-1EE4-08927E63E962}"/>
          </ac:spMkLst>
        </pc:spChg>
        <pc:spChg chg="mod">
          <ac:chgData name="劉奕廷" userId="421fd59a-bb92-4307-b12d-c35cf6b2cbe2" providerId="ADAL" clId="{0CBC0AD1-5865-4FE1-8529-0768FE421219}" dt="2022-10-25T05:42:49.389" v="1917" actId="20577"/>
          <ac:spMkLst>
            <pc:docMk/>
            <pc:sldMk cId="929004882" sldId="459"/>
            <ac:spMk id="3" creationId="{C88C7A74-4E7D-1886-B9E7-39FB750D3CB2}"/>
          </ac:spMkLst>
        </pc:spChg>
        <pc:spChg chg="add mod">
          <ac:chgData name="劉奕廷" userId="421fd59a-bb92-4307-b12d-c35cf6b2cbe2" providerId="ADAL" clId="{0CBC0AD1-5865-4FE1-8529-0768FE421219}" dt="2022-10-25T05:45:19.716" v="1918"/>
          <ac:spMkLst>
            <pc:docMk/>
            <pc:sldMk cId="929004882" sldId="459"/>
            <ac:spMk id="4" creationId="{8533FCEE-1C03-259D-0B3C-0B1C703D08B5}"/>
          </ac:spMkLst>
        </pc:spChg>
        <pc:spChg chg="add mod">
          <ac:chgData name="劉奕廷" userId="421fd59a-bb92-4307-b12d-c35cf6b2cbe2" providerId="ADAL" clId="{0CBC0AD1-5865-4FE1-8529-0768FE421219}" dt="2022-10-25T05:45:28.288" v="1920" actId="14100"/>
          <ac:spMkLst>
            <pc:docMk/>
            <pc:sldMk cId="929004882" sldId="459"/>
            <ac:spMk id="5" creationId="{90E9A57B-87AA-AAED-316D-AB0C732373BE}"/>
          </ac:spMkLst>
        </pc:spChg>
        <pc:spChg chg="add mod">
          <ac:chgData name="劉奕廷" userId="421fd59a-bb92-4307-b12d-c35cf6b2cbe2" providerId="ADAL" clId="{0CBC0AD1-5865-4FE1-8529-0768FE421219}" dt="2022-10-25T05:45:28.288" v="1920" actId="14100"/>
          <ac:spMkLst>
            <pc:docMk/>
            <pc:sldMk cId="929004882" sldId="459"/>
            <ac:spMk id="7" creationId="{0CB27905-347E-32F3-7D48-82842FCC83EB}"/>
          </ac:spMkLst>
        </pc:spChg>
        <pc:picChg chg="add mod">
          <ac:chgData name="劉奕廷" userId="421fd59a-bb92-4307-b12d-c35cf6b2cbe2" providerId="ADAL" clId="{0CBC0AD1-5865-4FE1-8529-0768FE421219}" dt="2022-10-25T05:48:08.875" v="1924" actId="1076"/>
          <ac:picMkLst>
            <pc:docMk/>
            <pc:sldMk cId="929004882" sldId="459"/>
            <ac:picMk id="10" creationId="{AB2BBB44-7D1B-DA49-DEA4-C9D2D93086FF}"/>
          </ac:picMkLst>
        </pc:picChg>
        <pc:cxnChg chg="add mod">
          <ac:chgData name="劉奕廷" userId="421fd59a-bb92-4307-b12d-c35cf6b2cbe2" providerId="ADAL" clId="{0CBC0AD1-5865-4FE1-8529-0768FE421219}" dt="2022-10-25T05:45:28.288" v="1920" actId="14100"/>
          <ac:cxnSpMkLst>
            <pc:docMk/>
            <pc:sldMk cId="929004882" sldId="459"/>
            <ac:cxnSpMk id="6" creationId="{0AD14D72-FF58-A65C-74A1-E95480F4A838}"/>
          </ac:cxnSpMkLst>
        </pc:cxnChg>
      </pc:sldChg>
      <pc:sldChg chg="modSp mod">
        <pc:chgData name="劉奕廷" userId="421fd59a-bb92-4307-b12d-c35cf6b2cbe2" providerId="ADAL" clId="{0CBC0AD1-5865-4FE1-8529-0768FE421219}" dt="2022-10-25T05:53:55.970" v="2472" actId="20577"/>
        <pc:sldMkLst>
          <pc:docMk/>
          <pc:sldMk cId="849944059" sldId="460"/>
        </pc:sldMkLst>
        <pc:spChg chg="mod">
          <ac:chgData name="劉奕廷" userId="421fd59a-bb92-4307-b12d-c35cf6b2cbe2" providerId="ADAL" clId="{0CBC0AD1-5865-4FE1-8529-0768FE421219}" dt="2022-10-25T05:49:14.305" v="1982" actId="20577"/>
          <ac:spMkLst>
            <pc:docMk/>
            <pc:sldMk cId="849944059" sldId="460"/>
            <ac:spMk id="2" creationId="{E47758AA-BDC2-075D-221C-D4D7DB479FAE}"/>
          </ac:spMkLst>
        </pc:spChg>
        <pc:spChg chg="mod">
          <ac:chgData name="劉奕廷" userId="421fd59a-bb92-4307-b12d-c35cf6b2cbe2" providerId="ADAL" clId="{0CBC0AD1-5865-4FE1-8529-0768FE421219}" dt="2022-10-25T05:53:55.970" v="2472" actId="20577"/>
          <ac:spMkLst>
            <pc:docMk/>
            <pc:sldMk cId="849944059" sldId="460"/>
            <ac:spMk id="3" creationId="{5A8E524E-85AE-0BC0-F7C7-F73F922FECFE}"/>
          </ac:spMkLst>
        </pc:spChg>
      </pc:sldChg>
      <pc:sldChg chg="delSp modSp mod">
        <pc:chgData name="劉奕廷" userId="421fd59a-bb92-4307-b12d-c35cf6b2cbe2" providerId="ADAL" clId="{0CBC0AD1-5865-4FE1-8529-0768FE421219}" dt="2022-10-25T06:36:15.051" v="5119" actId="2711"/>
        <pc:sldMkLst>
          <pc:docMk/>
          <pc:sldMk cId="2827255113" sldId="461"/>
        </pc:sldMkLst>
        <pc:spChg chg="mod">
          <ac:chgData name="劉奕廷" userId="421fd59a-bb92-4307-b12d-c35cf6b2cbe2" providerId="ADAL" clId="{0CBC0AD1-5865-4FE1-8529-0768FE421219}" dt="2022-10-25T06:35:27.781" v="5068" actId="20577"/>
          <ac:spMkLst>
            <pc:docMk/>
            <pc:sldMk cId="2827255113" sldId="461"/>
            <ac:spMk id="2" creationId="{76A41998-A0DC-79CD-37C4-C155FA5255A0}"/>
          </ac:spMkLst>
        </pc:spChg>
        <pc:spChg chg="mod">
          <ac:chgData name="劉奕廷" userId="421fd59a-bb92-4307-b12d-c35cf6b2cbe2" providerId="ADAL" clId="{0CBC0AD1-5865-4FE1-8529-0768FE421219}" dt="2022-10-25T06:36:15.051" v="5119" actId="2711"/>
          <ac:spMkLst>
            <pc:docMk/>
            <pc:sldMk cId="2827255113" sldId="461"/>
            <ac:spMk id="3" creationId="{B4AC68A8-1C7A-625A-C8A8-914AFB3A3B72}"/>
          </ac:spMkLst>
        </pc:spChg>
        <pc:picChg chg="del">
          <ac:chgData name="劉奕廷" userId="421fd59a-bb92-4307-b12d-c35cf6b2cbe2" providerId="ADAL" clId="{0CBC0AD1-5865-4FE1-8529-0768FE421219}" dt="2022-10-25T06:35:31.872" v="5069" actId="478"/>
          <ac:picMkLst>
            <pc:docMk/>
            <pc:sldMk cId="2827255113" sldId="461"/>
            <ac:picMk id="5" creationId="{09A1FEE2-62F6-C518-9B5A-A2C8B2AB8BFE}"/>
          </ac:picMkLst>
        </pc:picChg>
      </pc:sldChg>
      <pc:sldChg chg="del">
        <pc:chgData name="劉奕廷" userId="421fd59a-bb92-4307-b12d-c35cf6b2cbe2" providerId="ADAL" clId="{0CBC0AD1-5865-4FE1-8529-0768FE421219}" dt="2022-10-25T06:40:28.728" v="5172" actId="47"/>
        <pc:sldMkLst>
          <pc:docMk/>
          <pc:sldMk cId="1211767470" sldId="462"/>
        </pc:sldMkLst>
      </pc:sldChg>
      <pc:sldChg chg="addSp modSp new mod">
        <pc:chgData name="劉奕廷" userId="421fd59a-bb92-4307-b12d-c35cf6b2cbe2" providerId="ADAL" clId="{0CBC0AD1-5865-4FE1-8529-0768FE421219}" dt="2022-10-25T06:46:16.049" v="5639" actId="1076"/>
        <pc:sldMkLst>
          <pc:docMk/>
          <pc:sldMk cId="2557842098" sldId="462"/>
        </pc:sldMkLst>
        <pc:spChg chg="mod">
          <ac:chgData name="劉奕廷" userId="421fd59a-bb92-4307-b12d-c35cf6b2cbe2" providerId="ADAL" clId="{0CBC0AD1-5865-4FE1-8529-0768FE421219}" dt="2022-10-25T06:43:45.360" v="5612" actId="20577"/>
          <ac:spMkLst>
            <pc:docMk/>
            <pc:sldMk cId="2557842098" sldId="462"/>
            <ac:spMk id="2" creationId="{DAADCCB8-A22D-A853-DF97-D6EC6E6210C1}"/>
          </ac:spMkLst>
        </pc:spChg>
        <pc:spChg chg="mod">
          <ac:chgData name="劉奕廷" userId="421fd59a-bb92-4307-b12d-c35cf6b2cbe2" providerId="ADAL" clId="{0CBC0AD1-5865-4FE1-8529-0768FE421219}" dt="2022-10-25T06:44:12.867" v="5637" actId="20577"/>
          <ac:spMkLst>
            <pc:docMk/>
            <pc:sldMk cId="2557842098" sldId="462"/>
            <ac:spMk id="3" creationId="{58F15873-AD91-CE35-8C72-C3C7FE07EF28}"/>
          </ac:spMkLst>
        </pc:spChg>
        <pc:picChg chg="add mod">
          <ac:chgData name="劉奕廷" userId="421fd59a-bb92-4307-b12d-c35cf6b2cbe2" providerId="ADAL" clId="{0CBC0AD1-5865-4FE1-8529-0768FE421219}" dt="2022-10-25T06:46:16.049" v="5639" actId="1076"/>
          <ac:picMkLst>
            <pc:docMk/>
            <pc:sldMk cId="2557842098" sldId="462"/>
            <ac:picMk id="5" creationId="{63CBF286-2174-BF98-4B32-FFCF8316256B}"/>
          </ac:picMkLst>
        </pc:picChg>
      </pc:sldChg>
      <pc:sldChg chg="del">
        <pc:chgData name="劉奕廷" userId="421fd59a-bb92-4307-b12d-c35cf6b2cbe2" providerId="ADAL" clId="{0CBC0AD1-5865-4FE1-8529-0768FE421219}" dt="2022-10-25T06:40:30.641" v="5174" actId="47"/>
        <pc:sldMkLst>
          <pc:docMk/>
          <pc:sldMk cId="110356433" sldId="463"/>
        </pc:sldMkLst>
      </pc:sldChg>
      <pc:sldChg chg="del">
        <pc:chgData name="劉奕廷" userId="421fd59a-bb92-4307-b12d-c35cf6b2cbe2" providerId="ADAL" clId="{0CBC0AD1-5865-4FE1-8529-0768FE421219}" dt="2022-10-25T06:40:31.348" v="5177" actId="47"/>
        <pc:sldMkLst>
          <pc:docMk/>
          <pc:sldMk cId="2850745676" sldId="464"/>
        </pc:sldMkLst>
      </pc:sldChg>
      <pc:sldChg chg="del">
        <pc:chgData name="劉奕廷" userId="421fd59a-bb92-4307-b12d-c35cf6b2cbe2" providerId="ADAL" clId="{0CBC0AD1-5865-4FE1-8529-0768FE421219}" dt="2022-10-25T06:40:31.577" v="5178" actId="47"/>
        <pc:sldMkLst>
          <pc:docMk/>
          <pc:sldMk cId="56818006" sldId="465"/>
        </pc:sldMkLst>
      </pc:sldChg>
      <pc:sldChg chg="del">
        <pc:chgData name="劉奕廷" userId="421fd59a-bb92-4307-b12d-c35cf6b2cbe2" providerId="ADAL" clId="{0CBC0AD1-5865-4FE1-8529-0768FE421219}" dt="2022-10-25T06:40:31.756" v="5179" actId="47"/>
        <pc:sldMkLst>
          <pc:docMk/>
          <pc:sldMk cId="3004524403" sldId="466"/>
        </pc:sldMkLst>
      </pc:sldChg>
      <pc:sldChg chg="del">
        <pc:chgData name="劉奕廷" userId="421fd59a-bb92-4307-b12d-c35cf6b2cbe2" providerId="ADAL" clId="{0CBC0AD1-5865-4FE1-8529-0768FE421219}" dt="2022-10-25T06:40:32.564" v="5182" actId="47"/>
        <pc:sldMkLst>
          <pc:docMk/>
          <pc:sldMk cId="1094536859" sldId="467"/>
        </pc:sldMkLst>
      </pc:sldChg>
      <pc:sldChg chg="del">
        <pc:chgData name="劉奕廷" userId="421fd59a-bb92-4307-b12d-c35cf6b2cbe2" providerId="ADAL" clId="{0CBC0AD1-5865-4FE1-8529-0768FE421219}" dt="2022-10-25T06:40:34.387" v="5183" actId="47"/>
        <pc:sldMkLst>
          <pc:docMk/>
          <pc:sldMk cId="4207019211" sldId="468"/>
        </pc:sldMkLst>
      </pc:sldChg>
      <pc:sldChg chg="del">
        <pc:chgData name="劉奕廷" userId="421fd59a-bb92-4307-b12d-c35cf6b2cbe2" providerId="ADAL" clId="{0CBC0AD1-5865-4FE1-8529-0768FE421219}" dt="2022-10-25T06:40:35.022" v="5184" actId="47"/>
        <pc:sldMkLst>
          <pc:docMk/>
          <pc:sldMk cId="3830702134" sldId="469"/>
        </pc:sldMkLst>
      </pc:sldChg>
      <pc:sldChg chg="del">
        <pc:chgData name="劉奕廷" userId="421fd59a-bb92-4307-b12d-c35cf6b2cbe2" providerId="ADAL" clId="{0CBC0AD1-5865-4FE1-8529-0768FE421219}" dt="2022-10-25T06:40:35.414" v="5185" actId="47"/>
        <pc:sldMkLst>
          <pc:docMk/>
          <pc:sldMk cId="359917075" sldId="470"/>
        </pc:sldMkLst>
      </pc:sldChg>
      <pc:sldChg chg="del">
        <pc:chgData name="劉奕廷" userId="421fd59a-bb92-4307-b12d-c35cf6b2cbe2" providerId="ADAL" clId="{0CBC0AD1-5865-4FE1-8529-0768FE421219}" dt="2022-10-25T06:40:35.678" v="5186" actId="47"/>
        <pc:sldMkLst>
          <pc:docMk/>
          <pc:sldMk cId="36465962" sldId="471"/>
        </pc:sldMkLst>
      </pc:sldChg>
      <pc:sldChg chg="del">
        <pc:chgData name="劉奕廷" userId="421fd59a-bb92-4307-b12d-c35cf6b2cbe2" providerId="ADAL" clId="{0CBC0AD1-5865-4FE1-8529-0768FE421219}" dt="2022-10-25T06:40:35.955" v="5187" actId="47"/>
        <pc:sldMkLst>
          <pc:docMk/>
          <pc:sldMk cId="4060148715" sldId="472"/>
        </pc:sldMkLst>
      </pc:sldChg>
      <pc:sldChg chg="del">
        <pc:chgData name="劉奕廷" userId="421fd59a-bb92-4307-b12d-c35cf6b2cbe2" providerId="ADAL" clId="{0CBC0AD1-5865-4FE1-8529-0768FE421219}" dt="2022-10-25T06:40:37.568" v="5191" actId="47"/>
        <pc:sldMkLst>
          <pc:docMk/>
          <pc:sldMk cId="1912434846" sldId="473"/>
        </pc:sldMkLst>
      </pc:sldChg>
      <pc:sldChg chg="del">
        <pc:chgData name="劉奕廷" userId="421fd59a-bb92-4307-b12d-c35cf6b2cbe2" providerId="ADAL" clId="{0CBC0AD1-5865-4FE1-8529-0768FE421219}" dt="2022-10-25T06:40:37.324" v="5190" actId="47"/>
        <pc:sldMkLst>
          <pc:docMk/>
          <pc:sldMk cId="2863935696" sldId="474"/>
        </pc:sldMkLst>
      </pc:sldChg>
      <pc:sldChg chg="del">
        <pc:chgData name="劉奕廷" userId="421fd59a-bb92-4307-b12d-c35cf6b2cbe2" providerId="ADAL" clId="{0CBC0AD1-5865-4FE1-8529-0768FE421219}" dt="2022-10-25T06:40:37.874" v="5192" actId="47"/>
        <pc:sldMkLst>
          <pc:docMk/>
          <pc:sldMk cId="1804575812" sldId="475"/>
        </pc:sldMkLst>
      </pc:sldChg>
      <pc:sldChg chg="del">
        <pc:chgData name="劉奕廷" userId="421fd59a-bb92-4307-b12d-c35cf6b2cbe2" providerId="ADAL" clId="{0CBC0AD1-5865-4FE1-8529-0768FE421219}" dt="2022-10-25T06:40:38.863" v="5194" actId="47"/>
        <pc:sldMkLst>
          <pc:docMk/>
          <pc:sldMk cId="354568467" sldId="476"/>
        </pc:sldMkLst>
      </pc:sldChg>
      <pc:sldMasterChg chg="modSp mod">
        <pc:chgData name="劉奕廷" userId="421fd59a-bb92-4307-b12d-c35cf6b2cbe2" providerId="ADAL" clId="{0CBC0AD1-5865-4FE1-8529-0768FE421219}" dt="2022-10-25T06:46:31.824" v="5643" actId="20577"/>
        <pc:sldMasterMkLst>
          <pc:docMk/>
          <pc:sldMasterMk cId="0" sldId="2147484138"/>
        </pc:sldMasterMkLst>
        <pc:spChg chg="mod">
          <ac:chgData name="劉奕廷" userId="421fd59a-bb92-4307-b12d-c35cf6b2cbe2" providerId="ADAL" clId="{0CBC0AD1-5865-4FE1-8529-0768FE421219}" dt="2022-10-25T06:46:31.824" v="5643" actId="20577"/>
          <ac:spMkLst>
            <pc:docMk/>
            <pc:sldMasterMk cId="0" sldId="2147484138"/>
            <ac:spMk id="15" creationId="{AC39B86E-5AAC-C2FC-13D1-925D3A747BEF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B49D9A6-78D7-44C1-962F-BA255FFB86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83075" cy="339725"/>
          </a:xfrm>
          <a:prstGeom prst="rect">
            <a:avLst/>
          </a:prstGeom>
        </p:spPr>
        <p:txBody>
          <a:bodyPr vert="horz" lIns="90983" tIns="45491" rIns="90983" bIns="45491" rtlCol="0"/>
          <a:lstStyle>
            <a:lvl1pPr algn="l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4FC2EF-EB25-AD77-EC72-E3FB724EEA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5938" y="0"/>
            <a:ext cx="4284662" cy="339725"/>
          </a:xfrm>
          <a:prstGeom prst="rect">
            <a:avLst/>
          </a:prstGeom>
        </p:spPr>
        <p:txBody>
          <a:bodyPr vert="horz" lIns="90983" tIns="45491" rIns="90983" bIns="45491" rtlCol="0"/>
          <a:lstStyle>
            <a:lvl1pPr algn="r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21894551-D066-4609-A482-678FA09AD9D9}" type="datetimeFigureOut">
              <a:rPr lang="zh-TW" altLang="en-US"/>
              <a:pPr>
                <a:defRPr/>
              </a:pPr>
              <a:t>2022/11/16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FDF1B4-C87A-C235-2BC7-1CF25E654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283075" cy="339725"/>
          </a:xfrm>
          <a:prstGeom prst="rect">
            <a:avLst/>
          </a:prstGeom>
        </p:spPr>
        <p:txBody>
          <a:bodyPr vert="horz" lIns="90983" tIns="45491" rIns="90983" bIns="45491" rtlCol="0" anchor="b"/>
          <a:lstStyle>
            <a:lvl1pPr algn="l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EE16C2-589F-6D5F-7907-6A4617605A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5938" y="6421438"/>
            <a:ext cx="4284662" cy="339725"/>
          </a:xfrm>
          <a:prstGeom prst="rect">
            <a:avLst/>
          </a:prstGeom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4BCDB95-721D-43C9-90EB-1AFDF8B8FB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6F553E4-A4C7-66BA-E82F-34937A808B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81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E567268-7068-C624-8207-F35B5E45C4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99113" y="0"/>
            <a:ext cx="42814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657BCD7-ABA2-C90F-4A5A-D8C0AF497A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1200" y="506413"/>
            <a:ext cx="3381375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97115484-D7E9-BA75-9BFA-1D6C6FE868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11513"/>
            <a:ext cx="7907338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4FA655F8-7144-8C69-BDAE-8B246568E9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1438"/>
            <a:ext cx="4281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CCF99946-D385-6E09-1D88-9DECB05D8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9113" y="6421438"/>
            <a:ext cx="42814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43907B-DAB2-4D1A-A769-A9DCCE87F8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B7177EFB-FDC9-1BC6-0A4B-48EF3E8391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7">
            <a:extLst>
              <a:ext uri="{FF2B5EF4-FFF2-40B4-BE49-F238E27FC236}">
                <a16:creationId xmlns:a16="http://schemas.microsoft.com/office/drawing/2014/main" id="{AD96AE64-7AFF-00EF-73B2-E05D74AB1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7">
            <a:extLst>
              <a:ext uri="{FF2B5EF4-FFF2-40B4-BE49-F238E27FC236}">
                <a16:creationId xmlns:a16="http://schemas.microsoft.com/office/drawing/2014/main" id="{8A515EDE-CEDA-FA73-FDB9-9D6C2B6F7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1016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9F379A53-0534-E424-2627-7DD71033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7">
            <a:extLst>
              <a:ext uri="{FF2B5EF4-FFF2-40B4-BE49-F238E27FC236}">
                <a16:creationId xmlns:a16="http://schemas.microsoft.com/office/drawing/2014/main" id="{7E93C2D4-6C39-B0D1-9557-1E4C7FEA6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>
            <a:extLst>
              <a:ext uri="{FF2B5EF4-FFF2-40B4-BE49-F238E27FC236}">
                <a16:creationId xmlns:a16="http://schemas.microsoft.com/office/drawing/2014/main" id="{9F0FEEAF-2888-30CB-0FA4-E1AA58CB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5B611F8-A632-D10F-9072-29221208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01800"/>
            <a:ext cx="8713787" cy="86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DD7C34-FB5A-27BB-919E-2C93F7A7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924175"/>
            <a:ext cx="6913562" cy="30972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pic>
        <p:nvPicPr>
          <p:cNvPr id="10" name="Picture 25">
            <a:extLst>
              <a:ext uri="{FF2B5EF4-FFF2-40B4-BE49-F238E27FC236}">
                <a16:creationId xmlns:a16="http://schemas.microsoft.com/office/drawing/2014/main" id="{9A3E905B-D8A2-B344-D83D-2806DDC490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6">
            <a:extLst>
              <a:ext uri="{FF2B5EF4-FFF2-40B4-BE49-F238E27FC236}">
                <a16:creationId xmlns:a16="http://schemas.microsoft.com/office/drawing/2014/main" id="{7B065B05-FF21-F027-58FC-2180A8D593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Picture 25">
            <a:extLst>
              <a:ext uri="{FF2B5EF4-FFF2-40B4-BE49-F238E27FC236}">
                <a16:creationId xmlns:a16="http://schemas.microsoft.com/office/drawing/2014/main" id="{E2A2454F-B92E-46DC-663A-465B4BD07A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6">
            <a:extLst>
              <a:ext uri="{FF2B5EF4-FFF2-40B4-BE49-F238E27FC236}">
                <a16:creationId xmlns:a16="http://schemas.microsoft.com/office/drawing/2014/main" id="{E6E90322-BFDB-CA3B-3C98-DEC89809CC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4" name="Picture 25">
            <a:extLst>
              <a:ext uri="{FF2B5EF4-FFF2-40B4-BE49-F238E27FC236}">
                <a16:creationId xmlns:a16="http://schemas.microsoft.com/office/drawing/2014/main" id="{F064A6C1-0C07-574E-BEA1-B35D2C99C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6">
            <a:extLst>
              <a:ext uri="{FF2B5EF4-FFF2-40B4-BE49-F238E27FC236}">
                <a16:creationId xmlns:a16="http://schemas.microsoft.com/office/drawing/2014/main" id="{652F2A23-E5A6-1243-85D0-C4FF14D365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73838"/>
            <a:ext cx="3708400" cy="2746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 dirty="0"/>
              <a:t>I.C. LAB / Dept. of E. E., </a:t>
            </a:r>
            <a:r>
              <a:rPr lang="en-US" altLang="zh-TW" sz="1200" dirty="0" err="1"/>
              <a:t>Tamkang</a:t>
            </a:r>
            <a:r>
              <a:rPr lang="en-US" altLang="zh-TW" sz="1200" dirty="0"/>
              <a:t> University 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5C0C7FDC-6D48-628C-6E8C-C8994C1A9D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2113" y="6581775"/>
            <a:ext cx="3671887" cy="27781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>
              <a:defRPr/>
            </a:pPr>
            <a:r>
              <a:rPr kumimoji="0" lang="en-US" altLang="zh-TW" sz="1200" dirty="0">
                <a:latin typeface="+mn-lt"/>
                <a:ea typeface="+mj-ea"/>
              </a:rPr>
              <a:t>ROS</a:t>
            </a:r>
            <a:r>
              <a:rPr kumimoji="0" lang="zh-TW" altLang="en-US" sz="1200" dirty="0">
                <a:latin typeface="+mj-ea"/>
                <a:ea typeface="+mj-ea"/>
              </a:rPr>
              <a:t>教學</a:t>
            </a:r>
            <a:endParaRPr kumimoji="0" lang="en-US" altLang="zh-TW" sz="1200" dirty="0">
              <a:latin typeface="+mj-ea"/>
              <a:ea typeface="+mj-ea"/>
            </a:endParaRPr>
          </a:p>
        </p:txBody>
      </p:sp>
      <p:sp>
        <p:nvSpPr>
          <p:cNvPr id="132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25538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21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24175"/>
            <a:ext cx="6400800" cy="3019425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 sz="2000"/>
            </a:lvl2pPr>
            <a:lvl3pPr marL="914400" lvl="2" indent="0">
              <a:defRPr/>
            </a:lvl3pPr>
          </a:lstStyle>
          <a:p>
            <a:r>
              <a:rPr lang="zh-TW" altLang="en-US"/>
              <a:t>第一層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802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Ø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837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>
            <a:extLst>
              <a:ext uri="{FF2B5EF4-FFF2-40B4-BE49-F238E27FC236}">
                <a16:creationId xmlns:a16="http://schemas.microsoft.com/office/drawing/2014/main" id="{2E740BEF-70AB-1A85-60BB-288A29F5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5">
            <a:extLst>
              <a:ext uri="{FF2B5EF4-FFF2-40B4-BE49-F238E27FC236}">
                <a16:creationId xmlns:a16="http://schemas.microsoft.com/office/drawing/2014/main" id="{CA7EA74B-26F8-B9E8-E9DB-96CDADF8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27">
            <a:extLst>
              <a:ext uri="{FF2B5EF4-FFF2-40B4-BE49-F238E27FC236}">
                <a16:creationId xmlns:a16="http://schemas.microsoft.com/office/drawing/2014/main" id="{335AFC97-AA1E-D88B-B7D0-45DD15A5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4381AE75-C325-37BD-E483-69D710B9E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8713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61816E40-B3E8-9749-7A7F-784C1E1A8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7630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6CEC846-D1EA-010C-315D-2C6C67DA0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889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2" name="Picture 25">
            <a:extLst>
              <a:ext uri="{FF2B5EF4-FFF2-40B4-BE49-F238E27FC236}">
                <a16:creationId xmlns:a16="http://schemas.microsoft.com/office/drawing/2014/main" id="{A8656428-73E9-4419-F790-63651CE35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26">
            <a:extLst>
              <a:ext uri="{FF2B5EF4-FFF2-40B4-BE49-F238E27FC236}">
                <a16:creationId xmlns:a16="http://schemas.microsoft.com/office/drawing/2014/main" id="{07311170-B8F3-9925-A6CC-34275E430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34" name="Picture 27">
            <a:extLst>
              <a:ext uri="{FF2B5EF4-FFF2-40B4-BE49-F238E27FC236}">
                <a16:creationId xmlns:a16="http://schemas.microsoft.com/office/drawing/2014/main" id="{CE0F4CA8-0DA8-6D0E-A001-DC14F107D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5">
            <a:extLst>
              <a:ext uri="{FF2B5EF4-FFF2-40B4-BE49-F238E27FC236}">
                <a16:creationId xmlns:a16="http://schemas.microsoft.com/office/drawing/2014/main" id="{C2CA045D-7903-F083-6757-66489DCF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6">
            <a:extLst>
              <a:ext uri="{FF2B5EF4-FFF2-40B4-BE49-F238E27FC236}">
                <a16:creationId xmlns:a16="http://schemas.microsoft.com/office/drawing/2014/main" id="{AC39B86E-5AAC-C2FC-13D1-925D3A74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655161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P-</a:t>
            </a:r>
            <a:fld id="{39D100CA-86E6-4FAE-A856-FC17F92D4012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/19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74E78178-9EC4-D4B7-7914-E552A7F6D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3838"/>
            <a:ext cx="3708400" cy="2746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 dirty="0"/>
              <a:t>I.C. LAB / Dept. of E. E., </a:t>
            </a:r>
            <a:r>
              <a:rPr lang="en-US" altLang="zh-TW" sz="1200" dirty="0" err="1"/>
              <a:t>Tamkang</a:t>
            </a:r>
            <a:r>
              <a:rPr lang="en-US" altLang="zh-TW" sz="1200" dirty="0"/>
              <a:t> University 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0465B256-12ED-8049-CCD1-BB2FBF376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6581775"/>
            <a:ext cx="3635375" cy="2778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>
              <a:defRPr/>
            </a:pPr>
            <a:r>
              <a:rPr lang="en-US" altLang="zh-TW" sz="1200" dirty="0"/>
              <a:t>ROS</a:t>
            </a:r>
            <a:r>
              <a:rPr lang="zh-TW" altLang="en-US" sz="1200" dirty="0"/>
              <a:t>教學</a:t>
            </a:r>
            <a:endParaRPr kumimoji="0" lang="en-US" altLang="zh-TW" sz="1200" dirty="0"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5" r:id="rId2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4EF3A6CD-C026-9482-C8DF-88C1D20D8FC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1412875"/>
            <a:ext cx="9144000" cy="1014413"/>
          </a:xfrm>
        </p:spPr>
        <p:txBody>
          <a:bodyPr/>
          <a:lstStyle/>
          <a:p>
            <a:pPr algn="ctr" eaLnBrk="1" hangingPunct="1"/>
            <a:r>
              <a:rPr lang="en-US" altLang="zh-TW" sz="4800"/>
              <a:t>ROS</a:t>
            </a:r>
            <a:r>
              <a:rPr lang="zh-TW" altLang="en-US" sz="4800"/>
              <a:t>教學</a:t>
            </a:r>
            <a:endParaRPr lang="en-US" altLang="zh-TW" sz="4800"/>
          </a:p>
        </p:txBody>
      </p:sp>
      <p:sp>
        <p:nvSpPr>
          <p:cNvPr id="9" name="副標題 5">
            <a:extLst>
              <a:ext uri="{FF2B5EF4-FFF2-40B4-BE49-F238E27FC236}">
                <a16:creationId xmlns:a16="http://schemas.microsoft.com/office/drawing/2014/main" id="{DAE8B0A9-B57C-2C9C-EBE2-1475EA9DC6E4}"/>
              </a:ext>
            </a:extLst>
          </p:cNvPr>
          <p:cNvSpPr txBox="1">
            <a:spLocks/>
          </p:cNvSpPr>
          <p:nvPr/>
        </p:nvSpPr>
        <p:spPr bwMode="auto">
          <a:xfrm>
            <a:off x="2916711" y="4799013"/>
            <a:ext cx="3529013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+mj-lt"/>
              <a:ea typeface="+mj-ea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ABF557-E54F-0BDF-BD50-3FFBB1D91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06750"/>
            <a:ext cx="9144000" cy="10144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defRPr/>
            </a:pPr>
            <a:endParaRPr lang="en-US" altLang="zh-TW" sz="4000" kern="0" dirty="0"/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64BF7FE2-F848-BB39-00F1-987F81848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84538"/>
            <a:ext cx="9144000" cy="10144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/>
            </a:pPr>
            <a:r>
              <a:rPr lang="en-US" altLang="zh-TW" sz="4800" dirty="0">
                <a:solidFill>
                  <a:schemeClr val="dk1"/>
                </a:solidFill>
                <a:latin typeface="+mj-lt"/>
                <a:cs typeface="Times New Roman"/>
                <a:sym typeface="Times New Roman"/>
              </a:rPr>
              <a:t>launch</a:t>
            </a:r>
            <a:endParaRPr lang="zh-TW" altLang="en-US" sz="1800" dirty="0">
              <a:solidFill>
                <a:srgbClr val="000000"/>
              </a:solidFill>
              <a:latin typeface="標楷體" panose="03000509000000000000" pitchFamily="65" charset="-120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407B6BDC-7990-67DB-3C2C-6DED2AA3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Launch file</a:t>
            </a:r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的參數</a:t>
            </a: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(1/2)</a:t>
            </a:r>
            <a:endParaRPr lang="en-US" altLang="zh-TW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D934C7-A568-6B59-D029-E6913D74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00"/>
                </a:solidFill>
              </a:rPr>
              <a:t>在實際應用時，時常會有參數需要設定可透過</a:t>
            </a:r>
            <a:r>
              <a:rPr lang="en-US" altLang="zh-TW">
                <a:solidFill>
                  <a:srgbClr val="000000"/>
                </a:solidFill>
              </a:rPr>
              <a:t>launch</a:t>
            </a:r>
            <a:r>
              <a:rPr lang="zh-TW" altLang="en-US">
                <a:solidFill>
                  <a:srgbClr val="000000"/>
                </a:solidFill>
              </a:rPr>
              <a:t>的</a:t>
            </a:r>
            <a:r>
              <a:rPr lang="en-US" altLang="zh-TW">
                <a:solidFill>
                  <a:srgbClr val="000000"/>
                </a:solidFill>
              </a:rPr>
              <a:t>arg</a:t>
            </a:r>
            <a:r>
              <a:rPr lang="zh-TW" altLang="en-US">
                <a:solidFill>
                  <a:srgbClr val="000000"/>
                </a:solidFill>
              </a:rPr>
              <a:t>來進行調整</a:t>
            </a:r>
            <a:endParaRPr lang="en-US" altLang="zh-TW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endParaRPr lang="en-US" altLang="zh-CN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endParaRPr lang="zh-CN" altLang="en-US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在執行時，輸入參數至</a:t>
            </a:r>
            <a:r>
              <a:rPr lang="en-US" altLang="zh-TW" dirty="0"/>
              <a:t>launch</a:t>
            </a:r>
            <a:r>
              <a:rPr lang="zh-TW" altLang="en-US" dirty="0"/>
              <a:t>檔</a:t>
            </a:r>
            <a:endParaRPr lang="en-US" altLang="zh-TW" dirty="0"/>
          </a:p>
          <a:p>
            <a:pPr lvl="1"/>
            <a:r>
              <a:rPr lang="en-US" altLang="zh-TW" sz="1800" dirty="0">
                <a:solidFill>
                  <a:srgbClr val="0070C0"/>
                </a:solidFill>
              </a:rPr>
              <a:t>$</a:t>
            </a:r>
            <a:r>
              <a:rPr lang="zh-TW" altLang="en-US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 err="1">
                <a:solidFill>
                  <a:srgbClr val="0070C0"/>
                </a:solidFill>
              </a:rPr>
              <a:t>roslaunch</a:t>
            </a:r>
            <a:r>
              <a:rPr lang="en-US" altLang="zh-TW" sz="1800" dirty="0">
                <a:solidFill>
                  <a:srgbClr val="0070C0"/>
                </a:solidFill>
              </a:rPr>
              <a:t> &lt;</a:t>
            </a:r>
            <a:r>
              <a:rPr lang="en-US" altLang="zh-TW" sz="1800" dirty="0" err="1">
                <a:solidFill>
                  <a:srgbClr val="0070C0"/>
                </a:solidFill>
              </a:rPr>
              <a:t>package_name</a:t>
            </a:r>
            <a:r>
              <a:rPr lang="en-US" altLang="zh-TW" sz="1800" dirty="0">
                <a:solidFill>
                  <a:srgbClr val="0070C0"/>
                </a:solidFill>
              </a:rPr>
              <a:t>&gt; &lt;</a:t>
            </a:r>
            <a:r>
              <a:rPr lang="en-US" altLang="zh-TW" sz="1800" dirty="0" err="1">
                <a:solidFill>
                  <a:srgbClr val="0070C0"/>
                </a:solidFill>
              </a:rPr>
              <a:t>launch_file_name</a:t>
            </a:r>
            <a:r>
              <a:rPr lang="en-US" altLang="zh-TW" sz="1800" dirty="0">
                <a:solidFill>
                  <a:srgbClr val="0070C0"/>
                </a:solidFill>
              </a:rPr>
              <a:t>&gt; &lt;</a:t>
            </a:r>
            <a:r>
              <a:rPr lang="en-US" altLang="zh-TW" sz="1800" dirty="0" err="1">
                <a:solidFill>
                  <a:srgbClr val="0070C0"/>
                </a:solidFill>
              </a:rPr>
              <a:t>arg_name</a:t>
            </a:r>
            <a:r>
              <a:rPr lang="en-US" altLang="zh-TW" sz="1800" dirty="0">
                <a:solidFill>
                  <a:srgbClr val="0070C0"/>
                </a:solidFill>
              </a:rPr>
              <a:t>&gt;:=&lt;</a:t>
            </a:r>
            <a:r>
              <a:rPr lang="en-US" altLang="zh-TW" sz="1800" dirty="0" err="1">
                <a:solidFill>
                  <a:srgbClr val="0070C0"/>
                </a:solidFill>
              </a:rPr>
              <a:t>arg_value</a:t>
            </a:r>
            <a:r>
              <a:rPr lang="en-US" altLang="zh-TW" sz="1800" dirty="0">
                <a:solidFill>
                  <a:srgbClr val="0070C0"/>
                </a:solidFill>
              </a:rPr>
              <a:t>&gt;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 indent="-284163"/>
            <a:endParaRPr lang="en-US" altLang="zh-TW" dirty="0"/>
          </a:p>
          <a:p>
            <a:pPr lvl="1" indent="-284163"/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Google Shape;122;p10">
            <a:extLst>
              <a:ext uri="{FF2B5EF4-FFF2-40B4-BE49-F238E27FC236}">
                <a16:creationId xmlns:a16="http://schemas.microsoft.com/office/drawing/2014/main" id="{90C7A54F-61C6-A24F-9A29-3809E1E8F308}"/>
              </a:ext>
            </a:extLst>
          </p:cNvPr>
          <p:cNvSpPr/>
          <p:nvPr/>
        </p:nvSpPr>
        <p:spPr>
          <a:xfrm>
            <a:off x="2627312" y="2708275"/>
            <a:ext cx="720725" cy="936625"/>
          </a:xfrm>
          <a:prstGeom prst="downArrow">
            <a:avLst>
              <a:gd name="adj1" fmla="val 13289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123;p10">
            <a:extLst>
              <a:ext uri="{FF2B5EF4-FFF2-40B4-BE49-F238E27FC236}">
                <a16:creationId xmlns:a16="http://schemas.microsoft.com/office/drawing/2014/main" id="{713B51FA-CF99-D7CE-C93A-A8182B2968ED}"/>
              </a:ext>
            </a:extLst>
          </p:cNvPr>
          <p:cNvSpPr txBox="1"/>
          <p:nvPr/>
        </p:nvSpPr>
        <p:spPr>
          <a:xfrm>
            <a:off x="1403350" y="3716337"/>
            <a:ext cx="3097212" cy="4619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使用launch的參數(arg)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D0480AEA-DED3-C124-56AF-1715C7AA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Launch file</a:t>
            </a:r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的參數</a:t>
            </a: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(2/2)</a:t>
            </a:r>
            <a:endParaRPr lang="en-US" altLang="zh-TW" spc="-1" dirty="0">
              <a:latin typeface="Arial"/>
            </a:endParaRPr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F458B976-5A54-548B-412F-54CBB033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宣告一個參數</a:t>
            </a:r>
            <a:r>
              <a:rPr lang="en-US" altLang="zh-TW" dirty="0"/>
              <a:t>(</a:t>
            </a:r>
            <a:r>
              <a:rPr lang="en-US" altLang="zh-TW" dirty="0" err="1"/>
              <a:t>arg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arg_name</a:t>
            </a:r>
            <a:r>
              <a:rPr lang="en-US" altLang="zh-TW" dirty="0"/>
              <a:t>=“</a:t>
            </a:r>
            <a:r>
              <a:rPr lang="en-US" altLang="zh-TW" dirty="0" err="1"/>
              <a:t>turtle_id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default=“</a:t>
            </a:r>
            <a:r>
              <a:rPr lang="en-US" altLang="zh-TW" dirty="0" err="1"/>
              <a:t>orig</a:t>
            </a:r>
            <a:r>
              <a:rPr lang="en-US" altLang="zh-TW" dirty="0"/>
              <a:t>” /&gt;</a:t>
            </a:r>
          </a:p>
          <a:p>
            <a:r>
              <a:rPr lang="zh-TW" altLang="en-US"/>
              <a:t>使用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en-US" altLang="zh-TW" dirty="0"/>
              <a:t>$(</a:t>
            </a:r>
            <a:r>
              <a:rPr lang="en-US" altLang="zh-TW" dirty="0" err="1"/>
              <a:t>arg</a:t>
            </a:r>
            <a:r>
              <a:rPr lang="en-US" altLang="zh-TW" dirty="0"/>
              <a:t> </a:t>
            </a:r>
            <a:r>
              <a:rPr lang="en-US" altLang="zh-TW" dirty="0" err="1"/>
              <a:t>arg_name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&lt;</a:t>
            </a:r>
            <a:r>
              <a:rPr lang="en-US" altLang="zh-TW" dirty="0" err="1"/>
              <a:t>arg_name</a:t>
            </a:r>
            <a:r>
              <a:rPr lang="en-US" altLang="zh-TW" dirty="0"/>
              <a:t>=“</a:t>
            </a:r>
            <a:r>
              <a:rPr lang="en-US" altLang="zh-TW" dirty="0" err="1"/>
              <a:t>arg_name</a:t>
            </a:r>
            <a:r>
              <a:rPr lang="en-US" altLang="zh-TW" dirty="0"/>
              <a:t>” value=“</a:t>
            </a:r>
            <a:r>
              <a:rPr lang="en-US" altLang="zh-TW" dirty="0" err="1"/>
              <a:t>arg_value</a:t>
            </a:r>
            <a:r>
              <a:rPr lang="en-US" altLang="zh-TW" dirty="0"/>
              <a:t>”/&gt;</a:t>
            </a:r>
          </a:p>
          <a:p>
            <a:r>
              <a:rPr lang="zh-TW" altLang="en-US"/>
              <a:t>範例</a:t>
            </a:r>
            <a:endParaRPr lang="en-US" altLang="zh-TW" dirty="0"/>
          </a:p>
          <a:p>
            <a:pPr lvl="1"/>
            <a:r>
              <a:rPr lang="zh-TW" altLang="en-US" dirty="0"/>
              <a:t>功能：設定</a:t>
            </a:r>
            <a:r>
              <a:rPr lang="en-US" altLang="zh-TW" dirty="0" err="1"/>
              <a:t>turtle</a:t>
            </a:r>
            <a:r>
              <a:rPr lang="en-US" altLang="zh-TW" err="1"/>
              <a:t>_</a:t>
            </a:r>
            <a:r>
              <a:rPr lang="en-US" altLang="zh-TW"/>
              <a:t>id</a:t>
            </a:r>
            <a:r>
              <a:rPr lang="zh-TW" altLang="en-US"/>
              <a:t>加入至</a:t>
            </a:r>
            <a:r>
              <a:rPr lang="zh-TW" altLang="en-US" dirty="0"/>
              <a:t>節點名稱與</a:t>
            </a:r>
            <a:r>
              <a:rPr lang="en-US" altLang="zh-TW"/>
              <a:t>topic</a:t>
            </a:r>
            <a:r>
              <a:rPr lang="zh-TW" altLang="en-US"/>
              <a:t>中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26C3A7-B13D-974C-1781-21F48DE71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" y="4991149"/>
            <a:ext cx="9020175" cy="962025"/>
          </a:xfrm>
          <a:prstGeom prst="rect">
            <a:avLst/>
          </a:prstGeom>
        </p:spPr>
      </p:pic>
      <p:sp>
        <p:nvSpPr>
          <p:cNvPr id="7" name="Google Shape;101;p7">
            <a:extLst>
              <a:ext uri="{FF2B5EF4-FFF2-40B4-BE49-F238E27FC236}">
                <a16:creationId xmlns:a16="http://schemas.microsoft.com/office/drawing/2014/main" id="{093CF78A-E799-419E-A3D8-E76313131745}"/>
              </a:ext>
            </a:extLst>
          </p:cNvPr>
          <p:cNvSpPr txBox="1"/>
          <p:nvPr/>
        </p:nvSpPr>
        <p:spPr>
          <a:xfrm>
            <a:off x="259540" y="4509120"/>
            <a:ext cx="2447999" cy="369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Arg_Launch.</a:t>
            </a:r>
            <a:r>
              <a:rPr lang="en-US" sz="18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E4243A-6D22-4CC1-8880-82B0476AA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78" y="3573015"/>
            <a:ext cx="3020109" cy="1305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37E5219-1B9D-2C4B-C20A-DD9051C4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dirty="0">
                <a:ea typeface="Times New Roman"/>
                <a:cs typeface="Times New Roman"/>
                <a:sym typeface="Times New Roman"/>
              </a:rPr>
              <a:t>Launch</a:t>
            </a:r>
            <a:r>
              <a:rPr lang="zh-TW" altLang="en-US" dirty="0">
                <a:latin typeface="+mn-ea"/>
                <a:ea typeface="+mn-ea"/>
                <a:cs typeface="Times New Roman"/>
                <a:sym typeface="Times New Roman"/>
              </a:rPr>
              <a:t>的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include file (1/2)</a:t>
            </a:r>
            <a:endParaRPr lang="en-US" altLang="zh-TW" spc="-1" dirty="0">
              <a:latin typeface="Arial"/>
            </a:endParaRPr>
          </a:p>
        </p:txBody>
      </p:sp>
      <p:sp>
        <p:nvSpPr>
          <p:cNvPr id="16387" name="內容版面配置區 2">
            <a:extLst>
              <a:ext uri="{FF2B5EF4-FFF2-40B4-BE49-F238E27FC236}">
                <a16:creationId xmlns:a16="http://schemas.microsoft.com/office/drawing/2014/main" id="{B3BF9E8A-B986-486D-DA03-C1B8723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cs typeface="Times New Roman" panose="02020603050405020304" pitchFamily="18" charset="0"/>
              </a:rPr>
              <a:t>Launch</a:t>
            </a:r>
            <a:r>
              <a:rPr lang="zh-TW" altLang="en-US" dirty="0">
                <a:cs typeface="Times New Roman" panose="02020603050405020304" pitchFamily="18" charset="0"/>
              </a:rPr>
              <a:t>呼叫</a:t>
            </a:r>
            <a:r>
              <a:rPr lang="en-US" altLang="zh-TW" dirty="0">
                <a:cs typeface="Times New Roman" panose="02020603050405020304" pitchFamily="18" charset="0"/>
              </a:rPr>
              <a:t>launch</a:t>
            </a:r>
          </a:p>
          <a:p>
            <a:pPr lvl="1">
              <a:defRPr/>
            </a:pPr>
            <a:r>
              <a:rPr lang="en-US" altLang="zh-TW" dirty="0">
                <a:cs typeface="Times New Roman" panose="02020603050405020304" pitchFamily="18" charset="0"/>
              </a:rPr>
              <a:t>Launch</a:t>
            </a:r>
            <a:r>
              <a:rPr lang="zh-TW" altLang="en-US" dirty="0">
                <a:cs typeface="Times New Roman" panose="02020603050405020304" pitchFamily="18" charset="0"/>
              </a:rPr>
              <a:t>其實就是一個模組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實際開發中，我們可能會有很多模組</a:t>
            </a:r>
            <a:r>
              <a:rPr lang="en-US" altLang="zh-TW" dirty="0">
                <a:cs typeface="Times New Roman" panose="02020603050405020304" pitchFamily="18" charset="0"/>
              </a:rPr>
              <a:t>(launch)</a:t>
            </a:r>
          </a:p>
          <a:p>
            <a:pPr lvl="1"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然後會有一個最主要執行的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這時候，其他模組就變成一個像是</a:t>
            </a:r>
            <a:r>
              <a:rPr lang="zh-TW" altLang="en-US" b="1" dirty="0">
                <a:cs typeface="Times New Roman" panose="02020603050405020304" pitchFamily="18" charset="0"/>
              </a:rPr>
              <a:t>副函式</a:t>
            </a:r>
            <a:r>
              <a:rPr lang="zh-TW" altLang="en-US" dirty="0">
                <a:cs typeface="Times New Roman" panose="02020603050405020304" pitchFamily="18" charset="0"/>
              </a:rPr>
              <a:t>的東西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所以透過</a:t>
            </a:r>
            <a:r>
              <a:rPr lang="en-US" altLang="zh-TW" dirty="0">
                <a:cs typeface="Times New Roman" panose="02020603050405020304" pitchFamily="18" charset="0"/>
              </a:rPr>
              <a:t>launch</a:t>
            </a:r>
            <a:r>
              <a:rPr lang="zh-TW" altLang="en-US" dirty="0">
                <a:cs typeface="Times New Roman" panose="02020603050405020304" pitchFamily="18" charset="0"/>
              </a:rPr>
              <a:t>呼叫</a:t>
            </a:r>
            <a:r>
              <a:rPr lang="en-US" altLang="zh-TW" dirty="0">
                <a:cs typeface="Times New Roman" panose="02020603050405020304" pitchFamily="18" charset="0"/>
              </a:rPr>
              <a:t>launch</a:t>
            </a:r>
            <a:r>
              <a:rPr lang="zh-TW" altLang="en-US" dirty="0">
                <a:cs typeface="Times New Roman" panose="02020603050405020304" pitchFamily="18" charset="0"/>
              </a:rPr>
              <a:t>可以讓程式更彈性且更模組化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TW" dirty="0">
              <a:cs typeface="Times New Roman" panose="02020603050405020304" pitchFamily="18" charset="0"/>
            </a:endParaRPr>
          </a:p>
          <a:p>
            <a:pPr marL="914400" lvl="2" indent="0">
              <a:buNone/>
              <a:defRPr/>
            </a:pPr>
            <a:endParaRPr lang="en-US" altLang="zh-TW" dirty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可讓</a:t>
            </a:r>
            <a:r>
              <a:rPr lang="en-US" altLang="zh-TW" dirty="0">
                <a:cs typeface="Times New Roman" panose="02020603050405020304" pitchFamily="18" charset="0"/>
              </a:rPr>
              <a:t>launch</a:t>
            </a:r>
            <a:r>
              <a:rPr lang="zh-TW" altLang="en-US" dirty="0">
                <a:cs typeface="Times New Roman" panose="02020603050405020304" pitchFamily="18" charset="0"/>
              </a:rPr>
              <a:t>呼叫</a:t>
            </a:r>
            <a:r>
              <a:rPr lang="en-US" altLang="zh-TW" dirty="0">
                <a:cs typeface="Times New Roman" panose="02020603050405020304" pitchFamily="18" charset="0"/>
              </a:rPr>
              <a:t>launch</a:t>
            </a:r>
            <a:r>
              <a:rPr lang="zh-TW" altLang="en-US" dirty="0">
                <a:cs typeface="Times New Roman" panose="02020603050405020304" pitchFamily="18" charset="0"/>
              </a:rPr>
              <a:t>的元素的名稱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TW" dirty="0">
                <a:cs typeface="Times New Roman" panose="02020603050405020304" pitchFamily="18" charset="0"/>
              </a:rPr>
              <a:t>&lt;include file&gt;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&lt;include file /&gt;</a:t>
            </a:r>
          </a:p>
          <a:p>
            <a:pPr>
              <a:defRPr/>
            </a:pP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defRPr/>
            </a:pPr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>
            <a:extLst>
              <a:ext uri="{FF2B5EF4-FFF2-40B4-BE49-F238E27FC236}">
                <a16:creationId xmlns:a16="http://schemas.microsoft.com/office/drawing/2014/main" id="{D303B2EB-0EDB-CE88-A672-44067EB7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dirty="0">
                <a:ea typeface="Times New Roman"/>
                <a:cs typeface="Times New Roman"/>
                <a:sym typeface="Times New Roman"/>
              </a:rPr>
              <a:t>Launch</a:t>
            </a:r>
            <a:r>
              <a:rPr lang="zh-TW" altLang="en-US" dirty="0">
                <a:latin typeface="+mn-ea"/>
                <a:ea typeface="+mn-ea"/>
                <a:cs typeface="Times New Roman"/>
                <a:sym typeface="Times New Roman"/>
              </a:rPr>
              <a:t>的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include file (2/2)</a:t>
            </a:r>
            <a:endParaRPr lang="en-US" altLang="zh-TW" spc="-1" dirty="0">
              <a:latin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798E3-E0FB-7B1C-D986-0E7D57897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如何使用</a:t>
            </a:r>
            <a:r>
              <a:rPr lang="en-US" altLang="zh-TW" dirty="0"/>
              <a:t>&lt;include file&gt; ?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&lt;include file&gt;</a:t>
            </a:r>
            <a:r>
              <a:rPr lang="zh-TW" altLang="en-US" dirty="0"/>
              <a:t>格式：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&lt;include</a:t>
            </a:r>
            <a:r>
              <a:rPr lang="zh-TW" altLang="en-US" dirty="0"/>
              <a:t> </a:t>
            </a:r>
            <a:r>
              <a:rPr lang="en-US" altLang="zh-TW" dirty="0"/>
              <a:t>file=“launch</a:t>
            </a:r>
            <a:r>
              <a:rPr lang="zh-TW" altLang="en-US" dirty="0"/>
              <a:t>檔案路徑</a:t>
            </a:r>
            <a:r>
              <a:rPr lang="en-US" altLang="zh-TW" dirty="0"/>
              <a:t>”&gt;</a:t>
            </a:r>
          </a:p>
          <a:p>
            <a:pPr lvl="2">
              <a:defRPr/>
            </a:pPr>
            <a:r>
              <a:rPr lang="zh-TW" altLang="en-US" dirty="0"/>
              <a:t>但路徑可能很長</a:t>
            </a:r>
            <a:endParaRPr lang="en-US" altLang="zh-TW" dirty="0"/>
          </a:p>
          <a:p>
            <a:pPr lvl="2">
              <a:defRPr/>
            </a:pPr>
            <a:r>
              <a:rPr lang="zh-TW" altLang="en-US" dirty="0"/>
              <a:t>可簡短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&lt;include</a:t>
            </a:r>
            <a:r>
              <a:rPr lang="zh-TW" altLang="en-US" dirty="0"/>
              <a:t> </a:t>
            </a:r>
            <a:r>
              <a:rPr lang="en-US" altLang="zh-TW" dirty="0"/>
              <a:t>file=“$(find</a:t>
            </a:r>
            <a:r>
              <a:rPr lang="zh-TW" altLang="en-US" dirty="0"/>
              <a:t> </a:t>
            </a:r>
            <a:r>
              <a:rPr lang="en-US" altLang="zh-TW" dirty="0" err="1"/>
              <a:t>package_name</a:t>
            </a:r>
            <a:r>
              <a:rPr lang="en-US" altLang="zh-TW" dirty="0"/>
              <a:t>)/</a:t>
            </a:r>
            <a:r>
              <a:rPr lang="en-US" altLang="zh-TW" dirty="0" err="1"/>
              <a:t>launch_file_name</a:t>
            </a:r>
            <a:r>
              <a:rPr lang="en-US" altLang="zh-TW" dirty="0"/>
              <a:t>”&gt;</a:t>
            </a:r>
          </a:p>
          <a:p>
            <a:pPr lvl="2">
              <a:defRPr/>
            </a:pPr>
            <a:r>
              <a:rPr lang="zh-TW" altLang="en-US" dirty="0"/>
              <a:t>使用</a:t>
            </a:r>
            <a:r>
              <a:rPr lang="en-US" altLang="zh-TW" dirty="0"/>
              <a:t>file</a:t>
            </a:r>
            <a:r>
              <a:rPr lang="zh-TW" altLang="en-US" dirty="0"/>
              <a:t>指令，直接抓出所屬</a:t>
            </a:r>
            <a:r>
              <a:rPr lang="en-US" altLang="zh-TW" dirty="0"/>
              <a:t>package</a:t>
            </a:r>
            <a:r>
              <a:rPr lang="zh-TW" altLang="en-US" dirty="0"/>
              <a:t>路徑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若被呼叫的</a:t>
            </a:r>
            <a:r>
              <a:rPr lang="en-US" altLang="zh-TW" dirty="0"/>
              <a:t>launch</a:t>
            </a:r>
            <a:r>
              <a:rPr lang="zh-TW" altLang="en-US" dirty="0"/>
              <a:t>有</a:t>
            </a:r>
            <a:r>
              <a:rPr lang="en-US" altLang="zh-TW" dirty="0" err="1"/>
              <a:t>arg</a:t>
            </a:r>
            <a:r>
              <a:rPr lang="zh-TW" altLang="en-US" dirty="0"/>
              <a:t>，則可在</a:t>
            </a:r>
            <a:r>
              <a:rPr lang="en-US" altLang="zh-TW" dirty="0"/>
              <a:t>include</a:t>
            </a:r>
            <a:r>
              <a:rPr lang="zh-TW" altLang="en-US" dirty="0"/>
              <a:t>的設定欄位中做設定</a:t>
            </a:r>
            <a:endParaRPr lang="en-US" altLang="zh-TW" dirty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範例</a:t>
            </a:r>
            <a:endParaRPr lang="en-US" altLang="zh-TW" dirty="0"/>
          </a:p>
          <a:p>
            <a:pPr lvl="1">
              <a:defRPr/>
            </a:pPr>
            <a:r>
              <a:rPr lang="en-US" altLang="zh-TW" dirty="0" err="1"/>
              <a:t>read_launch.launch</a:t>
            </a:r>
            <a:endParaRPr lang="en-US" altLang="zh-TW" dirty="0"/>
          </a:p>
          <a:p>
            <a:pPr lvl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F39DF1B5-55A8-4413-6433-26D2B878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dirty="0">
                <a:ea typeface="Times New Roman"/>
                <a:cs typeface="Times New Roman"/>
                <a:sym typeface="Times New Roman"/>
              </a:rPr>
              <a:t>Launch</a:t>
            </a:r>
            <a:r>
              <a:rPr lang="zh-TW" altLang="en-US" dirty="0">
                <a:latin typeface="+mn-ea"/>
                <a:ea typeface="+mn-ea"/>
                <a:cs typeface="Times New Roman"/>
                <a:sym typeface="Times New Roman"/>
              </a:rPr>
              <a:t>的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group</a:t>
            </a:r>
            <a:endParaRPr lang="en-US" altLang="zh-TW" spc="-1" dirty="0">
              <a:latin typeface="Arial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895BE44A-AA7B-F45E-B9CB-636A325E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在開發專案時，有時候會希望將</a:t>
            </a:r>
            <a:r>
              <a:rPr lang="en-US" altLang="zh-TW" dirty="0"/>
              <a:t>launch</a:t>
            </a:r>
            <a:r>
              <a:rPr lang="zh-TW" altLang="en-US" dirty="0"/>
              <a:t>檔進行類似分組計畫</a:t>
            </a:r>
            <a:endParaRPr lang="en-US" altLang="zh-TW" dirty="0"/>
          </a:p>
          <a:p>
            <a:pPr lvl="1"/>
            <a:r>
              <a:rPr lang="en-US" altLang="zh-TW" dirty="0"/>
              <a:t>Ex1:</a:t>
            </a:r>
            <a:r>
              <a:rPr lang="zh-TW" altLang="en-US" dirty="0"/>
              <a:t>某些節點要在同一個</a:t>
            </a:r>
            <a:r>
              <a:rPr lang="en-US" altLang="zh-TW" dirty="0"/>
              <a:t>namespace</a:t>
            </a:r>
            <a:r>
              <a:rPr lang="zh-TW" altLang="en-US" dirty="0"/>
              <a:t>下</a:t>
            </a:r>
            <a:endParaRPr lang="en-US" altLang="zh-TW" dirty="0"/>
          </a:p>
          <a:p>
            <a:pPr lvl="1"/>
            <a:r>
              <a:rPr lang="en-US" altLang="zh-TW" dirty="0"/>
              <a:t>Ex2:</a:t>
            </a:r>
            <a:r>
              <a:rPr lang="zh-TW" altLang="en-US" dirty="0"/>
              <a:t>在</a:t>
            </a:r>
            <a:r>
              <a:rPr lang="en-US" altLang="zh-TW" dirty="0"/>
              <a:t>launch</a:t>
            </a:r>
            <a:r>
              <a:rPr lang="zh-TW" altLang="en-US" dirty="0"/>
              <a:t>使用判斷是動態執行程式</a:t>
            </a:r>
            <a:endParaRPr lang="en-US" altLang="zh-TW" dirty="0"/>
          </a:p>
          <a:p>
            <a:r>
              <a:rPr lang="zh-TW" altLang="en-US" dirty="0"/>
              <a:t>如何在</a:t>
            </a:r>
            <a:r>
              <a:rPr lang="en-US" altLang="zh-TW" dirty="0"/>
              <a:t>launch</a:t>
            </a:r>
            <a:r>
              <a:rPr lang="zh-TW" altLang="en-US" dirty="0"/>
              <a:t>檔中進行分組規劃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&lt;group&gt;</a:t>
            </a:r>
            <a:r>
              <a:rPr lang="zh-TW" altLang="en-US" dirty="0"/>
              <a:t> </a:t>
            </a:r>
            <a:r>
              <a:rPr lang="en-US" altLang="zh-TW" dirty="0"/>
              <a:t>&lt;/group&gt;</a:t>
            </a:r>
          </a:p>
          <a:p>
            <a:endParaRPr lang="en-US" altLang="zh-TW" dirty="0"/>
          </a:p>
          <a:p>
            <a:r>
              <a:rPr lang="zh-TW" altLang="en-US" dirty="0"/>
              <a:t>如何讓某些節點在同一個</a:t>
            </a:r>
            <a:r>
              <a:rPr lang="en-US" altLang="zh-TW" dirty="0"/>
              <a:t>namespace</a:t>
            </a:r>
            <a:r>
              <a:rPr lang="zh-TW" altLang="en-US" dirty="0"/>
              <a:t>下</a:t>
            </a:r>
            <a:endParaRPr lang="en-US" altLang="zh-TW" dirty="0"/>
          </a:p>
          <a:p>
            <a:pPr lvl="1"/>
            <a:r>
              <a:rPr lang="zh-TW" altLang="en-US" dirty="0"/>
              <a:t>直接在</a:t>
            </a:r>
            <a:r>
              <a:rPr lang="en-US" altLang="zh-TW" dirty="0"/>
              <a:t>group tag</a:t>
            </a:r>
            <a:r>
              <a:rPr lang="zh-TW" altLang="en-US" dirty="0"/>
              <a:t>中，設定元素屬性的地方設定即可</a:t>
            </a:r>
            <a:endParaRPr lang="en-US" altLang="zh-TW" dirty="0"/>
          </a:p>
          <a:p>
            <a:endParaRPr lang="en-US" altLang="zh-TW" b="1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pPr lvl="1"/>
            <a:endParaRPr lang="zh-TW" altLang="en-US" dirty="0"/>
          </a:p>
        </p:txBody>
      </p:sp>
      <p:grpSp>
        <p:nvGrpSpPr>
          <p:cNvPr id="2" name="Google Shape;152;p14">
            <a:extLst>
              <a:ext uri="{FF2B5EF4-FFF2-40B4-BE49-F238E27FC236}">
                <a16:creationId xmlns:a16="http://schemas.microsoft.com/office/drawing/2014/main" id="{87AE3AF3-3EA6-CBF7-EC51-6354050D9C5F}"/>
              </a:ext>
            </a:extLst>
          </p:cNvPr>
          <p:cNvGrpSpPr/>
          <p:nvPr/>
        </p:nvGrpSpPr>
        <p:grpSpPr>
          <a:xfrm>
            <a:off x="900112" y="4941887"/>
            <a:ext cx="5408612" cy="1228725"/>
            <a:chOff x="899592" y="4941168"/>
            <a:chExt cx="5408972" cy="1230238"/>
          </a:xfrm>
        </p:grpSpPr>
        <p:sp>
          <p:nvSpPr>
            <p:cNvPr id="5" name="Google Shape;153;p14">
              <a:extLst>
                <a:ext uri="{FF2B5EF4-FFF2-40B4-BE49-F238E27FC236}">
                  <a16:creationId xmlns:a16="http://schemas.microsoft.com/office/drawing/2014/main" id="{9705F1CF-A160-0B53-8B6C-8CEED31554E4}"/>
                </a:ext>
              </a:extLst>
            </p:cNvPr>
            <p:cNvSpPr txBox="1"/>
            <p:nvPr/>
          </p:nvSpPr>
          <p:spPr>
            <a:xfrm>
              <a:off x="1340012" y="5365601"/>
              <a:ext cx="4968552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id="6" name="Google Shape;154;p14">
              <a:extLst>
                <a:ext uri="{FF2B5EF4-FFF2-40B4-BE49-F238E27FC236}">
                  <a16:creationId xmlns:a16="http://schemas.microsoft.com/office/drawing/2014/main" id="{D6C9C38B-0E20-2721-F50C-48109C639AE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9592" y="5733256"/>
              <a:ext cx="1495425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55;p14">
              <a:extLst>
                <a:ext uri="{FF2B5EF4-FFF2-40B4-BE49-F238E27FC236}">
                  <a16:creationId xmlns:a16="http://schemas.microsoft.com/office/drawing/2014/main" id="{BE95EB06-9F8A-BE98-EA48-D55CD050228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0443" y="5013176"/>
              <a:ext cx="5219700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56;p14">
              <a:extLst>
                <a:ext uri="{FF2B5EF4-FFF2-40B4-BE49-F238E27FC236}">
                  <a16:creationId xmlns:a16="http://schemas.microsoft.com/office/drawing/2014/main" id="{5CE475FB-BE3C-6F9B-4900-394CC817E9AD}"/>
                </a:ext>
              </a:extLst>
            </p:cNvPr>
            <p:cNvSpPr txBox="1"/>
            <p:nvPr/>
          </p:nvSpPr>
          <p:spPr>
            <a:xfrm>
              <a:off x="899592" y="4941168"/>
              <a:ext cx="5408972" cy="1230238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Google Shape;157;p14">
              <a:extLst>
                <a:ext uri="{FF2B5EF4-FFF2-40B4-BE49-F238E27FC236}">
                  <a16:creationId xmlns:a16="http://schemas.microsoft.com/office/drawing/2014/main" id="{46A7E732-0F06-D059-C82A-B81E3B669F53}"/>
                </a:ext>
              </a:extLst>
            </p:cNvPr>
            <p:cNvSpPr txBox="1"/>
            <p:nvPr/>
          </p:nvSpPr>
          <p:spPr>
            <a:xfrm>
              <a:off x="3419122" y="5012693"/>
              <a:ext cx="2781485" cy="28928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id="14" name="Google Shape;158;p14">
              <a:extLst>
                <a:ext uri="{FF2B5EF4-FFF2-40B4-BE49-F238E27FC236}">
                  <a16:creationId xmlns:a16="http://schemas.microsoft.com/office/drawing/2014/main" id="{D57113A9-9BF9-CDBA-36E9-F7FA581AD03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80228" y="5042892"/>
              <a:ext cx="323850" cy="22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>
            <a:extLst>
              <a:ext uri="{FF2B5EF4-FFF2-40B4-BE49-F238E27FC236}">
                <a16:creationId xmlns:a16="http://schemas.microsoft.com/office/drawing/2014/main" id="{5D834520-6985-AEA8-1082-C21DAE32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spc="-1" dirty="0">
                <a:latin typeface="+mn-lt"/>
              </a:rPr>
              <a:t>Launch</a:t>
            </a:r>
            <a:r>
              <a:rPr lang="zh-TW" altLang="en-US" spc="-1" dirty="0">
                <a:latin typeface="+mn-lt"/>
              </a:rPr>
              <a:t>的</a:t>
            </a:r>
            <a:r>
              <a:rPr lang="en-US" altLang="zh-TW" spc="-1" dirty="0">
                <a:latin typeface="+mn-lt"/>
              </a:rPr>
              <a:t>if/unless(1/3)</a:t>
            </a:r>
          </a:p>
        </p:txBody>
      </p:sp>
      <p:sp>
        <p:nvSpPr>
          <p:cNvPr id="20483" name="內容版面配置區 2">
            <a:extLst>
              <a:ext uri="{FF2B5EF4-FFF2-40B4-BE49-F238E27FC236}">
                <a16:creationId xmlns:a16="http://schemas.microsoft.com/office/drawing/2014/main" id="{F9797BDD-0BB8-27B4-160D-4BD37B2F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已經了解如何透過外部參數來進行設定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但</a:t>
            </a:r>
            <a:r>
              <a:rPr lang="zh-TW" altLang="en-US" dirty="0">
                <a:solidFill>
                  <a:srgbClr val="FF0000"/>
                </a:solidFill>
              </a:rPr>
              <a:t>如何透過外部參數來對</a:t>
            </a:r>
            <a:r>
              <a:rPr lang="en-US" altLang="zh-TW" dirty="0" err="1">
                <a:solidFill>
                  <a:srgbClr val="FF0000"/>
                </a:solidFill>
              </a:rPr>
              <a:t>launc</a:t>
            </a:r>
            <a:r>
              <a:rPr lang="zh-TW" altLang="en-US" dirty="0">
                <a:solidFill>
                  <a:srgbClr val="FF0000"/>
                </a:solidFill>
              </a:rPr>
              <a:t>進行判斷式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zh-TW" dirty="0"/>
              <a:t>Ex:</a:t>
            </a:r>
            <a:r>
              <a:rPr lang="zh-TW" altLang="en-US" dirty="0"/>
              <a:t>如何透過</a:t>
            </a:r>
            <a:r>
              <a:rPr lang="en-US" altLang="zh-TW" dirty="0"/>
              <a:t>launch</a:t>
            </a:r>
            <a:r>
              <a:rPr lang="zh-TW" altLang="en-US" dirty="0"/>
              <a:t>的參數來選擇要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          </a:t>
            </a:r>
            <a:r>
              <a:rPr lang="zh-TW" altLang="en-US" dirty="0">
                <a:solidFill>
                  <a:srgbClr val="FF0000"/>
                </a:solidFill>
              </a:rPr>
              <a:t>用鍵盤遙控烏龜</a:t>
            </a:r>
            <a:r>
              <a:rPr lang="zh-TW" altLang="en-US" dirty="0"/>
              <a:t>或是</a:t>
            </a:r>
            <a:r>
              <a:rPr lang="zh-TW" altLang="en-US" dirty="0">
                <a:solidFill>
                  <a:srgbClr val="FF0000"/>
                </a:solidFill>
              </a:rPr>
              <a:t>讓烏龜隨機跑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Google Shape;165;p15">
            <a:extLst>
              <a:ext uri="{FF2B5EF4-FFF2-40B4-BE49-F238E27FC236}">
                <a16:creationId xmlns:a16="http://schemas.microsoft.com/office/drawing/2014/main" id="{D2A79199-098B-A348-1FF2-7110E991AC0B}"/>
              </a:ext>
            </a:extLst>
          </p:cNvPr>
          <p:cNvSpPr/>
          <p:nvPr/>
        </p:nvSpPr>
        <p:spPr>
          <a:xfrm>
            <a:off x="2627312" y="3011487"/>
            <a:ext cx="720725" cy="936625"/>
          </a:xfrm>
          <a:prstGeom prst="downArrow">
            <a:avLst>
              <a:gd name="adj1" fmla="val 13289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166;p15">
            <a:extLst>
              <a:ext uri="{FF2B5EF4-FFF2-40B4-BE49-F238E27FC236}">
                <a16:creationId xmlns:a16="http://schemas.microsoft.com/office/drawing/2014/main" id="{7FC75190-4DDD-7C4E-0B5A-72CC51271DB8}"/>
              </a:ext>
            </a:extLst>
          </p:cNvPr>
          <p:cNvSpPr txBox="1"/>
          <p:nvPr/>
        </p:nvSpPr>
        <p:spPr>
          <a:xfrm>
            <a:off x="1403350" y="4019550"/>
            <a:ext cx="3097212" cy="4619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使用if  else</a:t>
            </a:r>
            <a:endParaRPr/>
          </a:p>
        </p:txBody>
      </p:sp>
      <p:sp>
        <p:nvSpPr>
          <p:cNvPr id="5" name="Google Shape;167;p15">
            <a:extLst>
              <a:ext uri="{FF2B5EF4-FFF2-40B4-BE49-F238E27FC236}">
                <a16:creationId xmlns:a16="http://schemas.microsoft.com/office/drawing/2014/main" id="{75D27B15-52BC-9C63-FE89-CDF976D71E84}"/>
              </a:ext>
            </a:extLst>
          </p:cNvPr>
          <p:cNvSpPr txBox="1"/>
          <p:nvPr/>
        </p:nvSpPr>
        <p:spPr>
          <a:xfrm>
            <a:off x="4500562" y="4019550"/>
            <a:ext cx="30956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C++的想法</a:t>
            </a:r>
            <a:endParaRPr/>
          </a:p>
        </p:txBody>
      </p:sp>
      <p:sp>
        <p:nvSpPr>
          <p:cNvPr id="6" name="Google Shape;168;p15">
            <a:extLst>
              <a:ext uri="{FF2B5EF4-FFF2-40B4-BE49-F238E27FC236}">
                <a16:creationId xmlns:a16="http://schemas.microsoft.com/office/drawing/2014/main" id="{9DB14A16-F2E2-99E0-1716-5238A358851F}"/>
              </a:ext>
            </a:extLst>
          </p:cNvPr>
          <p:cNvSpPr txBox="1"/>
          <p:nvPr/>
        </p:nvSpPr>
        <p:spPr>
          <a:xfrm>
            <a:off x="1403350" y="5703887"/>
            <a:ext cx="3097212" cy="4619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unless</a:t>
            </a:r>
            <a:endParaRPr/>
          </a:p>
        </p:txBody>
      </p:sp>
      <p:sp>
        <p:nvSpPr>
          <p:cNvPr id="7" name="Google Shape;169;p15">
            <a:extLst>
              <a:ext uri="{FF2B5EF4-FFF2-40B4-BE49-F238E27FC236}">
                <a16:creationId xmlns:a16="http://schemas.microsoft.com/office/drawing/2014/main" id="{73AFB3A0-1742-1D87-E665-2C398CDD1041}"/>
              </a:ext>
            </a:extLst>
          </p:cNvPr>
          <p:cNvSpPr txBox="1"/>
          <p:nvPr/>
        </p:nvSpPr>
        <p:spPr>
          <a:xfrm>
            <a:off x="4500562" y="5703887"/>
            <a:ext cx="30956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launch的規則</a:t>
            </a:r>
            <a:endParaRPr/>
          </a:p>
        </p:txBody>
      </p:sp>
      <p:sp>
        <p:nvSpPr>
          <p:cNvPr id="8" name="Google Shape;170;p15">
            <a:extLst>
              <a:ext uri="{FF2B5EF4-FFF2-40B4-BE49-F238E27FC236}">
                <a16:creationId xmlns:a16="http://schemas.microsoft.com/office/drawing/2014/main" id="{D5C11FB3-8177-7328-AC02-0218D82D0ADD}"/>
              </a:ext>
            </a:extLst>
          </p:cNvPr>
          <p:cNvSpPr/>
          <p:nvPr/>
        </p:nvSpPr>
        <p:spPr>
          <a:xfrm>
            <a:off x="2627312" y="4611687"/>
            <a:ext cx="720725" cy="935037"/>
          </a:xfrm>
          <a:prstGeom prst="downArrow">
            <a:avLst>
              <a:gd name="adj1" fmla="val 13275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41998-A0DC-79CD-37C4-C155FA52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1" dirty="0">
                <a:latin typeface="+mn-lt"/>
              </a:rPr>
              <a:t>Launch</a:t>
            </a:r>
            <a:r>
              <a:rPr lang="zh-TW" altLang="en-US" spc="-1" dirty="0">
                <a:latin typeface="+mn-lt"/>
              </a:rPr>
              <a:t>的</a:t>
            </a:r>
            <a:r>
              <a:rPr lang="en-US" altLang="zh-TW" spc="-1" dirty="0">
                <a:latin typeface="+mn-lt"/>
              </a:rPr>
              <a:t>if/unless(2/3)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68A8-1C7A-625A-C8A8-914AFB3A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Launch</a:t>
            </a:r>
            <a:r>
              <a:rPr lang="zh-TW" altLang="en-US" dirty="0"/>
              <a:t>中，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unless</a:t>
            </a:r>
            <a:r>
              <a:rPr lang="zh-TW" altLang="en-US" dirty="0"/>
              <a:t>的規則</a:t>
            </a:r>
            <a:endParaRPr lang="en-US" altLang="zh-TW"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■"/>
            </a:pP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altLang="zh-TW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name=“var” default=“value“ /&gt;       </a:t>
            </a:r>
            <a:r>
              <a:rPr lang="en-US" altLang="zh-TW" sz="2000" b="0" i="0" u="none" strike="noStrike" cap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rPr lang="zh-TW" altLang="en-US" sz="2000" b="0" i="0" u="none" strike="noStrike" cap="none" dirty="0">
                <a:solidFill>
                  <a:srgbClr val="00B050"/>
                </a:solidFill>
                <a:cs typeface="Times New Roman"/>
                <a:sym typeface="Times New Roman"/>
              </a:rPr>
              <a:t>宣告一個</a:t>
            </a:r>
            <a:r>
              <a:rPr lang="en-US" altLang="zh-TW" sz="2000" b="0" i="0" u="none" strike="noStrike" cap="none" dirty="0">
                <a:solidFill>
                  <a:srgbClr val="00B050"/>
                </a:solidFill>
                <a:cs typeface="Times New Roman"/>
                <a:sym typeface="Times New Roman"/>
              </a:rPr>
              <a:t>launch</a:t>
            </a:r>
            <a:r>
              <a:rPr lang="zh-TW" altLang="en-US" sz="2000" b="0" i="0" u="none" strike="noStrike" cap="none" dirty="0">
                <a:solidFill>
                  <a:srgbClr val="00B050"/>
                </a:solidFill>
                <a:cs typeface="Times New Roman"/>
                <a:sym typeface="Times New Roman"/>
              </a:rPr>
              <a:t>參數</a:t>
            </a:r>
            <a:r>
              <a:rPr lang="en-US" altLang="zh-TW" sz="2000" b="0" i="0" u="none" strike="noStrike" cap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(var)</a:t>
            </a:r>
            <a:endParaRPr lang="en-US" altLang="zh-TW" dirty="0"/>
          </a:p>
          <a:p>
            <a:pPr marL="742950" marR="0" lvl="1" indent="-158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None/>
            </a:pPr>
            <a:endParaRPr lang="en-US" altLang="zh-TW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■"/>
            </a:pP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group 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=“$(</a:t>
            </a:r>
            <a:r>
              <a:rPr lang="en-US" altLang="zh-TW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var)” &gt;</a:t>
            </a:r>
            <a:endParaRPr lang="en-US" altLang="zh-TW" dirty="0"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⮚"/>
            </a:pPr>
            <a:r>
              <a:rPr lang="en-US" altLang="zh-TW" sz="1800" b="0" i="0" u="none" strike="noStrike" cap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statement1 of this group will be executed, if var is </a:t>
            </a:r>
            <a:r>
              <a:rPr lang="en-US" altLang="zh-TW" sz="1800" b="1" i="0" u="sng" strike="noStrike" cap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altLang="zh-TW" sz="1800" b="1" i="0" u="none" strike="noStrike" cap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altLang="zh-TW"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■"/>
            </a:pP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&lt;/group&gt;</a:t>
            </a:r>
            <a:endParaRPr lang="en-US" altLang="zh-TW" dirty="0"/>
          </a:p>
          <a:p>
            <a:pPr marL="742950" marR="0" lvl="1" indent="-158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None/>
            </a:pPr>
            <a:endParaRPr lang="en-US" altLang="zh-TW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■"/>
            </a:pP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group 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unless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=“$(</a:t>
            </a:r>
            <a:r>
              <a:rPr lang="en-US" altLang="zh-TW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var)” &gt;</a:t>
            </a:r>
            <a:endParaRPr lang="en-US" altLang="zh-TW" dirty="0"/>
          </a:p>
          <a:p>
            <a:pPr marL="1143000" marR="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Noto Sans Symbols"/>
              <a:buChar char="⮚"/>
            </a:pPr>
            <a:r>
              <a:rPr lang="en-US" altLang="zh-TW" sz="1800" b="0" i="0" u="none" strike="noStrike" cap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statement2 of this group will be executed, if var is </a:t>
            </a:r>
            <a:r>
              <a:rPr lang="en-US" altLang="zh-TW" sz="1800" b="1" i="0" u="sng" strike="noStrike" cap="none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lang="en-US" altLang="zh-TW" dirty="0"/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Noto Sans Symbols"/>
              <a:buChar char="■"/>
            </a:pP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&lt;/group&gt;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7255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6C2D58E6-07F3-C408-C85D-4B9F937A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spc="-1" dirty="0">
                <a:latin typeface="+mn-lt"/>
              </a:rPr>
              <a:t>Launch</a:t>
            </a:r>
            <a:r>
              <a:rPr lang="zh-TW" altLang="en-US" spc="-1" dirty="0">
                <a:latin typeface="+mn-lt"/>
              </a:rPr>
              <a:t>的</a:t>
            </a:r>
            <a:r>
              <a:rPr lang="en-US" altLang="zh-TW" spc="-1" dirty="0">
                <a:latin typeface="+mn-lt"/>
              </a:rPr>
              <a:t>if/unless(3/3)</a:t>
            </a:r>
            <a:endParaRPr lang="en-US" altLang="zh-TW" spc="-1" dirty="0">
              <a:latin typeface="Arial"/>
            </a:endParaRPr>
          </a:p>
        </p:txBody>
      </p:sp>
      <p:sp>
        <p:nvSpPr>
          <p:cNvPr id="21507" name="內容版面配置區 2">
            <a:extLst>
              <a:ext uri="{FF2B5EF4-FFF2-40B4-BE49-F238E27FC236}">
                <a16:creationId xmlns:a16="http://schemas.microsoft.com/office/drawing/2014/main" id="{96E88FE5-0CBF-5D06-C326-8F8E40D2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範例</a:t>
            </a: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2D63EBC1-D4A4-129E-9327-EEF67AB26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5049081" cy="3384376"/>
          </a:xfrm>
          <a:prstGeom prst="rect">
            <a:avLst/>
          </a:prstGeom>
        </p:spPr>
      </p:pic>
      <p:sp>
        <p:nvSpPr>
          <p:cNvPr id="4" name="Google Shape;101;p7">
            <a:extLst>
              <a:ext uri="{FF2B5EF4-FFF2-40B4-BE49-F238E27FC236}">
                <a16:creationId xmlns:a16="http://schemas.microsoft.com/office/drawing/2014/main" id="{61752106-7D59-9AC7-D24D-32BC591C704E}"/>
              </a:ext>
            </a:extLst>
          </p:cNvPr>
          <p:cNvSpPr txBox="1"/>
          <p:nvPr/>
        </p:nvSpPr>
        <p:spPr>
          <a:xfrm>
            <a:off x="419937" y="2218039"/>
            <a:ext cx="2303462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group.launch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2AE8A6-FA37-4A12-A805-A7DEBCD95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18" y="3934751"/>
            <a:ext cx="3534790" cy="22405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>
            <a:extLst>
              <a:ext uri="{FF2B5EF4-FFF2-40B4-BE49-F238E27FC236}">
                <a16:creationId xmlns:a16="http://schemas.microsoft.com/office/drawing/2014/main" id="{93F7D3DF-2A9C-56E9-8BA2-6887DC7BD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cs typeface="Times New Roman" panose="02020603050405020304" pitchFamily="18" charset="0"/>
                <a:sym typeface="Times New Roman" panose="02020603050405020304" pitchFamily="18" charset="0"/>
              </a:rPr>
              <a:t>練習</a:t>
            </a:r>
            <a:r>
              <a:rPr lang="en-US" altLang="zh-TW" dirty="0">
                <a:latin typeface="+mn-lt"/>
                <a:cs typeface="Times New Roman" panose="02020603050405020304" pitchFamily="18" charset="0"/>
                <a:sym typeface="Times New Roman" panose="02020603050405020304" pitchFamily="18" charset="0"/>
              </a:rPr>
              <a:t>(1/2)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26BB61-76A1-47B1-69FB-F423A91D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pc="-1" dirty="0">
                <a:solidFill>
                  <a:srgbClr val="000000"/>
                </a:solidFill>
                <a:cs typeface="Times New Roman" panose="02020603050405020304" pitchFamily="18" charset="0"/>
              </a:rPr>
              <a:t>創建一個</a:t>
            </a:r>
            <a:r>
              <a:rPr lang="en-US" altLang="zh-TW" spc="-1" dirty="0" err="1">
                <a:solidFill>
                  <a:srgbClr val="000000"/>
                </a:solidFill>
                <a:cs typeface="Times New Roman" panose="02020603050405020304" pitchFamily="18" charset="0"/>
              </a:rPr>
              <a:t>packag</a:t>
            </a:r>
            <a:r>
              <a:rPr lang="zh-TW" altLang="en-US" spc="-1" dirty="0">
                <a:solidFill>
                  <a:srgbClr val="000000"/>
                </a:solidFill>
                <a:cs typeface="Times New Roman" panose="02020603050405020304" pitchFamily="18" charset="0"/>
              </a:rPr>
              <a:t>底下包含一個叫做</a:t>
            </a:r>
            <a:r>
              <a:rPr lang="en-US" altLang="zh-TW" spc="-1" dirty="0">
                <a:solidFill>
                  <a:srgbClr val="000000"/>
                </a:solidFill>
                <a:cs typeface="Times New Roman" panose="02020603050405020304" pitchFamily="18" charset="0"/>
              </a:rPr>
              <a:t>rev_turtle.cpp</a:t>
            </a:r>
            <a:r>
              <a:rPr lang="zh-TW" altLang="en-US" spc="-1" dirty="0">
                <a:solidFill>
                  <a:srgbClr val="00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TW" spc="-1" dirty="0">
                <a:solidFill>
                  <a:srgbClr val="000000"/>
                </a:solidFill>
                <a:cs typeface="Times New Roman" panose="02020603050405020304" pitchFamily="18" charset="0"/>
              </a:rPr>
              <a:t>node</a:t>
            </a:r>
          </a:p>
          <a:p>
            <a:pPr>
              <a:defRPr/>
            </a:pPr>
            <a:r>
              <a:rPr lang="zh-TW" altLang="en-US" dirty="0"/>
              <a:t>使用</a:t>
            </a:r>
            <a:r>
              <a:rPr lang="en-US" altLang="zh-TW" dirty="0"/>
              <a:t>launch</a:t>
            </a:r>
            <a:r>
              <a:rPr lang="zh-TW" altLang="en-US" dirty="0"/>
              <a:t>檔搭配之前得練習來執行一個具有以下功能的程式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使用鍵盤控制烏龜</a:t>
            </a:r>
            <a:r>
              <a:rPr lang="en-US" altLang="zh-TW" dirty="0"/>
              <a:t>A</a:t>
            </a:r>
          </a:p>
          <a:p>
            <a:pPr lvl="1">
              <a:defRPr/>
            </a:pPr>
            <a:r>
              <a:rPr lang="zh-TW" altLang="en-US" dirty="0"/>
              <a:t>同時烏龜</a:t>
            </a:r>
            <a:r>
              <a:rPr lang="en-US" altLang="zh-TW" dirty="0"/>
              <a:t>B</a:t>
            </a:r>
            <a:r>
              <a:rPr lang="zh-TW" altLang="en-US" dirty="0"/>
              <a:t>會做出相反的動作</a:t>
            </a:r>
            <a:endParaRPr lang="en-US" altLang="zh-TW" dirty="0"/>
          </a:p>
          <a:p>
            <a:pPr lvl="2">
              <a:defRPr/>
            </a:pPr>
            <a:r>
              <a:rPr lang="zh-TW" altLang="en-US" dirty="0"/>
              <a:t>烏龜</a:t>
            </a:r>
            <a:r>
              <a:rPr lang="en-US" altLang="zh-TW" dirty="0"/>
              <a:t>A</a:t>
            </a:r>
            <a:r>
              <a:rPr lang="zh-TW" altLang="en-US" dirty="0"/>
              <a:t>順時鐘旋轉，烏龜</a:t>
            </a:r>
            <a:r>
              <a:rPr lang="en-US" altLang="zh-TW" dirty="0"/>
              <a:t>B</a:t>
            </a:r>
            <a:r>
              <a:rPr lang="zh-TW" altLang="en-US" dirty="0"/>
              <a:t>逆時針旋轉</a:t>
            </a:r>
            <a:endParaRPr lang="en-US" altLang="zh-TW" dirty="0"/>
          </a:p>
          <a:p>
            <a:pPr lvl="2">
              <a:defRPr/>
            </a:pPr>
            <a:r>
              <a:rPr lang="zh-TW" altLang="en-US" dirty="0"/>
              <a:t>烏龜</a:t>
            </a:r>
            <a:r>
              <a:rPr lang="en-US" altLang="zh-TW" dirty="0"/>
              <a:t>A</a:t>
            </a:r>
            <a:r>
              <a:rPr lang="zh-TW" altLang="en-US" dirty="0"/>
              <a:t>前進，烏龜</a:t>
            </a:r>
            <a:r>
              <a:rPr lang="en-US" altLang="zh-TW" dirty="0"/>
              <a:t>B</a:t>
            </a:r>
            <a:r>
              <a:rPr lang="zh-TW" altLang="en-US" dirty="0"/>
              <a:t>後退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B51CC39-9270-225A-AB3B-50DC97D31E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7800" y="1676400"/>
            <a:ext cx="6400800" cy="995363"/>
          </a:xfrm>
        </p:spPr>
        <p:txBody>
          <a:bodyPr/>
          <a:lstStyle/>
          <a:p>
            <a:pPr algn="ctr" eaLnBrk="1" hangingPunct="1"/>
            <a:r>
              <a:rPr lang="zh-TW" altLang="en-US" sz="5400"/>
              <a:t>謝 謝 指 教</a:t>
            </a:r>
          </a:p>
        </p:txBody>
      </p:sp>
      <p:pic>
        <p:nvPicPr>
          <p:cNvPr id="38915" name="圖片 6" descr="home4.bmp">
            <a:extLst>
              <a:ext uri="{FF2B5EF4-FFF2-40B4-BE49-F238E27FC236}">
                <a16:creationId xmlns:a16="http://schemas.microsoft.com/office/drawing/2014/main" id="{F5A9A5CA-D33C-E2BF-35C1-90ECB8A52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3429000"/>
            <a:ext cx="192246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圖片 7" descr="hum7_1.bmp">
            <a:extLst>
              <a:ext uri="{FF2B5EF4-FFF2-40B4-BE49-F238E27FC236}">
                <a16:creationId xmlns:a16="http://schemas.microsoft.com/office/drawing/2014/main" id="{7989C5D6-673E-F414-0A7A-13E979168A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24003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6" descr="MSLmark">
            <a:extLst>
              <a:ext uri="{FF2B5EF4-FFF2-40B4-BE49-F238E27FC236}">
                <a16:creationId xmlns:a16="http://schemas.microsoft.com/office/drawing/2014/main" id="{72846409-A1AD-4485-9F7F-4D6AA6DA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1784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EADE89CA-F0CF-3B01-31AF-B6FF16283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目標</a:t>
            </a:r>
            <a:endParaRPr lang="zh-TW" altLang="en-US" dirty="0"/>
          </a:p>
        </p:txBody>
      </p:sp>
      <p:sp>
        <p:nvSpPr>
          <p:cNvPr id="6147" name="內容版面配置區 2">
            <a:extLst>
              <a:ext uri="{FF2B5EF4-FFF2-40B4-BE49-F238E27FC236}">
                <a16:creationId xmlns:a16="http://schemas.microsoft.com/office/drawing/2014/main" id="{4A8AE9EC-9A06-D87B-41DF-DB4ED16F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pc="-1" dirty="0">
                <a:solidFill>
                  <a:srgbClr val="000000"/>
                </a:solidFill>
              </a:rPr>
              <a:t>使用</a:t>
            </a:r>
            <a:r>
              <a:rPr lang="en-US" altLang="zh-TW" spc="-1" dirty="0">
                <a:solidFill>
                  <a:srgbClr val="000000"/>
                </a:solidFill>
              </a:rPr>
              <a:t>launch</a:t>
            </a:r>
            <a:r>
              <a:rPr lang="zh-TW" altLang="en-US" spc="-1" dirty="0">
                <a:solidFill>
                  <a:srgbClr val="000000"/>
                </a:solidFill>
              </a:rPr>
              <a:t>檔</a:t>
            </a:r>
            <a:endParaRPr lang="en-US" altLang="zh-TW" spc="-1" dirty="0">
              <a:solidFill>
                <a:srgbClr val="000000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■"/>
              <a:defRPr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同時開啟多個節點</a:t>
            </a:r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■"/>
              <a:defRPr/>
            </a:pPr>
            <a:r>
              <a:rPr lang="zh-TW" altLang="en-US" dirty="0">
                <a:latin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dirty="0">
                <a:cs typeface="Times New Roman" panose="02020603050405020304" pitchFamily="18" charset="0"/>
              </a:rPr>
              <a:t>remap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■"/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呼叫</a:t>
            </a:r>
            <a:r>
              <a:rPr lang="en-US" altLang="zh-TW" dirty="0">
                <a:cs typeface="Times New Roman" panose="02020603050405020304" pitchFamily="18" charset="0"/>
              </a:rPr>
              <a:t>launch</a:t>
            </a:r>
            <a:r>
              <a:rPr lang="zh-TW" altLang="en-US" dirty="0">
                <a:cs typeface="Times New Roman" panose="02020603050405020304" pitchFamily="18" charset="0"/>
              </a:rPr>
              <a:t>檔執行程式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■"/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輸入外部參數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D6261881-8046-D164-055A-D4FD6D4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Launch file(1/2)</a:t>
            </a:r>
            <a:endParaRPr lang="zh-TW" altLang="en-US" dirty="0"/>
          </a:p>
        </p:txBody>
      </p:sp>
      <p:sp>
        <p:nvSpPr>
          <p:cNvPr id="7171" name="內容版面配置區 2">
            <a:extLst>
              <a:ext uri="{FF2B5EF4-FFF2-40B4-BE49-F238E27FC236}">
                <a16:creationId xmlns:a16="http://schemas.microsoft.com/office/drawing/2014/main" id="{23FEA5D8-C9E8-81A3-5629-A97C5B3D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如果要執行一個鍵盤控制烏龜的程式，需要</a:t>
            </a:r>
            <a:endParaRPr lang="en-US" altLang="zh-TW" dirty="0"/>
          </a:p>
          <a:p>
            <a:pPr lvl="1"/>
            <a:r>
              <a:rPr lang="zh-TW" altLang="en-US" dirty="0"/>
              <a:t>開一個</a:t>
            </a:r>
            <a:r>
              <a:rPr lang="en-US" altLang="zh-TW" dirty="0"/>
              <a:t>terminal</a:t>
            </a:r>
            <a:r>
              <a:rPr lang="zh-TW" altLang="en-US" dirty="0"/>
              <a:t>，執行</a:t>
            </a:r>
            <a:r>
              <a:rPr lang="en-US" altLang="zh-TW" dirty="0" err="1"/>
              <a:t>roscore</a:t>
            </a:r>
            <a:endParaRPr lang="en-US" altLang="zh-TW" dirty="0"/>
          </a:p>
          <a:p>
            <a:pPr lvl="1"/>
            <a:r>
              <a:rPr lang="zh-TW" altLang="en-US" dirty="0"/>
              <a:t>然後，再開一個</a:t>
            </a:r>
            <a:r>
              <a:rPr lang="en-US" altLang="zh-TW" dirty="0"/>
              <a:t>terminal</a:t>
            </a:r>
            <a:r>
              <a:rPr lang="zh-TW" altLang="en-US" dirty="0"/>
              <a:t>，執行一個產生烏龜的</a:t>
            </a:r>
            <a:r>
              <a:rPr lang="en-US" altLang="zh-TW" dirty="0"/>
              <a:t>node</a:t>
            </a:r>
          </a:p>
          <a:p>
            <a:pPr lvl="1"/>
            <a:r>
              <a:rPr lang="zh-TW" altLang="en-US" dirty="0"/>
              <a:t>接著，再開一個</a:t>
            </a:r>
            <a:r>
              <a:rPr lang="en-US" altLang="zh-TW" dirty="0"/>
              <a:t>terminal</a:t>
            </a:r>
            <a:r>
              <a:rPr lang="zh-TW" altLang="en-US" dirty="0"/>
              <a:t>，執行發送鍵盤命令的</a:t>
            </a:r>
            <a:r>
              <a:rPr lang="en-US" altLang="zh-TW" dirty="0"/>
              <a:t>node</a:t>
            </a:r>
          </a:p>
          <a:p>
            <a:endParaRPr lang="en-US" altLang="zh-TW" dirty="0"/>
          </a:p>
          <a:p>
            <a:r>
              <a:rPr lang="zh-TW" altLang="en-US" dirty="0"/>
              <a:t>如果今天有</a:t>
            </a:r>
            <a:r>
              <a:rPr lang="en-US" altLang="zh-TW" dirty="0"/>
              <a:t>10</a:t>
            </a:r>
            <a:r>
              <a:rPr lang="zh-TW" altLang="en-US" dirty="0"/>
              <a:t>的步驟</a:t>
            </a:r>
            <a:r>
              <a:rPr lang="en-US" altLang="zh-TW" dirty="0"/>
              <a:t>…</a:t>
            </a:r>
          </a:p>
          <a:p>
            <a:pPr lvl="1"/>
            <a:r>
              <a:rPr lang="zh-TW" altLang="en-US" dirty="0"/>
              <a:t>就要開</a:t>
            </a:r>
            <a:r>
              <a:rPr lang="en-US" altLang="zh-TW" dirty="0"/>
              <a:t>10</a:t>
            </a:r>
            <a:r>
              <a:rPr lang="zh-TW" altLang="en-US" dirty="0"/>
              <a:t>次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解決辦法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Launch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0F7C8F38-D793-85ED-C326-184538C5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Launch file(2/2)</a:t>
            </a:r>
            <a:endParaRPr lang="en-US" altLang="zh-TW" spc="-1" dirty="0">
              <a:solidFill>
                <a:srgbClr val="000000"/>
              </a:solidFill>
              <a:latin typeface="標楷體" panose="03000509000000000000" pitchFamily="65" charset="-120"/>
            </a:endParaRP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9AE15A0F-0E86-83D7-E5B3-24A8C5E5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透過編寫一個附檔名叫</a:t>
            </a:r>
            <a:r>
              <a:rPr lang="en-US" altLang="zh-TW" dirty="0"/>
              <a:t>.launch</a:t>
            </a:r>
            <a:r>
              <a:rPr lang="zh-TW" altLang="en-US" dirty="0"/>
              <a:t>的檔案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可以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自動啟動</a:t>
            </a:r>
            <a:r>
              <a:rPr lang="en-US" altLang="zh-TW" dirty="0" err="1"/>
              <a:t>roscore</a:t>
            </a:r>
            <a:endParaRPr lang="en-US" altLang="zh-TW" dirty="0"/>
          </a:p>
          <a:p>
            <a:pPr lvl="1">
              <a:defRPr/>
            </a:pPr>
            <a:r>
              <a:rPr lang="zh-TW" altLang="en-US" dirty="0">
                <a:solidFill>
                  <a:srgbClr val="FF0000"/>
                </a:solidFill>
              </a:rPr>
              <a:t>幾乎同時</a:t>
            </a:r>
            <a:r>
              <a:rPr lang="zh-TW" altLang="en-US" dirty="0"/>
              <a:t>啟動無數個節點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做</a:t>
            </a:r>
            <a:r>
              <a:rPr lang="en-US" altLang="zh-TW" dirty="0"/>
              <a:t>remap</a:t>
            </a:r>
            <a:r>
              <a:rPr lang="zh-TW" altLang="en-US" dirty="0"/>
              <a:t>等設定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如何使用</a:t>
            </a:r>
            <a:r>
              <a:rPr lang="en-US" altLang="zh-TW" dirty="0"/>
              <a:t>terminal</a:t>
            </a:r>
            <a:r>
              <a:rPr lang="zh-TW" altLang="en-US" dirty="0"/>
              <a:t>啟動一個</a:t>
            </a:r>
            <a:r>
              <a:rPr lang="en-US" altLang="zh-TW" dirty="0"/>
              <a:t>launch</a:t>
            </a:r>
            <a:r>
              <a:rPr lang="zh-TW" altLang="en-US" dirty="0"/>
              <a:t>檔</a:t>
            </a:r>
            <a:endParaRPr lang="en-US" altLang="zh-TW" dirty="0"/>
          </a:p>
          <a:p>
            <a:pPr lvl="1">
              <a:defRPr/>
            </a:pPr>
            <a:r>
              <a:rPr lang="en-US" altLang="zh-TW" dirty="0">
                <a:solidFill>
                  <a:srgbClr val="0070C0"/>
                </a:solidFill>
              </a:rPr>
              <a:t>$ </a:t>
            </a:r>
            <a:r>
              <a:rPr lang="en-US" altLang="zh-TW" dirty="0" err="1">
                <a:solidFill>
                  <a:srgbClr val="0070C0"/>
                </a:solidFill>
              </a:rPr>
              <a:t>roslaunch</a:t>
            </a:r>
            <a:r>
              <a:rPr lang="en-US" altLang="zh-TW" dirty="0">
                <a:solidFill>
                  <a:srgbClr val="0070C0"/>
                </a:solidFill>
              </a:rPr>
              <a:t> &lt;</a:t>
            </a:r>
            <a:r>
              <a:rPr lang="en-US" altLang="zh-TW" dirty="0" err="1">
                <a:solidFill>
                  <a:srgbClr val="0070C0"/>
                </a:solidFill>
              </a:rPr>
              <a:t>package_name</a:t>
            </a:r>
            <a:r>
              <a:rPr lang="en-US" altLang="zh-TW" dirty="0">
                <a:solidFill>
                  <a:srgbClr val="0070C0"/>
                </a:solidFill>
              </a:rPr>
              <a:t>&gt; &lt;</a:t>
            </a:r>
            <a:r>
              <a:rPr lang="en-US" altLang="zh-TW" dirty="0" err="1">
                <a:solidFill>
                  <a:srgbClr val="0070C0"/>
                </a:solidFill>
              </a:rPr>
              <a:t>launch_file_name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AD4173DB-53E3-4E4C-F957-2A0E7F6D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Launch file </a:t>
            </a:r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格式 </a:t>
            </a:r>
            <a:r>
              <a:rPr lang="en-US" altLang="zh-TW" spc="-1" dirty="0">
                <a:solidFill>
                  <a:srgbClr val="000000"/>
                </a:solidFill>
                <a:latin typeface="+mn-lt"/>
                <a:ea typeface="+mn-ea"/>
              </a:rPr>
              <a:t>(1/2)</a:t>
            </a:r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BF8C0C49-B277-9D21-5FD7-4F9C84B5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Launch</a:t>
            </a:r>
            <a:r>
              <a:rPr lang="zh-TW" altLang="en-US" dirty="0"/>
              <a:t>要放哪</a:t>
            </a:r>
            <a:r>
              <a:rPr lang="en-US" altLang="zh-TW" dirty="0"/>
              <a:t>?</a:t>
            </a:r>
          </a:p>
          <a:p>
            <a:pPr lvl="1">
              <a:defRPr/>
            </a:pPr>
            <a:r>
              <a:rPr lang="zh-TW" altLang="en-US" dirty="0"/>
              <a:t>通常，</a:t>
            </a:r>
            <a:r>
              <a:rPr lang="en-US" altLang="zh-TW" dirty="0"/>
              <a:t>launch</a:t>
            </a:r>
            <a:r>
              <a:rPr lang="zh-TW" altLang="en-US" dirty="0"/>
              <a:t>會</a:t>
            </a:r>
            <a:r>
              <a:rPr lang="zh-TW" altLang="en-US" dirty="0">
                <a:solidFill>
                  <a:srgbClr val="FF0000"/>
                </a:solidFill>
              </a:rPr>
              <a:t>放在</a:t>
            </a:r>
            <a:r>
              <a:rPr lang="en-US" altLang="zh-TW" dirty="0">
                <a:solidFill>
                  <a:srgbClr val="FF0000"/>
                </a:solidFill>
              </a:rPr>
              <a:t>package</a:t>
            </a:r>
            <a:r>
              <a:rPr lang="zh-TW" altLang="en-US" dirty="0">
                <a:solidFill>
                  <a:srgbClr val="FF0000"/>
                </a:solidFill>
              </a:rPr>
              <a:t>中，一個叫做</a:t>
            </a:r>
            <a:r>
              <a:rPr lang="en-US" altLang="zh-TW" dirty="0">
                <a:solidFill>
                  <a:srgbClr val="FF0000"/>
                </a:solidFill>
              </a:rPr>
              <a:t>launch</a:t>
            </a:r>
            <a:r>
              <a:rPr lang="zh-TW" altLang="en-US" dirty="0">
                <a:solidFill>
                  <a:srgbClr val="FF0000"/>
                </a:solidFill>
              </a:rPr>
              <a:t>的資料夾裡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Launch</a:t>
            </a:r>
            <a:r>
              <a:rPr lang="zh-TW" altLang="en-US" dirty="0">
                <a:solidFill>
                  <a:srgbClr val="FF0000"/>
                </a:solidFill>
              </a:rPr>
              <a:t>的格式長怎樣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launch</a:t>
            </a:r>
            <a:r>
              <a:rPr lang="zh-TW" altLang="en-US" dirty="0">
                <a:solidFill>
                  <a:srgbClr val="FF0000"/>
                </a:solidFill>
              </a:rPr>
              <a:t>是使用</a:t>
            </a:r>
            <a:r>
              <a:rPr lang="en-US" altLang="zh-TW" dirty="0">
                <a:solidFill>
                  <a:srgbClr val="FF0000"/>
                </a:solidFill>
              </a:rPr>
              <a:t>xml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&lt;tag&gt;</a:t>
            </a:r>
            <a:r>
              <a:rPr lang="zh-TW" altLang="en-US" dirty="0">
                <a:solidFill>
                  <a:srgbClr val="FF0000"/>
                </a:solidFill>
              </a:rPr>
              <a:t>格式來撰寫的</a:t>
            </a:r>
            <a:endParaRPr lang="en-US" altLang="zh-TW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TW" altLang="en-US" dirty="0"/>
              <a:t>網頁</a:t>
            </a:r>
            <a:r>
              <a:rPr lang="en-US" altLang="zh-TW" dirty="0"/>
              <a:t>(html)</a:t>
            </a:r>
            <a:r>
              <a:rPr lang="zh-TW" altLang="en-US" dirty="0"/>
              <a:t>也是這種格式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，叫做</a:t>
            </a:r>
            <a:r>
              <a:rPr lang="en-US" altLang="zh-TW" dirty="0"/>
              <a:t>tag</a:t>
            </a:r>
          </a:p>
          <a:p>
            <a:pPr lvl="1">
              <a:defRPr/>
            </a:pPr>
            <a:r>
              <a:rPr lang="en-US" altLang="zh-TW" dirty="0"/>
              <a:t>&lt;tag&gt;</a:t>
            </a:r>
            <a:r>
              <a:rPr lang="zh-TW" altLang="en-US" dirty="0"/>
              <a:t>，是一個</a:t>
            </a:r>
            <a:r>
              <a:rPr lang="en-US" altLang="zh-TW" dirty="0"/>
              <a:t>tag</a:t>
            </a:r>
            <a:r>
              <a:rPr lang="zh-TW" altLang="en-US" dirty="0"/>
              <a:t>的開始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&lt;/tag&gt;</a:t>
            </a:r>
            <a:r>
              <a:rPr lang="zh-TW" altLang="en-US" dirty="0"/>
              <a:t>，是一個</a:t>
            </a:r>
            <a:r>
              <a:rPr lang="en-US" altLang="zh-TW" dirty="0"/>
              <a:t>tag</a:t>
            </a:r>
            <a:r>
              <a:rPr lang="zh-TW" altLang="en-US" dirty="0"/>
              <a:t>的結束 </a:t>
            </a:r>
            <a:r>
              <a:rPr lang="en-US" altLang="zh-TW" dirty="0"/>
              <a:t>(</a:t>
            </a:r>
            <a:r>
              <a:rPr lang="zh-TW" altLang="en-US" dirty="0"/>
              <a:t>注意</a:t>
            </a:r>
            <a:r>
              <a:rPr lang="zh-TW" altLang="en-US" dirty="0">
                <a:solidFill>
                  <a:srgbClr val="FF0000"/>
                </a:solidFill>
              </a:rPr>
              <a:t>斜線</a:t>
            </a:r>
            <a:r>
              <a:rPr lang="en-US" altLang="zh-TW" dirty="0"/>
              <a:t>)</a:t>
            </a:r>
            <a:endParaRPr lang="zh-TW" altLang="en-US" dirty="0"/>
          </a:p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7D69460D-8DE4-9C89-D07E-452EBADF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</a:pP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Launch file </a:t>
            </a:r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格式 </a:t>
            </a:r>
            <a:r>
              <a:rPr lang="en-US" altLang="zh-TW" spc="-1" dirty="0">
                <a:solidFill>
                  <a:srgbClr val="000000"/>
                </a:solidFill>
                <a:latin typeface="+mn-lt"/>
                <a:ea typeface="+mn-ea"/>
              </a:rPr>
              <a:t>(2/2)</a:t>
            </a:r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291" name="內容版面配置區 2">
            <a:extLst>
              <a:ext uri="{FF2B5EF4-FFF2-40B4-BE49-F238E27FC236}">
                <a16:creationId xmlns:a16="http://schemas.microsoft.com/office/drawing/2014/main" id="{BE5DD8C4-EC90-658B-BA1D-370D0DE4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  <a:sym typeface="Times New Roman" panose="02020603050405020304" pitchFamily="18" charset="0"/>
              </a:rPr>
              <a:t>Launch file</a:t>
            </a:r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框架</a:t>
            </a:r>
            <a:endParaRPr lang="en-US" altLang="zh-TW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r>
              <a:rPr lang="en-US" altLang="zh-TW" dirty="0">
                <a:cs typeface="Times New Roman" panose="02020603050405020304" pitchFamily="18" charset="0"/>
                <a:sym typeface="Times New Roman" panose="02020603050405020304" pitchFamily="18" charset="0"/>
              </a:rPr>
              <a:t>launch</a:t>
            </a:r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有多個元素</a:t>
            </a:r>
            <a:endParaRPr lang="en-US" altLang="zh-TW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/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例如</a:t>
            </a:r>
            <a:r>
              <a:rPr lang="en-US" altLang="zh-TW" dirty="0">
                <a:cs typeface="Times New Roman" panose="02020603050405020304" pitchFamily="18" charset="0"/>
                <a:sym typeface="Times New Roman" panose="02020603050405020304" pitchFamily="18" charset="0"/>
              </a:rPr>
              <a:t>node</a:t>
            </a:r>
          </a:p>
          <a:p>
            <a:pPr lvl="1"/>
            <a:endParaRPr lang="en-US" altLang="zh-TW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元素可能包含多個屬性</a:t>
            </a:r>
            <a:endParaRPr lang="en-US" altLang="zh-TW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/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例如</a:t>
            </a:r>
            <a:r>
              <a:rPr lang="en-US" altLang="zh-TW" dirty="0">
                <a:cs typeface="Times New Roman" panose="02020603050405020304" pitchFamily="18" charset="0"/>
                <a:sym typeface="Times New Roman" panose="02020603050405020304" pitchFamily="18" charset="0"/>
              </a:rPr>
              <a:t>node</a:t>
            </a:r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元素的</a:t>
            </a:r>
            <a:r>
              <a:rPr lang="en-US" altLang="zh-TW" dirty="0">
                <a:cs typeface="Times New Roman" panose="02020603050405020304" pitchFamily="18" charset="0"/>
                <a:sym typeface="Times New Roman" panose="02020603050405020304" pitchFamily="18" charset="0"/>
              </a:rPr>
              <a:t>package</a:t>
            </a:r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屬性</a:t>
            </a:r>
            <a:endParaRPr lang="en-US" altLang="zh-TW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endParaRPr lang="en-US" altLang="zh-TW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元素中可能會做設定</a:t>
            </a:r>
            <a:endParaRPr lang="en-US" altLang="zh-TW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/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例如</a:t>
            </a:r>
            <a:r>
              <a:rPr lang="en-US" altLang="zh-TW" dirty="0">
                <a:cs typeface="Times New Roman" panose="02020603050405020304" pitchFamily="18" charset="0"/>
                <a:sym typeface="Times New Roman" panose="02020603050405020304" pitchFamily="18" charset="0"/>
              </a:rPr>
              <a:t>node</a:t>
            </a:r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的</a:t>
            </a:r>
            <a:r>
              <a:rPr lang="en-US" altLang="zh-TW" dirty="0">
                <a:cs typeface="Times New Roman" panose="02020603050405020304" pitchFamily="18" charset="0"/>
                <a:sym typeface="Times New Roman" panose="02020603050405020304" pitchFamily="18" charset="0"/>
              </a:rPr>
              <a:t>namespace</a:t>
            </a:r>
            <a:endParaRPr lang="zh-TW" altLang="en-US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TW" dirty="0"/>
          </a:p>
        </p:txBody>
      </p:sp>
      <p:pic>
        <p:nvPicPr>
          <p:cNvPr id="2" name="Google Shape;88;p6">
            <a:extLst>
              <a:ext uri="{FF2B5EF4-FFF2-40B4-BE49-F238E27FC236}">
                <a16:creationId xmlns:a16="http://schemas.microsoft.com/office/drawing/2014/main" id="{01372546-9350-7DD2-279A-8A2CAC0E52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7100" y="1806075"/>
            <a:ext cx="3024187" cy="336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87CD1-1239-9D29-1EE4-08927E63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</a:t>
            </a:r>
            <a:r>
              <a:rPr lang="en-US" altLang="zh-TW" dirty="0"/>
              <a:t>launch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C7A74-4E7D-1886-B9E7-39FB750D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&lt;</a:t>
            </a:r>
            <a:r>
              <a:rPr lang="en-US" altLang="zh-TW" dirty="0"/>
              <a:t>launch&gt;…&lt;/launch&gt;</a:t>
            </a:r>
          </a:p>
          <a:p>
            <a:pPr lvl="1"/>
            <a:r>
              <a:rPr lang="zh-TW" altLang="en-US" dirty="0"/>
              <a:t>裡面放</a:t>
            </a:r>
            <a:r>
              <a:rPr lang="en-US" altLang="zh-TW" dirty="0"/>
              <a:t>launch</a:t>
            </a:r>
            <a:r>
              <a:rPr lang="zh-TW" altLang="en-US" dirty="0"/>
              <a:t>檔的東西</a:t>
            </a:r>
            <a:endParaRPr lang="en-US" altLang="zh-TW" dirty="0"/>
          </a:p>
          <a:p>
            <a:r>
              <a:rPr lang="en-US" altLang="zh-TW"/>
              <a:t>&lt;</a:t>
            </a:r>
            <a:r>
              <a:rPr lang="en-US" altLang="zh-TW" dirty="0"/>
              <a:t>node prop-1 prop-2 …prop-N /&gt;</a:t>
            </a:r>
          </a:p>
          <a:p>
            <a:pPr lvl="1"/>
            <a:r>
              <a:rPr lang="en-US" altLang="zh-TW" dirty="0" err="1"/>
              <a:t>pkg:node</a:t>
            </a:r>
            <a:r>
              <a:rPr lang="zh-TW" altLang="en-US" dirty="0"/>
              <a:t>所在的</a:t>
            </a:r>
            <a:r>
              <a:rPr lang="en-US" altLang="zh-TW" dirty="0"/>
              <a:t>package</a:t>
            </a:r>
            <a:r>
              <a:rPr lang="zh-TW" altLang="en-US" dirty="0"/>
              <a:t>名稱</a:t>
            </a:r>
            <a:endParaRPr lang="en-US" altLang="zh-TW" dirty="0"/>
          </a:p>
          <a:p>
            <a:pPr lvl="1"/>
            <a:r>
              <a:rPr lang="en-US" altLang="zh-TW" dirty="0"/>
              <a:t>type:</a:t>
            </a:r>
            <a:r>
              <a:rPr lang="zh-TW" altLang="en-US" dirty="0"/>
              <a:t>執行檔名稱</a:t>
            </a:r>
            <a:endParaRPr lang="en-US" altLang="zh-TW" dirty="0"/>
          </a:p>
          <a:p>
            <a:pPr lvl="1"/>
            <a:r>
              <a:rPr lang="en-US" altLang="zh-TW" dirty="0" err="1"/>
              <a:t>name:node</a:t>
            </a:r>
            <a:r>
              <a:rPr lang="zh-TW" altLang="en-US" dirty="0"/>
              <a:t>的名稱</a:t>
            </a:r>
            <a:endParaRPr lang="en-US" altLang="zh-TW" dirty="0"/>
          </a:p>
        </p:txBody>
      </p:sp>
      <p:sp>
        <p:nvSpPr>
          <p:cNvPr id="4" name="Google Shape;101;p7">
            <a:extLst>
              <a:ext uri="{FF2B5EF4-FFF2-40B4-BE49-F238E27FC236}">
                <a16:creationId xmlns:a16="http://schemas.microsoft.com/office/drawing/2014/main" id="{8533FCEE-1C03-259D-0B3C-0B1C703D08B5}"/>
              </a:ext>
            </a:extLst>
          </p:cNvPr>
          <p:cNvSpPr txBox="1"/>
          <p:nvPr/>
        </p:nvSpPr>
        <p:spPr>
          <a:xfrm>
            <a:off x="5128493" y="3471889"/>
            <a:ext cx="2303462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first_launch.launch</a:t>
            </a:r>
            <a:endParaRPr dirty="0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AB2BBB44-7D1B-DA49-DEA4-C9D2D9308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99093"/>
            <a:ext cx="2657475" cy="27336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494832-3AED-49D7-BEB0-8918223BE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081488"/>
            <a:ext cx="50006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0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758AA-BDC2-075D-221C-D4D7DB47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Launch</a:t>
            </a:r>
            <a:r>
              <a:rPr lang="zh-TW" altLang="en-US" dirty="0"/>
              <a:t>中，</a:t>
            </a:r>
            <a:r>
              <a:rPr lang="en-US" altLang="zh-TW" dirty="0"/>
              <a:t>node</a:t>
            </a:r>
            <a:r>
              <a:rPr lang="zh-TW" altLang="en-US" dirty="0"/>
              <a:t>的其他屬性設定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E524E-85AE-0BC0-F7C7-F73F922F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命名空間</a:t>
            </a:r>
            <a:r>
              <a:rPr lang="en-US" altLang="zh-TW" dirty="0"/>
              <a:t>(namespace)</a:t>
            </a:r>
          </a:p>
          <a:p>
            <a:pPr lvl="1"/>
            <a:r>
              <a:rPr lang="en-US" altLang="zh-TW" dirty="0"/>
              <a:t>ns = “namespace1”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復位</a:t>
            </a:r>
            <a:r>
              <a:rPr lang="en-US" altLang="zh-TW" dirty="0"/>
              <a:t>(respawn)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0070C0"/>
                </a:solidFill>
              </a:rPr>
              <a:t>必要</a:t>
            </a:r>
            <a:r>
              <a:rPr lang="en-US" altLang="zh-TW" dirty="0"/>
              <a:t>(required)</a:t>
            </a:r>
            <a:r>
              <a:rPr lang="zh-TW" altLang="en-US" dirty="0"/>
              <a:t>節點</a:t>
            </a:r>
            <a:endParaRPr lang="en-US" altLang="zh-TW" dirty="0"/>
          </a:p>
          <a:p>
            <a:pPr lvl="1"/>
            <a:r>
              <a:rPr lang="en-US" altLang="zh-TW" dirty="0"/>
              <a:t>respawn = “true”</a:t>
            </a:r>
          </a:p>
          <a:p>
            <a:pPr lvl="2"/>
            <a:r>
              <a:rPr lang="zh-TW" altLang="en-US" dirty="0"/>
              <a:t>設定該節點為復位節點</a:t>
            </a:r>
            <a:endParaRPr lang="en-US" altLang="zh-TW" dirty="0"/>
          </a:p>
          <a:p>
            <a:pPr lvl="3"/>
            <a:r>
              <a:rPr lang="zh-TW" altLang="en-US" dirty="0"/>
              <a:t>當該節點被終止時，會自動重啟</a:t>
            </a:r>
            <a:endParaRPr lang="en-US" altLang="zh-TW" dirty="0"/>
          </a:p>
          <a:p>
            <a:pPr lvl="1"/>
            <a:r>
              <a:rPr lang="en-US" altLang="zh-TW" dirty="0"/>
              <a:t>required = “true”</a:t>
            </a:r>
          </a:p>
          <a:p>
            <a:pPr lvl="2"/>
            <a:r>
              <a:rPr lang="zh-TW" altLang="en-US" dirty="0"/>
              <a:t>設定該節點為必要節點</a:t>
            </a:r>
            <a:endParaRPr lang="en-US" altLang="zh-TW" dirty="0"/>
          </a:p>
          <a:p>
            <a:pPr lvl="3"/>
            <a:r>
              <a:rPr lang="zh-TW" altLang="en-US" dirty="0"/>
              <a:t>當該節點被終止時，整個程式都會一起被停止</a:t>
            </a:r>
            <a:endParaRPr lang="en-US" altLang="zh-TW" dirty="0"/>
          </a:p>
          <a:p>
            <a:r>
              <a:rPr lang="zh-TW" altLang="en-US" dirty="0">
                <a:solidFill>
                  <a:srgbClr val="0070C0"/>
                </a:solidFill>
              </a:rPr>
              <a:t>輸出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output = “screen”</a:t>
            </a:r>
          </a:p>
          <a:p>
            <a:pPr lvl="2"/>
            <a:r>
              <a:rPr lang="zh-TW" altLang="en-US" dirty="0"/>
              <a:t>設定將輸出的訊息顯示在</a:t>
            </a:r>
            <a:r>
              <a:rPr lang="en-US" altLang="zh-TW" dirty="0"/>
              <a:t>terminal</a:t>
            </a:r>
            <a:r>
              <a:rPr lang="zh-TW" altLang="en-US" dirty="0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84994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8E25F857-59C7-AEC7-DFA9-D28900FD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</a:rPr>
              <a:t>用</a:t>
            </a:r>
            <a:r>
              <a:rPr lang="en-US" altLang="zh-TW" spc="-1" dirty="0">
                <a:latin typeface="+mn-lt"/>
              </a:rPr>
              <a:t>launch</a:t>
            </a:r>
            <a:r>
              <a:rPr lang="zh-TW" altLang="en-US" spc="-1" dirty="0">
                <a:latin typeface="+mn-lt"/>
              </a:rPr>
              <a:t>做</a:t>
            </a:r>
            <a:r>
              <a:rPr lang="en-US" altLang="zh-TW" spc="-1" dirty="0">
                <a:latin typeface="+mn-lt"/>
              </a:rPr>
              <a:t>remap</a:t>
            </a:r>
            <a:r>
              <a:rPr lang="zh-TW" altLang="en-US" spc="-1" dirty="0">
                <a:latin typeface="+mn-lt"/>
              </a:rPr>
              <a:t>設定</a:t>
            </a:r>
            <a:endParaRPr lang="en-US" altLang="zh-TW" spc="-1" dirty="0">
              <a:latin typeface="+mn-lt"/>
            </a:endParaRPr>
          </a:p>
        </p:txBody>
      </p:sp>
      <p:sp>
        <p:nvSpPr>
          <p:cNvPr id="13315" name="內容版面配置區 2">
            <a:extLst>
              <a:ext uri="{FF2B5EF4-FFF2-40B4-BE49-F238E27FC236}">
                <a16:creationId xmlns:a16="http://schemas.microsoft.com/office/drawing/2014/main" id="{DA83BE71-50C1-68EB-E593-CB3ABA4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格式</a:t>
            </a:r>
            <a:endParaRPr lang="en-US" altLang="zh-TW" dirty="0"/>
          </a:p>
          <a:p>
            <a:pPr lvl="1"/>
            <a:r>
              <a:rPr lang="en-US" altLang="zh-TW" dirty="0"/>
              <a:t>&lt;remap from=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 err="1">
                <a:solidFill>
                  <a:srgbClr val="FF0000"/>
                </a:solidFill>
              </a:rPr>
              <a:t>original_topic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/>
              <a:t> to=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 err="1">
                <a:solidFill>
                  <a:srgbClr val="FF0000"/>
                </a:solidFill>
              </a:rPr>
              <a:t>new_topic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/>
              <a:t>/&gt;</a:t>
            </a:r>
          </a:p>
        </p:txBody>
      </p:sp>
      <p:pic>
        <p:nvPicPr>
          <p:cNvPr id="3" name="圖片 2" descr="一張含有 文字, 監視器, 螢幕, 黑色 的圖片&#10;&#10;自動產生的描述">
            <a:extLst>
              <a:ext uri="{FF2B5EF4-FFF2-40B4-BE49-F238E27FC236}">
                <a16:creationId xmlns:a16="http://schemas.microsoft.com/office/drawing/2014/main" id="{D02E68BE-3E36-66A7-BD5D-39BEA3DF6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1" y="2134578"/>
            <a:ext cx="8763001" cy="2497181"/>
          </a:xfrm>
          <a:prstGeom prst="rect">
            <a:avLst/>
          </a:prstGeom>
        </p:spPr>
      </p:pic>
      <p:sp>
        <p:nvSpPr>
          <p:cNvPr id="5" name="Google Shape;101;p7">
            <a:extLst>
              <a:ext uri="{FF2B5EF4-FFF2-40B4-BE49-F238E27FC236}">
                <a16:creationId xmlns:a16="http://schemas.microsoft.com/office/drawing/2014/main" id="{EA8ADB47-BCAA-4438-BFC8-AB6D08AA199F}"/>
              </a:ext>
            </a:extLst>
          </p:cNvPr>
          <p:cNvSpPr txBox="1"/>
          <p:nvPr/>
        </p:nvSpPr>
        <p:spPr>
          <a:xfrm>
            <a:off x="6500972" y="1645431"/>
            <a:ext cx="2447999" cy="369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remap</a:t>
            </a: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r>
              <a:rPr lang="en-US" sz="18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launch.launch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55E1F9-746D-4A3D-9627-4D95B2649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4" y="4656131"/>
            <a:ext cx="5000625" cy="1866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38980</TotalTime>
  <Words>1002</Words>
  <Application>Microsoft Office PowerPoint</Application>
  <PresentationFormat>如螢幕大小 (4:3)</PresentationFormat>
  <Paragraphs>177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Noto Sans Symbols</vt:lpstr>
      <vt:lpstr>新細明體</vt:lpstr>
      <vt:lpstr>標楷體</vt:lpstr>
      <vt:lpstr>Arial</vt:lpstr>
      <vt:lpstr>Tahoma</vt:lpstr>
      <vt:lpstr>Times New Roman</vt:lpstr>
      <vt:lpstr>Wingdings</vt:lpstr>
      <vt:lpstr>1_自訂設計</vt:lpstr>
      <vt:lpstr>ROS教學</vt:lpstr>
      <vt:lpstr>目標</vt:lpstr>
      <vt:lpstr>Launch file(1/2)</vt:lpstr>
      <vt:lpstr>Launch file(2/2)</vt:lpstr>
      <vt:lpstr>Launch file 格式 (1/2)</vt:lpstr>
      <vt:lpstr>Launch file 格式 (2/2)</vt:lpstr>
      <vt:lpstr>基本launch範例</vt:lpstr>
      <vt:lpstr>Launch中，node的其他屬性設定</vt:lpstr>
      <vt:lpstr>用launch做remap設定</vt:lpstr>
      <vt:lpstr>Launch file的參數(1/2)</vt:lpstr>
      <vt:lpstr>Launch file的參數(2/2)</vt:lpstr>
      <vt:lpstr>Launch的include file (1/2)</vt:lpstr>
      <vt:lpstr>Launch的include file (2/2)</vt:lpstr>
      <vt:lpstr>Launch的group</vt:lpstr>
      <vt:lpstr>Launch的if/unless(1/3)</vt:lpstr>
      <vt:lpstr>Launch的if/unless(2/3)</vt:lpstr>
      <vt:lpstr>Launch的if/unless(3/3)</vt:lpstr>
      <vt:lpstr>練習(1/2)</vt:lpstr>
      <vt:lpstr>謝 謝 指 教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tkuEagle</dc:creator>
  <cp:lastModifiedBy>jim</cp:lastModifiedBy>
  <cp:revision>1797</cp:revision>
  <cp:lastPrinted>2016-07-08T07:48:45Z</cp:lastPrinted>
  <dcterms:created xsi:type="dcterms:W3CDTF">2009-12-19T06:15:07Z</dcterms:created>
  <dcterms:modified xsi:type="dcterms:W3CDTF">2022-11-16T02:13:54Z</dcterms:modified>
</cp:coreProperties>
</file>