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notesMasterIdLst>
    <p:notesMasterId r:id="rId29"/>
  </p:notesMasterIdLst>
  <p:handoutMasterIdLst>
    <p:handoutMasterId r:id="rId30"/>
  </p:handoutMasterIdLst>
  <p:sldIdLst>
    <p:sldId id="386" r:id="rId2"/>
    <p:sldId id="421" r:id="rId3"/>
    <p:sldId id="441" r:id="rId4"/>
    <p:sldId id="444" r:id="rId5"/>
    <p:sldId id="445" r:id="rId6"/>
    <p:sldId id="446" r:id="rId7"/>
    <p:sldId id="459" r:id="rId8"/>
    <p:sldId id="460" r:id="rId9"/>
    <p:sldId id="447" r:id="rId10"/>
    <p:sldId id="448" r:id="rId11"/>
    <p:sldId id="449" r:id="rId12"/>
    <p:sldId id="450" r:id="rId13"/>
    <p:sldId id="423" r:id="rId14"/>
    <p:sldId id="424" r:id="rId15"/>
    <p:sldId id="425" r:id="rId16"/>
    <p:sldId id="461" r:id="rId17"/>
    <p:sldId id="426" r:id="rId18"/>
    <p:sldId id="427" r:id="rId19"/>
    <p:sldId id="462" r:id="rId20"/>
    <p:sldId id="428" r:id="rId21"/>
    <p:sldId id="438" r:id="rId22"/>
    <p:sldId id="431" r:id="rId23"/>
    <p:sldId id="464" r:id="rId24"/>
    <p:sldId id="457" r:id="rId25"/>
    <p:sldId id="465" r:id="rId26"/>
    <p:sldId id="466" r:id="rId27"/>
    <p:sldId id="405" r:id="rId28"/>
  </p:sldIdLst>
  <p:sldSz cx="9144000" cy="6858000" type="screen4x3"/>
  <p:notesSz cx="9882188" cy="67611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0">
          <p15:clr>
            <a:srgbClr val="A4A3A4"/>
          </p15:clr>
        </p15:guide>
        <p15:guide id="2" pos="3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99CCFF"/>
    <a:srgbClr val="00FFFF"/>
    <a:srgbClr val="99FF99"/>
    <a:srgbClr val="FFCC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9BE1EC-12F7-4BE4-95D1-04F645E9DF41}" v="47" dt="2022-10-26T09:02:22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4" autoAdjust="0"/>
  </p:normalViewPr>
  <p:slideViewPr>
    <p:cSldViewPr snapToObjects="1">
      <p:cViewPr varScale="1">
        <p:scale>
          <a:sx n="104" d="100"/>
          <a:sy n="104" d="100"/>
        </p:scale>
        <p:origin x="187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0" d="100"/>
          <a:sy n="110" d="100"/>
        </p:scale>
        <p:origin x="-1470" y="-84"/>
      </p:cViewPr>
      <p:guideLst>
        <p:guide orient="horz" pos="2130"/>
        <p:guide pos="3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劉奕廷" userId="421fd59a-bb92-4307-b12d-c35cf6b2cbe2" providerId="ADAL" clId="{CD9BE1EC-12F7-4BE4-95D1-04F645E9DF41}"/>
    <pc:docChg chg="undo custSel addSld delSld modSld">
      <pc:chgData name="劉奕廷" userId="421fd59a-bb92-4307-b12d-c35cf6b2cbe2" providerId="ADAL" clId="{CD9BE1EC-12F7-4BE4-95D1-04F645E9DF41}" dt="2022-10-26T09:04:00.065" v="6636" actId="1076"/>
      <pc:docMkLst>
        <pc:docMk/>
      </pc:docMkLst>
      <pc:sldChg chg="modSp mod">
        <pc:chgData name="劉奕廷" userId="421fd59a-bb92-4307-b12d-c35cf6b2cbe2" providerId="ADAL" clId="{CD9BE1EC-12F7-4BE4-95D1-04F645E9DF41}" dt="2022-10-26T07:42:22.452" v="30" actId="2711"/>
        <pc:sldMkLst>
          <pc:docMk/>
          <pc:sldMk cId="0" sldId="386"/>
        </pc:sldMkLst>
        <pc:spChg chg="mod">
          <ac:chgData name="劉奕廷" userId="421fd59a-bb92-4307-b12d-c35cf6b2cbe2" providerId="ADAL" clId="{CD9BE1EC-12F7-4BE4-95D1-04F645E9DF41}" dt="2022-10-26T07:42:22.452" v="30" actId="2711"/>
          <ac:spMkLst>
            <pc:docMk/>
            <pc:sldMk cId="0" sldId="386"/>
            <ac:spMk id="5125" creationId="{64BF7FE2-F848-BB39-00F1-987F81848B47}"/>
          </ac:spMkLst>
        </pc:spChg>
      </pc:sldChg>
      <pc:sldChg chg="delSp modSp mod">
        <pc:chgData name="劉奕廷" userId="421fd59a-bb92-4307-b12d-c35cf6b2cbe2" providerId="ADAL" clId="{CD9BE1EC-12F7-4BE4-95D1-04F645E9DF41}" dt="2022-10-26T07:44:10.627" v="262" actId="20577"/>
        <pc:sldMkLst>
          <pc:docMk/>
          <pc:sldMk cId="0" sldId="421"/>
        </pc:sldMkLst>
        <pc:spChg chg="mod">
          <ac:chgData name="劉奕廷" userId="421fd59a-bb92-4307-b12d-c35cf6b2cbe2" providerId="ADAL" clId="{CD9BE1EC-12F7-4BE4-95D1-04F645E9DF41}" dt="2022-10-26T07:42:31.451" v="38" actId="20577"/>
          <ac:spMkLst>
            <pc:docMk/>
            <pc:sldMk cId="0" sldId="421"/>
            <ac:spMk id="6146" creationId="{EADE89CA-F0CF-3B01-31AF-B6FF16283295}"/>
          </ac:spMkLst>
        </pc:spChg>
        <pc:spChg chg="mod">
          <ac:chgData name="劉奕廷" userId="421fd59a-bb92-4307-b12d-c35cf6b2cbe2" providerId="ADAL" clId="{CD9BE1EC-12F7-4BE4-95D1-04F645E9DF41}" dt="2022-10-26T07:44:10.627" v="262" actId="20577"/>
          <ac:spMkLst>
            <pc:docMk/>
            <pc:sldMk cId="0" sldId="421"/>
            <ac:spMk id="6147" creationId="{4A8AE9EC-9A06-D87B-41DF-DB4ED16F2A77}"/>
          </ac:spMkLst>
        </pc:spChg>
        <pc:spChg chg="del">
          <ac:chgData name="劉奕廷" userId="421fd59a-bb92-4307-b12d-c35cf6b2cbe2" providerId="ADAL" clId="{CD9BE1EC-12F7-4BE4-95D1-04F645E9DF41}" dt="2022-10-26T07:42:34.281" v="40" actId="478"/>
          <ac:spMkLst>
            <pc:docMk/>
            <pc:sldMk cId="0" sldId="421"/>
            <ac:spMk id="6149" creationId="{332E267E-E0B3-603B-704B-63CFC7E3F123}"/>
          </ac:spMkLst>
        </pc:spChg>
        <pc:picChg chg="del">
          <ac:chgData name="劉奕廷" userId="421fd59a-bb92-4307-b12d-c35cf6b2cbe2" providerId="ADAL" clId="{CD9BE1EC-12F7-4BE4-95D1-04F645E9DF41}" dt="2022-10-26T07:42:33.279" v="39" actId="478"/>
          <ac:picMkLst>
            <pc:docMk/>
            <pc:sldMk cId="0" sldId="421"/>
            <ac:picMk id="6148" creationId="{C2B8C9C5-CE56-050D-B5DC-692BE91E5D73}"/>
          </ac:picMkLst>
        </pc:picChg>
      </pc:sldChg>
      <pc:sldChg chg="del">
        <pc:chgData name="劉奕廷" userId="421fd59a-bb92-4307-b12d-c35cf6b2cbe2" providerId="ADAL" clId="{CD9BE1EC-12F7-4BE4-95D1-04F645E9DF41}" dt="2022-10-26T08:19:43.497" v="4084" actId="47"/>
        <pc:sldMkLst>
          <pc:docMk/>
          <pc:sldMk cId="0" sldId="422"/>
        </pc:sldMkLst>
      </pc:sldChg>
      <pc:sldChg chg="addSp modSp mod">
        <pc:chgData name="劉奕廷" userId="421fd59a-bb92-4307-b12d-c35cf6b2cbe2" providerId="ADAL" clId="{CD9BE1EC-12F7-4BE4-95D1-04F645E9DF41}" dt="2022-10-26T08:22:36.684" v="4267" actId="20577"/>
        <pc:sldMkLst>
          <pc:docMk/>
          <pc:sldMk cId="0" sldId="423"/>
        </pc:sldMkLst>
        <pc:spChg chg="mod">
          <ac:chgData name="劉奕廷" userId="421fd59a-bb92-4307-b12d-c35cf6b2cbe2" providerId="ADAL" clId="{CD9BE1EC-12F7-4BE4-95D1-04F645E9DF41}" dt="2022-10-26T08:22:26.437" v="4265" actId="20577"/>
          <ac:spMkLst>
            <pc:docMk/>
            <pc:sldMk cId="0" sldId="423"/>
            <ac:spMk id="3" creationId="{62A798E3-E0FB-7B1C-D986-0E7D578978F0}"/>
          </ac:spMkLst>
        </pc:spChg>
        <pc:spChg chg="mod">
          <ac:chgData name="劉奕廷" userId="421fd59a-bb92-4307-b12d-c35cf6b2cbe2" providerId="ADAL" clId="{CD9BE1EC-12F7-4BE4-95D1-04F645E9DF41}" dt="2022-10-26T08:21:07.834" v="4217"/>
          <ac:spMkLst>
            <pc:docMk/>
            <pc:sldMk cId="0" sldId="423"/>
            <ac:spMk id="5" creationId="{A02D18BF-94E3-ECEC-90A6-3E082F99672B}"/>
          </ac:spMkLst>
        </pc:spChg>
        <pc:spChg chg="mod">
          <ac:chgData name="劉奕廷" userId="421fd59a-bb92-4307-b12d-c35cf6b2cbe2" providerId="ADAL" clId="{CD9BE1EC-12F7-4BE4-95D1-04F645E9DF41}" dt="2022-10-26T08:21:07.834" v="4217"/>
          <ac:spMkLst>
            <pc:docMk/>
            <pc:sldMk cId="0" sldId="423"/>
            <ac:spMk id="8" creationId="{90457138-9A30-CC47-C66A-AEF10830C268}"/>
          </ac:spMkLst>
        </pc:spChg>
        <pc:spChg chg="mod">
          <ac:chgData name="劉奕廷" userId="421fd59a-bb92-4307-b12d-c35cf6b2cbe2" providerId="ADAL" clId="{CD9BE1EC-12F7-4BE4-95D1-04F645E9DF41}" dt="2022-10-26T08:21:07.834" v="4217"/>
          <ac:spMkLst>
            <pc:docMk/>
            <pc:sldMk cId="0" sldId="423"/>
            <ac:spMk id="9" creationId="{24CC9BC7-F49E-FE71-B0CF-51AFD5F69207}"/>
          </ac:spMkLst>
        </pc:spChg>
        <pc:spChg chg="add mod">
          <ac:chgData name="劉奕廷" userId="421fd59a-bb92-4307-b12d-c35cf6b2cbe2" providerId="ADAL" clId="{CD9BE1EC-12F7-4BE4-95D1-04F645E9DF41}" dt="2022-10-26T08:21:47.872" v="4227" actId="1076"/>
          <ac:spMkLst>
            <pc:docMk/>
            <pc:sldMk cId="0" sldId="423"/>
            <ac:spMk id="11" creationId="{500B4272-E420-98FC-B0DC-2E8F61772C75}"/>
          </ac:spMkLst>
        </pc:spChg>
        <pc:spChg chg="mod">
          <ac:chgData name="劉奕廷" userId="421fd59a-bb92-4307-b12d-c35cf6b2cbe2" providerId="ADAL" clId="{CD9BE1EC-12F7-4BE4-95D1-04F645E9DF41}" dt="2022-10-26T08:22:36.684" v="4267" actId="20577"/>
          <ac:spMkLst>
            <pc:docMk/>
            <pc:sldMk cId="0" sldId="423"/>
            <ac:spMk id="18434" creationId="{D303B2EB-0EDB-CE88-A672-44067EB7A777}"/>
          </ac:spMkLst>
        </pc:spChg>
        <pc:grpChg chg="add mod">
          <ac:chgData name="劉奕廷" userId="421fd59a-bb92-4307-b12d-c35cf6b2cbe2" providerId="ADAL" clId="{CD9BE1EC-12F7-4BE4-95D1-04F645E9DF41}" dt="2022-10-26T08:21:09.541" v="4218" actId="1076"/>
          <ac:grpSpMkLst>
            <pc:docMk/>
            <pc:sldMk cId="0" sldId="423"/>
            <ac:grpSpMk id="2" creationId="{29F8FC8A-8452-5801-3310-E145167FAE37}"/>
          </ac:grpSpMkLst>
        </pc:grpChg>
        <pc:grpChg chg="add mod">
          <ac:chgData name="劉奕廷" userId="421fd59a-bb92-4307-b12d-c35cf6b2cbe2" providerId="ADAL" clId="{CD9BE1EC-12F7-4BE4-95D1-04F645E9DF41}" dt="2022-10-26T08:21:39.284" v="4224" actId="1076"/>
          <ac:grpSpMkLst>
            <pc:docMk/>
            <pc:sldMk cId="0" sldId="423"/>
            <ac:grpSpMk id="6" creationId="{C7C1C3D7-4CFB-5E0D-0A4A-ADB787399B70}"/>
          </ac:grpSpMkLst>
        </pc:grpChg>
        <pc:picChg chg="mod">
          <ac:chgData name="劉奕廷" userId="421fd59a-bb92-4307-b12d-c35cf6b2cbe2" providerId="ADAL" clId="{CD9BE1EC-12F7-4BE4-95D1-04F645E9DF41}" dt="2022-10-26T08:21:07.834" v="4217"/>
          <ac:picMkLst>
            <pc:docMk/>
            <pc:sldMk cId="0" sldId="423"/>
            <ac:picMk id="4" creationId="{2F86CA1A-E9CD-63A1-98C2-49EAFC340FB6}"/>
          </ac:picMkLst>
        </pc:picChg>
        <pc:picChg chg="mod">
          <ac:chgData name="劉奕廷" userId="421fd59a-bb92-4307-b12d-c35cf6b2cbe2" providerId="ADAL" clId="{CD9BE1EC-12F7-4BE4-95D1-04F645E9DF41}" dt="2022-10-26T08:21:07.834" v="4217"/>
          <ac:picMkLst>
            <pc:docMk/>
            <pc:sldMk cId="0" sldId="423"/>
            <ac:picMk id="7" creationId="{C2CBF017-D9B8-9C9C-5A9E-3954B38036DF}"/>
          </ac:picMkLst>
        </pc:picChg>
        <pc:picChg chg="add mod">
          <ac:chgData name="劉奕廷" userId="421fd59a-bb92-4307-b12d-c35cf6b2cbe2" providerId="ADAL" clId="{CD9BE1EC-12F7-4BE4-95D1-04F645E9DF41}" dt="2022-10-26T08:22:04.361" v="4229" actId="1076"/>
          <ac:picMkLst>
            <pc:docMk/>
            <pc:sldMk cId="0" sldId="423"/>
            <ac:picMk id="10" creationId="{48AAAA31-17EC-A9D9-F155-18527FAB1843}"/>
          </ac:picMkLst>
        </pc:picChg>
      </pc:sldChg>
      <pc:sldChg chg="addSp delSp modSp mod">
        <pc:chgData name="劉奕廷" userId="421fd59a-bb92-4307-b12d-c35cf6b2cbe2" providerId="ADAL" clId="{CD9BE1EC-12F7-4BE4-95D1-04F645E9DF41}" dt="2022-10-26T08:24:18.612" v="4456" actId="113"/>
        <pc:sldMkLst>
          <pc:docMk/>
          <pc:sldMk cId="0" sldId="424"/>
        </pc:sldMkLst>
        <pc:spChg chg="del">
          <ac:chgData name="劉奕廷" userId="421fd59a-bb92-4307-b12d-c35cf6b2cbe2" providerId="ADAL" clId="{CD9BE1EC-12F7-4BE4-95D1-04F645E9DF41}" dt="2022-10-26T08:23:02.488" v="4300" actId="478"/>
          <ac:spMkLst>
            <pc:docMk/>
            <pc:sldMk cId="0" sldId="424"/>
            <ac:spMk id="4" creationId="{EA30EC04-6153-262E-8A97-8444EED0511A}"/>
          </ac:spMkLst>
        </pc:spChg>
        <pc:spChg chg="del">
          <ac:chgData name="劉奕廷" userId="421fd59a-bb92-4307-b12d-c35cf6b2cbe2" providerId="ADAL" clId="{CD9BE1EC-12F7-4BE4-95D1-04F645E9DF41}" dt="2022-10-26T08:22:59.145" v="4296" actId="478"/>
          <ac:spMkLst>
            <pc:docMk/>
            <pc:sldMk cId="0" sldId="424"/>
            <ac:spMk id="7" creationId="{0F604452-06E5-9CA1-F2E7-BD7EDC9C8645}"/>
          </ac:spMkLst>
        </pc:spChg>
        <pc:spChg chg="del mod">
          <ac:chgData name="劉奕廷" userId="421fd59a-bb92-4307-b12d-c35cf6b2cbe2" providerId="ADAL" clId="{CD9BE1EC-12F7-4BE4-95D1-04F645E9DF41}" dt="2022-10-26T08:23:01.316" v="4299" actId="478"/>
          <ac:spMkLst>
            <pc:docMk/>
            <pc:sldMk cId="0" sldId="424"/>
            <ac:spMk id="8" creationId="{3A25C82C-1107-1F83-46A6-0CE94BBF9903}"/>
          </ac:spMkLst>
        </pc:spChg>
        <pc:spChg chg="del">
          <ac:chgData name="劉奕廷" userId="421fd59a-bb92-4307-b12d-c35cf6b2cbe2" providerId="ADAL" clId="{CD9BE1EC-12F7-4BE4-95D1-04F645E9DF41}" dt="2022-10-26T08:22:56.950" v="4295" actId="478"/>
          <ac:spMkLst>
            <pc:docMk/>
            <pc:sldMk cId="0" sldId="424"/>
            <ac:spMk id="9" creationId="{81E59645-20F7-C872-484E-433F4B9B0A23}"/>
          </ac:spMkLst>
        </pc:spChg>
        <pc:spChg chg="mod">
          <ac:chgData name="劉奕廷" userId="421fd59a-bb92-4307-b12d-c35cf6b2cbe2" providerId="ADAL" clId="{CD9BE1EC-12F7-4BE4-95D1-04F645E9DF41}" dt="2022-10-26T08:22:52.947" v="4292" actId="20577"/>
          <ac:spMkLst>
            <pc:docMk/>
            <pc:sldMk cId="0" sldId="424"/>
            <ac:spMk id="19458" creationId="{F39DF1B5-55A8-4413-6433-26D2B8781508}"/>
          </ac:spMkLst>
        </pc:spChg>
        <pc:spChg chg="mod">
          <ac:chgData name="劉奕廷" userId="421fd59a-bb92-4307-b12d-c35cf6b2cbe2" providerId="ADAL" clId="{CD9BE1EC-12F7-4BE4-95D1-04F645E9DF41}" dt="2022-10-26T08:24:18.612" v="4456" actId="113"/>
          <ac:spMkLst>
            <pc:docMk/>
            <pc:sldMk cId="0" sldId="424"/>
            <ac:spMk id="19459" creationId="{895BE44A-AA7B-F45E-B9CB-636A325E8262}"/>
          </ac:spMkLst>
        </pc:spChg>
        <pc:spChg chg="del">
          <ac:chgData name="劉奕廷" userId="421fd59a-bb92-4307-b12d-c35cf6b2cbe2" providerId="ADAL" clId="{CD9BE1EC-12F7-4BE4-95D1-04F645E9DF41}" dt="2022-10-26T08:22:55.792" v="4294" actId="478"/>
          <ac:spMkLst>
            <pc:docMk/>
            <pc:sldMk cId="0" sldId="424"/>
            <ac:spMk id="19461" creationId="{ABF7054C-E7A0-6E7B-659A-75E10DF60EDF}"/>
          </ac:spMkLst>
        </pc:spChg>
        <pc:picChg chg="add mod">
          <ac:chgData name="劉奕廷" userId="421fd59a-bb92-4307-b12d-c35cf6b2cbe2" providerId="ADAL" clId="{CD9BE1EC-12F7-4BE4-95D1-04F645E9DF41}" dt="2022-10-26T08:24:10.852" v="4454"/>
          <ac:picMkLst>
            <pc:docMk/>
            <pc:sldMk cId="0" sldId="424"/>
            <ac:picMk id="2" creationId="{1FD604F8-9683-A6B6-C81D-0A3A509A229F}"/>
          </ac:picMkLst>
        </pc:picChg>
        <pc:picChg chg="del">
          <ac:chgData name="劉奕廷" userId="421fd59a-bb92-4307-b12d-c35cf6b2cbe2" providerId="ADAL" clId="{CD9BE1EC-12F7-4BE4-95D1-04F645E9DF41}" dt="2022-10-26T08:22:55.154" v="4293" actId="478"/>
          <ac:picMkLst>
            <pc:docMk/>
            <pc:sldMk cId="0" sldId="424"/>
            <ac:picMk id="3" creationId="{7E0710C4-C086-64D8-9B7E-38FD5562C253}"/>
          </ac:picMkLst>
        </pc:picChg>
        <pc:cxnChg chg="del">
          <ac:chgData name="劉奕廷" userId="421fd59a-bb92-4307-b12d-c35cf6b2cbe2" providerId="ADAL" clId="{CD9BE1EC-12F7-4BE4-95D1-04F645E9DF41}" dt="2022-10-26T08:23:00.178" v="4297" actId="478"/>
          <ac:cxnSpMkLst>
            <pc:docMk/>
            <pc:sldMk cId="0" sldId="424"/>
            <ac:cxnSpMk id="10" creationId="{2B472CA6-84A1-1C4C-CDFD-515128C108AE}"/>
          </ac:cxnSpMkLst>
        </pc:cxnChg>
      </pc:sldChg>
      <pc:sldChg chg="addSp delSp modSp mod">
        <pc:chgData name="劉奕廷" userId="421fd59a-bb92-4307-b12d-c35cf6b2cbe2" providerId="ADAL" clId="{CD9BE1EC-12F7-4BE4-95D1-04F645E9DF41}" dt="2022-10-26T08:26:15.225" v="4691" actId="1076"/>
        <pc:sldMkLst>
          <pc:docMk/>
          <pc:sldMk cId="0" sldId="425"/>
        </pc:sldMkLst>
        <pc:spChg chg="add mod">
          <ac:chgData name="劉奕廷" userId="421fd59a-bb92-4307-b12d-c35cf6b2cbe2" providerId="ADAL" clId="{CD9BE1EC-12F7-4BE4-95D1-04F645E9DF41}" dt="2022-10-26T08:26:06.857" v="4687"/>
          <ac:spMkLst>
            <pc:docMk/>
            <pc:sldMk cId="0" sldId="425"/>
            <ac:spMk id="4" creationId="{60D4DA86-70A8-14CA-7FEC-DAE8C0CDFFE4}"/>
          </ac:spMkLst>
        </pc:spChg>
        <pc:spChg chg="add mod">
          <ac:chgData name="劉奕廷" userId="421fd59a-bb92-4307-b12d-c35cf6b2cbe2" providerId="ADAL" clId="{CD9BE1EC-12F7-4BE4-95D1-04F645E9DF41}" dt="2022-10-26T08:26:15.225" v="4691" actId="1076"/>
          <ac:spMkLst>
            <pc:docMk/>
            <pc:sldMk cId="0" sldId="425"/>
            <ac:spMk id="6" creationId="{D9A75930-DC9F-0E30-2936-034A867DCBE1}"/>
          </ac:spMkLst>
        </pc:spChg>
        <pc:spChg chg="mod">
          <ac:chgData name="劉奕廷" userId="421fd59a-bb92-4307-b12d-c35cf6b2cbe2" providerId="ADAL" clId="{CD9BE1EC-12F7-4BE4-95D1-04F645E9DF41}" dt="2022-10-26T08:24:28.234" v="4461" actId="20577"/>
          <ac:spMkLst>
            <pc:docMk/>
            <pc:sldMk cId="0" sldId="425"/>
            <ac:spMk id="20482" creationId="{5D834520-6985-AEA8-1082-C21DAE32CAD5}"/>
          </ac:spMkLst>
        </pc:spChg>
        <pc:spChg chg="mod">
          <ac:chgData name="劉奕廷" userId="421fd59a-bb92-4307-b12d-c35cf6b2cbe2" providerId="ADAL" clId="{CD9BE1EC-12F7-4BE4-95D1-04F645E9DF41}" dt="2022-10-26T08:26:10.804" v="4690" actId="20577"/>
          <ac:spMkLst>
            <pc:docMk/>
            <pc:sldMk cId="0" sldId="425"/>
            <ac:spMk id="20483" creationId="{F9797BDD-0BB8-27B4-160D-4BD37B2F8114}"/>
          </ac:spMkLst>
        </pc:spChg>
        <pc:picChg chg="add mod">
          <ac:chgData name="劉奕廷" userId="421fd59a-bb92-4307-b12d-c35cf6b2cbe2" providerId="ADAL" clId="{CD9BE1EC-12F7-4BE4-95D1-04F645E9DF41}" dt="2022-10-26T08:26:06.857" v="4687"/>
          <ac:picMkLst>
            <pc:docMk/>
            <pc:sldMk cId="0" sldId="425"/>
            <ac:picMk id="2" creationId="{87BF39AD-628E-8109-B305-0755687D7AE7}"/>
          </ac:picMkLst>
        </pc:picChg>
        <pc:picChg chg="del">
          <ac:chgData name="劉奕廷" userId="421fd59a-bb92-4307-b12d-c35cf6b2cbe2" providerId="ADAL" clId="{CD9BE1EC-12F7-4BE4-95D1-04F645E9DF41}" dt="2022-10-26T08:24:30.396" v="4462" actId="478"/>
          <ac:picMkLst>
            <pc:docMk/>
            <pc:sldMk cId="0" sldId="425"/>
            <ac:picMk id="3" creationId="{CCC3E37D-FDE3-E479-AA59-2CDE61E2B10F}"/>
          </ac:picMkLst>
        </pc:picChg>
        <pc:picChg chg="add mod">
          <ac:chgData name="劉奕廷" userId="421fd59a-bb92-4307-b12d-c35cf6b2cbe2" providerId="ADAL" clId="{CD9BE1EC-12F7-4BE4-95D1-04F645E9DF41}" dt="2022-10-26T08:26:06.857" v="4687"/>
          <ac:picMkLst>
            <pc:docMk/>
            <pc:sldMk cId="0" sldId="425"/>
            <ac:picMk id="5" creationId="{DF03522C-C787-7F49-9616-595D3878D1CA}"/>
          </ac:picMkLst>
        </pc:picChg>
      </pc:sldChg>
      <pc:sldChg chg="delSp modSp mod">
        <pc:chgData name="劉奕廷" userId="421fd59a-bb92-4307-b12d-c35cf6b2cbe2" providerId="ADAL" clId="{CD9BE1EC-12F7-4BE4-95D1-04F645E9DF41}" dt="2022-10-26T08:30:05.160" v="5144" actId="2711"/>
        <pc:sldMkLst>
          <pc:docMk/>
          <pc:sldMk cId="0" sldId="426"/>
        </pc:sldMkLst>
        <pc:spChg chg="mod">
          <ac:chgData name="劉奕廷" userId="421fd59a-bb92-4307-b12d-c35cf6b2cbe2" providerId="ADAL" clId="{CD9BE1EC-12F7-4BE4-95D1-04F645E9DF41}" dt="2022-10-26T08:30:05.160" v="5144" actId="2711"/>
          <ac:spMkLst>
            <pc:docMk/>
            <pc:sldMk cId="0" sldId="426"/>
            <ac:spMk id="21506" creationId="{6C2D58E6-07F3-C408-C85D-4B9F937AD033}"/>
          </ac:spMkLst>
        </pc:spChg>
        <pc:spChg chg="mod">
          <ac:chgData name="劉奕廷" userId="421fd59a-bb92-4307-b12d-c35cf6b2cbe2" providerId="ADAL" clId="{CD9BE1EC-12F7-4BE4-95D1-04F645E9DF41}" dt="2022-10-26T08:29:57.037" v="5143" actId="113"/>
          <ac:spMkLst>
            <pc:docMk/>
            <pc:sldMk cId="0" sldId="426"/>
            <ac:spMk id="21507" creationId="{96E88FE5-0CBF-5D06-C326-8F8E40D2C9C1}"/>
          </ac:spMkLst>
        </pc:spChg>
        <pc:picChg chg="del">
          <ac:chgData name="劉奕廷" userId="421fd59a-bb92-4307-b12d-c35cf6b2cbe2" providerId="ADAL" clId="{CD9BE1EC-12F7-4BE4-95D1-04F645E9DF41}" dt="2022-10-26T08:29:03.328" v="5010" actId="478"/>
          <ac:picMkLst>
            <pc:docMk/>
            <pc:sldMk cId="0" sldId="426"/>
            <ac:picMk id="21508" creationId="{9CA01181-4BD4-D945-D18B-5D2534A481F8}"/>
          </ac:picMkLst>
        </pc:picChg>
      </pc:sldChg>
      <pc:sldChg chg="addSp modSp mod">
        <pc:chgData name="劉奕廷" userId="421fd59a-bb92-4307-b12d-c35cf6b2cbe2" providerId="ADAL" clId="{CD9BE1EC-12F7-4BE4-95D1-04F645E9DF41}" dt="2022-10-26T08:41:24.475" v="5655" actId="20577"/>
        <pc:sldMkLst>
          <pc:docMk/>
          <pc:sldMk cId="0" sldId="427"/>
        </pc:sldMkLst>
        <pc:spChg chg="mod">
          <ac:chgData name="劉奕廷" userId="421fd59a-bb92-4307-b12d-c35cf6b2cbe2" providerId="ADAL" clId="{CD9BE1EC-12F7-4BE4-95D1-04F645E9DF41}" dt="2022-10-26T08:34:43.343" v="5448" actId="20577"/>
          <ac:spMkLst>
            <pc:docMk/>
            <pc:sldMk cId="0" sldId="427"/>
            <ac:spMk id="3" creationId="{967D796C-9B31-D720-2716-9AE5EC06D1DD}"/>
          </ac:spMkLst>
        </pc:spChg>
        <pc:spChg chg="add mod">
          <ac:chgData name="劉奕廷" userId="421fd59a-bb92-4307-b12d-c35cf6b2cbe2" providerId="ADAL" clId="{CD9BE1EC-12F7-4BE4-95D1-04F645E9DF41}" dt="2022-10-26T08:35:36.287" v="5501" actId="1076"/>
          <ac:spMkLst>
            <pc:docMk/>
            <pc:sldMk cId="0" sldId="427"/>
            <ac:spMk id="5" creationId="{72F6A144-7A37-8FE1-9213-109C337ECE79}"/>
          </ac:spMkLst>
        </pc:spChg>
        <pc:spChg chg="mod">
          <ac:chgData name="劉奕廷" userId="421fd59a-bb92-4307-b12d-c35cf6b2cbe2" providerId="ADAL" clId="{CD9BE1EC-12F7-4BE4-95D1-04F645E9DF41}" dt="2022-10-26T08:41:24.475" v="5655" actId="20577"/>
          <ac:spMkLst>
            <pc:docMk/>
            <pc:sldMk cId="0" sldId="427"/>
            <ac:spMk id="22530" creationId="{FA19F564-69AF-D57B-4613-4B27FEBD0A81}"/>
          </ac:spMkLst>
        </pc:spChg>
        <pc:picChg chg="add mod">
          <ac:chgData name="劉奕廷" userId="421fd59a-bb92-4307-b12d-c35cf6b2cbe2" providerId="ADAL" clId="{CD9BE1EC-12F7-4BE4-95D1-04F645E9DF41}" dt="2022-10-26T08:33:29.203" v="5304" actId="1076"/>
          <ac:picMkLst>
            <pc:docMk/>
            <pc:sldMk cId="0" sldId="427"/>
            <ac:picMk id="4" creationId="{36818C08-4FB3-ECFA-1111-9982E9FA7BD6}"/>
          </ac:picMkLst>
        </pc:picChg>
      </pc:sldChg>
      <pc:sldChg chg="addSp modSp mod">
        <pc:chgData name="劉奕廷" userId="421fd59a-bb92-4307-b12d-c35cf6b2cbe2" providerId="ADAL" clId="{CD9BE1EC-12F7-4BE4-95D1-04F645E9DF41}" dt="2022-10-26T08:47:21.445" v="5929" actId="207"/>
        <pc:sldMkLst>
          <pc:docMk/>
          <pc:sldMk cId="0" sldId="428"/>
        </pc:sldMkLst>
        <pc:spChg chg="mod">
          <ac:chgData name="劉奕廷" userId="421fd59a-bb92-4307-b12d-c35cf6b2cbe2" providerId="ADAL" clId="{CD9BE1EC-12F7-4BE4-95D1-04F645E9DF41}" dt="2022-10-26T08:41:35.665" v="5667" actId="20577"/>
          <ac:spMkLst>
            <pc:docMk/>
            <pc:sldMk cId="0" sldId="428"/>
            <ac:spMk id="23554" creationId="{57910E04-47B0-8C59-D09A-E8BA8B29A6C0}"/>
          </ac:spMkLst>
        </pc:spChg>
        <pc:spChg chg="mod">
          <ac:chgData name="劉奕廷" userId="421fd59a-bb92-4307-b12d-c35cf6b2cbe2" providerId="ADAL" clId="{CD9BE1EC-12F7-4BE4-95D1-04F645E9DF41}" dt="2022-10-26T08:47:21.445" v="5929" actId="207"/>
          <ac:spMkLst>
            <pc:docMk/>
            <pc:sldMk cId="0" sldId="428"/>
            <ac:spMk id="23555" creationId="{58D500F7-3AD5-CF59-15D2-BE4ADBE4E90D}"/>
          </ac:spMkLst>
        </pc:spChg>
        <pc:picChg chg="add mod">
          <ac:chgData name="劉奕廷" userId="421fd59a-bb92-4307-b12d-c35cf6b2cbe2" providerId="ADAL" clId="{CD9BE1EC-12F7-4BE4-95D1-04F645E9DF41}" dt="2022-10-26T08:43:18.152" v="5721" actId="1076"/>
          <ac:picMkLst>
            <pc:docMk/>
            <pc:sldMk cId="0" sldId="428"/>
            <ac:picMk id="3" creationId="{8F51ECE1-30C7-11FD-EF0D-6F573827DF9A}"/>
          </ac:picMkLst>
        </pc:picChg>
        <pc:picChg chg="add mod">
          <ac:chgData name="劉奕廷" userId="421fd59a-bb92-4307-b12d-c35cf6b2cbe2" providerId="ADAL" clId="{CD9BE1EC-12F7-4BE4-95D1-04F645E9DF41}" dt="2022-10-26T08:45:33.836" v="5815" actId="1076"/>
          <ac:picMkLst>
            <pc:docMk/>
            <pc:sldMk cId="0" sldId="428"/>
            <ac:picMk id="5" creationId="{32F4346F-7709-45F4-F5C1-CB4E729BC6FA}"/>
          </ac:picMkLst>
        </pc:picChg>
      </pc:sldChg>
      <pc:sldChg chg="addSp delSp modSp mod">
        <pc:chgData name="劉奕廷" userId="421fd59a-bb92-4307-b12d-c35cf6b2cbe2" providerId="ADAL" clId="{CD9BE1EC-12F7-4BE4-95D1-04F645E9DF41}" dt="2022-10-26T08:54:10.106" v="6115" actId="2711"/>
        <pc:sldMkLst>
          <pc:docMk/>
          <pc:sldMk cId="0" sldId="431"/>
        </pc:sldMkLst>
        <pc:spChg chg="add mod">
          <ac:chgData name="劉奕廷" userId="421fd59a-bb92-4307-b12d-c35cf6b2cbe2" providerId="ADAL" clId="{CD9BE1EC-12F7-4BE4-95D1-04F645E9DF41}" dt="2022-10-26T08:54:04.162" v="6114" actId="1076"/>
          <ac:spMkLst>
            <pc:docMk/>
            <pc:sldMk cId="0" sldId="431"/>
            <ac:spMk id="2" creationId="{DDF02148-D715-FB94-F0BF-745322DDCA92}"/>
          </ac:spMkLst>
        </pc:spChg>
        <pc:spChg chg="del">
          <ac:chgData name="劉奕廷" userId="421fd59a-bb92-4307-b12d-c35cf6b2cbe2" providerId="ADAL" clId="{CD9BE1EC-12F7-4BE4-95D1-04F645E9DF41}" dt="2022-10-26T08:53:29.464" v="6055" actId="478"/>
          <ac:spMkLst>
            <pc:docMk/>
            <pc:sldMk cId="0" sldId="431"/>
            <ac:spMk id="3" creationId="{6D681D0A-A3EB-73DC-C030-2734D214966B}"/>
          </ac:spMkLst>
        </pc:spChg>
        <pc:spChg chg="mod">
          <ac:chgData name="劉奕廷" userId="421fd59a-bb92-4307-b12d-c35cf6b2cbe2" providerId="ADAL" clId="{CD9BE1EC-12F7-4BE4-95D1-04F645E9DF41}" dt="2022-10-26T08:54:10.106" v="6115" actId="2711"/>
          <ac:spMkLst>
            <pc:docMk/>
            <pc:sldMk cId="0" sldId="431"/>
            <ac:spMk id="25602" creationId="{1E470C0D-E946-0BDB-D1D4-DC5DA4785978}"/>
          </ac:spMkLst>
        </pc:spChg>
        <pc:spChg chg="mod">
          <ac:chgData name="劉奕廷" userId="421fd59a-bb92-4307-b12d-c35cf6b2cbe2" providerId="ADAL" clId="{CD9BE1EC-12F7-4BE4-95D1-04F645E9DF41}" dt="2022-10-26T08:53:53.421" v="6112" actId="20577"/>
          <ac:spMkLst>
            <pc:docMk/>
            <pc:sldMk cId="0" sldId="431"/>
            <ac:spMk id="25603" creationId="{9EB5E44C-491D-CEE7-9167-EDEB524E593B}"/>
          </ac:spMkLst>
        </pc:spChg>
        <pc:spChg chg="del">
          <ac:chgData name="劉奕廷" userId="421fd59a-bb92-4307-b12d-c35cf6b2cbe2" providerId="ADAL" clId="{CD9BE1EC-12F7-4BE4-95D1-04F645E9DF41}" dt="2022-10-26T08:53:27.743" v="6053" actId="478"/>
          <ac:spMkLst>
            <pc:docMk/>
            <pc:sldMk cId="0" sldId="431"/>
            <ac:spMk id="25604" creationId="{2EDE325A-B284-4DDD-F283-5086C0761A8C}"/>
          </ac:spMkLst>
        </pc:spChg>
        <pc:spChg chg="del">
          <ac:chgData name="劉奕廷" userId="421fd59a-bb92-4307-b12d-c35cf6b2cbe2" providerId="ADAL" clId="{CD9BE1EC-12F7-4BE4-95D1-04F645E9DF41}" dt="2022-10-26T08:53:28.487" v="6054" actId="478"/>
          <ac:spMkLst>
            <pc:docMk/>
            <pc:sldMk cId="0" sldId="431"/>
            <ac:spMk id="25606" creationId="{EA2B4CD9-4D9D-5F8D-0888-6800D166A047}"/>
          </ac:spMkLst>
        </pc:spChg>
        <pc:picChg chg="add mod">
          <ac:chgData name="劉奕廷" userId="421fd59a-bb92-4307-b12d-c35cf6b2cbe2" providerId="ADAL" clId="{CD9BE1EC-12F7-4BE4-95D1-04F645E9DF41}" dt="2022-10-26T08:54:04.162" v="6114" actId="1076"/>
          <ac:picMkLst>
            <pc:docMk/>
            <pc:sldMk cId="0" sldId="431"/>
            <ac:picMk id="4" creationId="{C4B576D2-6D6F-3A85-50C1-E3C203BEF5DB}"/>
          </ac:picMkLst>
        </pc:picChg>
      </pc:sldChg>
      <pc:sldChg chg="del">
        <pc:chgData name="劉奕廷" userId="421fd59a-bb92-4307-b12d-c35cf6b2cbe2" providerId="ADAL" clId="{CD9BE1EC-12F7-4BE4-95D1-04F645E9DF41}" dt="2022-10-26T08:57:15.405" v="6269" actId="47"/>
        <pc:sldMkLst>
          <pc:docMk/>
          <pc:sldMk cId="0" sldId="432"/>
        </pc:sldMkLst>
      </pc:sldChg>
      <pc:sldChg chg="del">
        <pc:chgData name="劉奕廷" userId="421fd59a-bb92-4307-b12d-c35cf6b2cbe2" providerId="ADAL" clId="{CD9BE1EC-12F7-4BE4-95D1-04F645E9DF41}" dt="2022-10-26T08:57:15.608" v="6270" actId="47"/>
        <pc:sldMkLst>
          <pc:docMk/>
          <pc:sldMk cId="0" sldId="433"/>
        </pc:sldMkLst>
      </pc:sldChg>
      <pc:sldChg chg="del">
        <pc:chgData name="劉奕廷" userId="421fd59a-bb92-4307-b12d-c35cf6b2cbe2" providerId="ADAL" clId="{CD9BE1EC-12F7-4BE4-95D1-04F645E9DF41}" dt="2022-10-26T08:57:17.644" v="6277" actId="47"/>
        <pc:sldMkLst>
          <pc:docMk/>
          <pc:sldMk cId="0" sldId="435"/>
        </pc:sldMkLst>
      </pc:sldChg>
      <pc:sldChg chg="del">
        <pc:chgData name="劉奕廷" userId="421fd59a-bb92-4307-b12d-c35cf6b2cbe2" providerId="ADAL" clId="{CD9BE1EC-12F7-4BE4-95D1-04F645E9DF41}" dt="2022-10-26T08:57:18.186" v="6278" actId="47"/>
        <pc:sldMkLst>
          <pc:docMk/>
          <pc:sldMk cId="0" sldId="436"/>
        </pc:sldMkLst>
      </pc:sldChg>
      <pc:sldChg chg="addSp delSp modSp mod">
        <pc:chgData name="劉奕廷" userId="421fd59a-bb92-4307-b12d-c35cf6b2cbe2" providerId="ADAL" clId="{CD9BE1EC-12F7-4BE4-95D1-04F645E9DF41}" dt="2022-10-26T08:52:57.156" v="6021" actId="208"/>
        <pc:sldMkLst>
          <pc:docMk/>
          <pc:sldMk cId="0" sldId="438"/>
        </pc:sldMkLst>
        <pc:spChg chg="mod">
          <ac:chgData name="劉奕廷" userId="421fd59a-bb92-4307-b12d-c35cf6b2cbe2" providerId="ADAL" clId="{CD9BE1EC-12F7-4BE4-95D1-04F645E9DF41}" dt="2022-10-26T08:48:01.216" v="5958" actId="20577"/>
          <ac:spMkLst>
            <pc:docMk/>
            <pc:sldMk cId="0" sldId="438"/>
            <ac:spMk id="3" creationId="{607BE0FD-7AB4-BFDB-B979-EA2A280E18B1}"/>
          </ac:spMkLst>
        </pc:spChg>
        <pc:spChg chg="add del mod">
          <ac:chgData name="劉奕廷" userId="421fd59a-bb92-4307-b12d-c35cf6b2cbe2" providerId="ADAL" clId="{CD9BE1EC-12F7-4BE4-95D1-04F645E9DF41}" dt="2022-10-26T08:50:49.730" v="5965"/>
          <ac:spMkLst>
            <pc:docMk/>
            <pc:sldMk cId="0" sldId="438"/>
            <ac:spMk id="5" creationId="{D78FFF4F-210D-F5C0-3F38-D3839CA4FF43}"/>
          </ac:spMkLst>
        </pc:spChg>
        <pc:spChg chg="add mod">
          <ac:chgData name="劉奕廷" userId="421fd59a-bb92-4307-b12d-c35cf6b2cbe2" providerId="ADAL" clId="{CD9BE1EC-12F7-4BE4-95D1-04F645E9DF41}" dt="2022-10-26T08:52:27.442" v="6017" actId="1076"/>
          <ac:spMkLst>
            <pc:docMk/>
            <pc:sldMk cId="0" sldId="438"/>
            <ac:spMk id="8" creationId="{EF157CC3-1EB7-FA1E-1A01-F824F288ACDB}"/>
          </ac:spMkLst>
        </pc:spChg>
        <pc:spChg chg="add del mod">
          <ac:chgData name="劉奕廷" userId="421fd59a-bb92-4307-b12d-c35cf6b2cbe2" providerId="ADAL" clId="{CD9BE1EC-12F7-4BE4-95D1-04F645E9DF41}" dt="2022-10-26T08:52:38.468" v="6019" actId="478"/>
          <ac:spMkLst>
            <pc:docMk/>
            <pc:sldMk cId="0" sldId="438"/>
            <ac:spMk id="9" creationId="{3B6B3302-3127-35FD-1C70-BF1A8C67E3D0}"/>
          </ac:spMkLst>
        </pc:spChg>
        <pc:spChg chg="mod">
          <ac:chgData name="劉奕廷" userId="421fd59a-bb92-4307-b12d-c35cf6b2cbe2" providerId="ADAL" clId="{CD9BE1EC-12F7-4BE4-95D1-04F645E9DF41}" dt="2022-10-26T08:47:32.954" v="5933" actId="20577"/>
          <ac:spMkLst>
            <pc:docMk/>
            <pc:sldMk cId="0" sldId="438"/>
            <ac:spMk id="24578" creationId="{30288771-0AB4-CC2B-D601-CC23D3676DF5}"/>
          </ac:spMkLst>
        </pc:spChg>
        <pc:picChg chg="add del mod">
          <ac:chgData name="劉奕廷" userId="421fd59a-bb92-4307-b12d-c35cf6b2cbe2" providerId="ADAL" clId="{CD9BE1EC-12F7-4BE4-95D1-04F645E9DF41}" dt="2022-10-26T08:50:49.728" v="5963" actId="478"/>
          <ac:picMkLst>
            <pc:docMk/>
            <pc:sldMk cId="0" sldId="438"/>
            <ac:picMk id="4" creationId="{A72F09C1-8D22-CC87-1BA4-780ED48FEA8D}"/>
          </ac:picMkLst>
        </pc:picChg>
        <pc:picChg chg="add mod">
          <ac:chgData name="劉奕廷" userId="421fd59a-bb92-4307-b12d-c35cf6b2cbe2" providerId="ADAL" clId="{CD9BE1EC-12F7-4BE4-95D1-04F645E9DF41}" dt="2022-10-26T08:51:12.453" v="5967" actId="1076"/>
          <ac:picMkLst>
            <pc:docMk/>
            <pc:sldMk cId="0" sldId="438"/>
            <ac:picMk id="7" creationId="{D9E7C549-1FBA-2162-408A-55C50E785B40}"/>
          </ac:picMkLst>
        </pc:picChg>
        <pc:cxnChg chg="add mod">
          <ac:chgData name="劉奕廷" userId="421fd59a-bb92-4307-b12d-c35cf6b2cbe2" providerId="ADAL" clId="{CD9BE1EC-12F7-4BE4-95D1-04F645E9DF41}" dt="2022-10-26T08:52:57.156" v="6021" actId="208"/>
          <ac:cxnSpMkLst>
            <pc:docMk/>
            <pc:sldMk cId="0" sldId="438"/>
            <ac:cxnSpMk id="11" creationId="{FB6C9022-4B9B-8A86-EFE8-A75628FAA7F2}"/>
          </ac:cxnSpMkLst>
        </pc:cxnChg>
      </pc:sldChg>
      <pc:sldChg chg="delSp modSp mod">
        <pc:chgData name="劉奕廷" userId="421fd59a-bb92-4307-b12d-c35cf6b2cbe2" providerId="ADAL" clId="{CD9BE1EC-12F7-4BE4-95D1-04F645E9DF41}" dt="2022-10-26T08:03:34.516" v="2225" actId="20577"/>
        <pc:sldMkLst>
          <pc:docMk/>
          <pc:sldMk cId="0" sldId="441"/>
        </pc:sldMkLst>
        <pc:spChg chg="mod">
          <ac:chgData name="劉奕廷" userId="421fd59a-bb92-4307-b12d-c35cf6b2cbe2" providerId="ADAL" clId="{CD9BE1EC-12F7-4BE4-95D1-04F645E9DF41}" dt="2022-10-26T07:44:44.404" v="287" actId="2711"/>
          <ac:spMkLst>
            <pc:docMk/>
            <pc:sldMk cId="0" sldId="441"/>
            <ac:spMk id="7170" creationId="{D6261881-8046-D164-055A-D4FD6D4DEA3F}"/>
          </ac:spMkLst>
        </pc:spChg>
        <pc:spChg chg="mod">
          <ac:chgData name="劉奕廷" userId="421fd59a-bb92-4307-b12d-c35cf6b2cbe2" providerId="ADAL" clId="{CD9BE1EC-12F7-4BE4-95D1-04F645E9DF41}" dt="2022-10-26T08:03:34.516" v="2225" actId="20577"/>
          <ac:spMkLst>
            <pc:docMk/>
            <pc:sldMk cId="0" sldId="441"/>
            <ac:spMk id="7171" creationId="{23FEA5D8-C9E8-81A3-5629-A97C5B3D4B3D}"/>
          </ac:spMkLst>
        </pc:spChg>
        <pc:picChg chg="del">
          <ac:chgData name="劉奕廷" userId="421fd59a-bb92-4307-b12d-c35cf6b2cbe2" providerId="ADAL" clId="{CD9BE1EC-12F7-4BE4-95D1-04F645E9DF41}" dt="2022-10-26T07:44:46.750" v="288" actId="478"/>
          <ac:picMkLst>
            <pc:docMk/>
            <pc:sldMk cId="0" sldId="441"/>
            <ac:picMk id="2" creationId="{7835CFB0-CC89-5A86-AFE4-B634CB4F041C}"/>
          </ac:picMkLst>
        </pc:picChg>
      </pc:sldChg>
      <pc:sldChg chg="addSp delSp modSp mod">
        <pc:chgData name="劉奕廷" userId="421fd59a-bb92-4307-b12d-c35cf6b2cbe2" providerId="ADAL" clId="{CD9BE1EC-12F7-4BE4-95D1-04F645E9DF41}" dt="2022-10-26T07:51:03.249" v="1031"/>
        <pc:sldMkLst>
          <pc:docMk/>
          <pc:sldMk cId="0" sldId="444"/>
        </pc:sldMkLst>
        <pc:spChg chg="del">
          <ac:chgData name="劉奕廷" userId="421fd59a-bb92-4307-b12d-c35cf6b2cbe2" providerId="ADAL" clId="{CD9BE1EC-12F7-4BE4-95D1-04F645E9DF41}" dt="2022-10-26T07:50:00.636" v="1007" actId="478"/>
          <ac:spMkLst>
            <pc:docMk/>
            <pc:sldMk cId="0" sldId="444"/>
            <ac:spMk id="2" creationId="{6B69CA2C-47AE-B384-5707-3A6B880BA2DA}"/>
          </ac:spMkLst>
        </pc:spChg>
        <pc:spChg chg="mod">
          <ac:chgData name="劉奕廷" userId="421fd59a-bb92-4307-b12d-c35cf6b2cbe2" providerId="ADAL" clId="{CD9BE1EC-12F7-4BE4-95D1-04F645E9DF41}" dt="2022-10-26T07:49:59.041" v="1006" actId="20577"/>
          <ac:spMkLst>
            <pc:docMk/>
            <pc:sldMk cId="0" sldId="444"/>
            <ac:spMk id="10242" creationId="{0F7C8F38-D793-85ED-C326-184538C50461}"/>
          </ac:spMkLst>
        </pc:spChg>
        <pc:spChg chg="mod">
          <ac:chgData name="劉奕廷" userId="421fd59a-bb92-4307-b12d-c35cf6b2cbe2" providerId="ADAL" clId="{CD9BE1EC-12F7-4BE4-95D1-04F645E9DF41}" dt="2022-10-26T07:50:59.801" v="1030"/>
          <ac:spMkLst>
            <pc:docMk/>
            <pc:sldMk cId="0" sldId="444"/>
            <ac:spMk id="10243" creationId="{9AE15A0F-0E86-83D7-E5B3-24A8C5E5D7F8}"/>
          </ac:spMkLst>
        </pc:spChg>
        <pc:spChg chg="del">
          <ac:chgData name="劉奕廷" userId="421fd59a-bb92-4307-b12d-c35cf6b2cbe2" providerId="ADAL" clId="{CD9BE1EC-12F7-4BE4-95D1-04F645E9DF41}" dt="2022-10-26T07:50:10.525" v="1022" actId="478"/>
          <ac:spMkLst>
            <pc:docMk/>
            <pc:sldMk cId="0" sldId="444"/>
            <ac:spMk id="10245" creationId="{211255AB-7B1C-B613-65D3-24AE127DA890}"/>
          </ac:spMkLst>
        </pc:spChg>
        <pc:spChg chg="del">
          <ac:chgData name="劉奕廷" userId="421fd59a-bb92-4307-b12d-c35cf6b2cbe2" providerId="ADAL" clId="{CD9BE1EC-12F7-4BE4-95D1-04F645E9DF41}" dt="2022-10-26T07:50:01.042" v="1008" actId="478"/>
          <ac:spMkLst>
            <pc:docMk/>
            <pc:sldMk cId="0" sldId="444"/>
            <ac:spMk id="10246" creationId="{241C8909-BCB9-B0C8-CD6D-9CBCD504BD17}"/>
          </ac:spMkLst>
        </pc:spChg>
        <pc:spChg chg="del">
          <ac:chgData name="劉奕廷" userId="421fd59a-bb92-4307-b12d-c35cf6b2cbe2" providerId="ADAL" clId="{CD9BE1EC-12F7-4BE4-95D1-04F645E9DF41}" dt="2022-10-26T07:50:09.619" v="1021" actId="478"/>
          <ac:spMkLst>
            <pc:docMk/>
            <pc:sldMk cId="0" sldId="444"/>
            <ac:spMk id="10247" creationId="{E8FA77A5-18E7-848A-8088-62A37947FEC7}"/>
          </ac:spMkLst>
        </pc:spChg>
        <pc:spChg chg="del">
          <ac:chgData name="劉奕廷" userId="421fd59a-bb92-4307-b12d-c35cf6b2cbe2" providerId="ADAL" clId="{CD9BE1EC-12F7-4BE4-95D1-04F645E9DF41}" dt="2022-10-26T07:50:01.830" v="1010" actId="478"/>
          <ac:spMkLst>
            <pc:docMk/>
            <pc:sldMk cId="0" sldId="444"/>
            <ac:spMk id="10248" creationId="{BB8BA5EF-222A-560E-C0AB-D4537AD7502E}"/>
          </ac:spMkLst>
        </pc:spChg>
        <pc:spChg chg="del">
          <ac:chgData name="劉奕廷" userId="421fd59a-bb92-4307-b12d-c35cf6b2cbe2" providerId="ADAL" clId="{CD9BE1EC-12F7-4BE4-95D1-04F645E9DF41}" dt="2022-10-26T07:50:08.517" v="1020" actId="478"/>
          <ac:spMkLst>
            <pc:docMk/>
            <pc:sldMk cId="0" sldId="444"/>
            <ac:spMk id="10249" creationId="{D30B1998-DE54-1714-0A07-CC854AD9C955}"/>
          </ac:spMkLst>
        </pc:spChg>
        <pc:spChg chg="del">
          <ac:chgData name="劉奕廷" userId="421fd59a-bb92-4307-b12d-c35cf6b2cbe2" providerId="ADAL" clId="{CD9BE1EC-12F7-4BE4-95D1-04F645E9DF41}" dt="2022-10-26T07:50:01.546" v="1009" actId="478"/>
          <ac:spMkLst>
            <pc:docMk/>
            <pc:sldMk cId="0" sldId="444"/>
            <ac:spMk id="10250" creationId="{2F44CD0B-AD9D-3661-0B03-89E64B143159}"/>
          </ac:spMkLst>
        </pc:spChg>
        <pc:spChg chg="del">
          <ac:chgData name="劉奕廷" userId="421fd59a-bb92-4307-b12d-c35cf6b2cbe2" providerId="ADAL" clId="{CD9BE1EC-12F7-4BE4-95D1-04F645E9DF41}" dt="2022-10-26T07:50:07.576" v="1019" actId="478"/>
          <ac:spMkLst>
            <pc:docMk/>
            <pc:sldMk cId="0" sldId="444"/>
            <ac:spMk id="10251" creationId="{D3D9AFC1-F2AA-0834-3A04-8971A4D6625D}"/>
          </ac:spMkLst>
        </pc:spChg>
        <pc:spChg chg="del">
          <ac:chgData name="劉奕廷" userId="421fd59a-bb92-4307-b12d-c35cf6b2cbe2" providerId="ADAL" clId="{CD9BE1EC-12F7-4BE4-95D1-04F645E9DF41}" dt="2022-10-26T07:50:02.578" v="1012" actId="478"/>
          <ac:spMkLst>
            <pc:docMk/>
            <pc:sldMk cId="0" sldId="444"/>
            <ac:spMk id="10252" creationId="{B6AE61BF-087E-06E2-631D-86B3B261DAB4}"/>
          </ac:spMkLst>
        </pc:spChg>
        <pc:spChg chg="del mod">
          <ac:chgData name="劉奕廷" userId="421fd59a-bb92-4307-b12d-c35cf6b2cbe2" providerId="ADAL" clId="{CD9BE1EC-12F7-4BE4-95D1-04F645E9DF41}" dt="2022-10-26T07:50:06.530" v="1018" actId="478"/>
          <ac:spMkLst>
            <pc:docMk/>
            <pc:sldMk cId="0" sldId="444"/>
            <ac:spMk id="10253" creationId="{90BB2B9B-77F3-0D59-3145-80DA93736CE3}"/>
          </ac:spMkLst>
        </pc:spChg>
        <pc:spChg chg="del">
          <ac:chgData name="劉奕廷" userId="421fd59a-bb92-4307-b12d-c35cf6b2cbe2" providerId="ADAL" clId="{CD9BE1EC-12F7-4BE4-95D1-04F645E9DF41}" dt="2022-10-26T07:50:02.278" v="1011" actId="478"/>
          <ac:spMkLst>
            <pc:docMk/>
            <pc:sldMk cId="0" sldId="444"/>
            <ac:spMk id="10254" creationId="{701115AE-A715-69E4-44BE-32221F0D3F9A}"/>
          </ac:spMkLst>
        </pc:spChg>
        <pc:spChg chg="del mod">
          <ac:chgData name="劉奕廷" userId="421fd59a-bb92-4307-b12d-c35cf6b2cbe2" providerId="ADAL" clId="{CD9BE1EC-12F7-4BE4-95D1-04F645E9DF41}" dt="2022-10-26T07:50:05.524" v="1016" actId="478"/>
          <ac:spMkLst>
            <pc:docMk/>
            <pc:sldMk cId="0" sldId="444"/>
            <ac:spMk id="10255" creationId="{E4C8A151-F2C3-A772-3519-7D88C8D2F423}"/>
          </ac:spMkLst>
        </pc:spChg>
        <pc:spChg chg="del">
          <ac:chgData name="劉奕廷" userId="421fd59a-bb92-4307-b12d-c35cf6b2cbe2" providerId="ADAL" clId="{CD9BE1EC-12F7-4BE4-95D1-04F645E9DF41}" dt="2022-10-26T07:50:02.934" v="1013" actId="478"/>
          <ac:spMkLst>
            <pc:docMk/>
            <pc:sldMk cId="0" sldId="444"/>
            <ac:spMk id="10256" creationId="{CF3DF417-7ADA-A4FB-DBFE-D762F66A9DF6}"/>
          </ac:spMkLst>
        </pc:spChg>
        <pc:spChg chg="del">
          <ac:chgData name="劉奕廷" userId="421fd59a-bb92-4307-b12d-c35cf6b2cbe2" providerId="ADAL" clId="{CD9BE1EC-12F7-4BE4-95D1-04F645E9DF41}" dt="2022-10-26T07:50:04.471" v="1015" actId="478"/>
          <ac:spMkLst>
            <pc:docMk/>
            <pc:sldMk cId="0" sldId="444"/>
            <ac:spMk id="10257" creationId="{E122B6AA-0A77-5F40-E237-94C7D7BAA7BB}"/>
          </ac:spMkLst>
        </pc:spChg>
        <pc:picChg chg="add mod">
          <ac:chgData name="劉奕廷" userId="421fd59a-bb92-4307-b12d-c35cf6b2cbe2" providerId="ADAL" clId="{CD9BE1EC-12F7-4BE4-95D1-04F645E9DF41}" dt="2022-10-26T07:51:03.249" v="1031"/>
          <ac:picMkLst>
            <pc:docMk/>
            <pc:sldMk cId="0" sldId="444"/>
            <ac:picMk id="3" creationId="{96850418-45D5-EDE1-ECE1-FD3CF4FDA7AE}"/>
          </ac:picMkLst>
        </pc:picChg>
      </pc:sldChg>
      <pc:sldChg chg="addSp modSp mod">
        <pc:chgData name="劉奕廷" userId="421fd59a-bb92-4307-b12d-c35cf6b2cbe2" providerId="ADAL" clId="{CD9BE1EC-12F7-4BE4-95D1-04F645E9DF41}" dt="2022-10-26T07:55:15.255" v="1372" actId="732"/>
        <pc:sldMkLst>
          <pc:docMk/>
          <pc:sldMk cId="0" sldId="445"/>
        </pc:sldMkLst>
        <pc:spChg chg="add mod">
          <ac:chgData name="劉奕廷" userId="421fd59a-bb92-4307-b12d-c35cf6b2cbe2" providerId="ADAL" clId="{CD9BE1EC-12F7-4BE4-95D1-04F645E9DF41}" dt="2022-10-26T07:53:26.905" v="1272" actId="14100"/>
          <ac:spMkLst>
            <pc:docMk/>
            <pc:sldMk cId="0" sldId="445"/>
            <ac:spMk id="3" creationId="{C618A13C-6098-AAEE-4C09-A78D1118F86E}"/>
          </ac:spMkLst>
        </pc:spChg>
        <pc:spChg chg="add mod">
          <ac:chgData name="劉奕廷" userId="421fd59a-bb92-4307-b12d-c35cf6b2cbe2" providerId="ADAL" clId="{CD9BE1EC-12F7-4BE4-95D1-04F645E9DF41}" dt="2022-10-26T07:53:36.208" v="1274" actId="14100"/>
          <ac:spMkLst>
            <pc:docMk/>
            <pc:sldMk cId="0" sldId="445"/>
            <ac:spMk id="4" creationId="{0E74BCA5-B194-8E0F-7F28-96166A430763}"/>
          </ac:spMkLst>
        </pc:spChg>
        <pc:spChg chg="add mod">
          <ac:chgData name="劉奕廷" userId="421fd59a-bb92-4307-b12d-c35cf6b2cbe2" providerId="ADAL" clId="{CD9BE1EC-12F7-4BE4-95D1-04F645E9DF41}" dt="2022-10-26T07:54:38.146" v="1368"/>
          <ac:spMkLst>
            <pc:docMk/>
            <pc:sldMk cId="0" sldId="445"/>
            <ac:spMk id="6" creationId="{925ED495-2EDF-E8BC-6B43-614FB527D525}"/>
          </ac:spMkLst>
        </pc:spChg>
        <pc:spChg chg="mod">
          <ac:chgData name="劉奕廷" userId="421fd59a-bb92-4307-b12d-c35cf6b2cbe2" providerId="ADAL" clId="{CD9BE1EC-12F7-4BE4-95D1-04F645E9DF41}" dt="2022-10-26T07:51:31.076" v="1078" actId="2711"/>
          <ac:spMkLst>
            <pc:docMk/>
            <pc:sldMk cId="0" sldId="445"/>
            <ac:spMk id="11266" creationId="{AD4173DB-53E3-4E4C-F957-2A0E7F6D6640}"/>
          </ac:spMkLst>
        </pc:spChg>
        <pc:spChg chg="mod">
          <ac:chgData name="劉奕廷" userId="421fd59a-bb92-4307-b12d-c35cf6b2cbe2" providerId="ADAL" clId="{CD9BE1EC-12F7-4BE4-95D1-04F645E9DF41}" dt="2022-10-26T07:54:45.385" v="1370" actId="20577"/>
          <ac:spMkLst>
            <pc:docMk/>
            <pc:sldMk cId="0" sldId="445"/>
            <ac:spMk id="11267" creationId="{BF8C0C49-B277-9D21-5FD7-4F9C84B5CEA4}"/>
          </ac:spMkLst>
        </pc:spChg>
        <pc:picChg chg="add mod">
          <ac:chgData name="劉奕廷" userId="421fd59a-bb92-4307-b12d-c35cf6b2cbe2" providerId="ADAL" clId="{CD9BE1EC-12F7-4BE4-95D1-04F645E9DF41}" dt="2022-10-26T07:53:26.905" v="1272" actId="14100"/>
          <ac:picMkLst>
            <pc:docMk/>
            <pc:sldMk cId="0" sldId="445"/>
            <ac:picMk id="2" creationId="{0824E7C5-CF59-B33D-47CD-5B94385ED837}"/>
          </ac:picMkLst>
        </pc:picChg>
        <pc:picChg chg="add mod modCrop">
          <ac:chgData name="劉奕廷" userId="421fd59a-bb92-4307-b12d-c35cf6b2cbe2" providerId="ADAL" clId="{CD9BE1EC-12F7-4BE4-95D1-04F645E9DF41}" dt="2022-10-26T07:55:15.255" v="1372" actId="732"/>
          <ac:picMkLst>
            <pc:docMk/>
            <pc:sldMk cId="0" sldId="445"/>
            <ac:picMk id="5" creationId="{D29D9FE8-8492-0CC7-ABB8-679797FDA02B}"/>
          </ac:picMkLst>
        </pc:picChg>
      </pc:sldChg>
      <pc:sldChg chg="addSp modSp mod">
        <pc:chgData name="劉奕廷" userId="421fd59a-bb92-4307-b12d-c35cf6b2cbe2" providerId="ADAL" clId="{CD9BE1EC-12F7-4BE4-95D1-04F645E9DF41}" dt="2022-10-26T07:56:49.565" v="1505" actId="207"/>
        <pc:sldMkLst>
          <pc:docMk/>
          <pc:sldMk cId="0" sldId="446"/>
        </pc:sldMkLst>
        <pc:spChg chg="mod">
          <ac:chgData name="劉奕廷" userId="421fd59a-bb92-4307-b12d-c35cf6b2cbe2" providerId="ADAL" clId="{CD9BE1EC-12F7-4BE4-95D1-04F645E9DF41}" dt="2022-10-26T07:56:43.785" v="1504"/>
          <ac:spMkLst>
            <pc:docMk/>
            <pc:sldMk cId="0" sldId="446"/>
            <ac:spMk id="4" creationId="{D97A70C5-48FB-412F-EB9F-9690C98720BE}"/>
          </ac:spMkLst>
        </pc:spChg>
        <pc:spChg chg="add mod">
          <ac:chgData name="劉奕廷" userId="421fd59a-bb92-4307-b12d-c35cf6b2cbe2" providerId="ADAL" clId="{CD9BE1EC-12F7-4BE4-95D1-04F645E9DF41}" dt="2022-10-26T07:56:43.785" v="1504"/>
          <ac:spMkLst>
            <pc:docMk/>
            <pc:sldMk cId="0" sldId="446"/>
            <ac:spMk id="6" creationId="{F6406496-86CF-750A-5E14-668345A4D05A}"/>
          </ac:spMkLst>
        </pc:spChg>
        <pc:spChg chg="add mod">
          <ac:chgData name="劉奕廷" userId="421fd59a-bb92-4307-b12d-c35cf6b2cbe2" providerId="ADAL" clId="{CD9BE1EC-12F7-4BE4-95D1-04F645E9DF41}" dt="2022-10-26T07:56:43.785" v="1504"/>
          <ac:spMkLst>
            <pc:docMk/>
            <pc:sldMk cId="0" sldId="446"/>
            <ac:spMk id="8" creationId="{D8BCCBDA-FBEE-8E10-CC5E-4701AC5BBFDC}"/>
          </ac:spMkLst>
        </pc:spChg>
        <pc:spChg chg="add mod">
          <ac:chgData name="劉奕廷" userId="421fd59a-bb92-4307-b12d-c35cf6b2cbe2" providerId="ADAL" clId="{CD9BE1EC-12F7-4BE4-95D1-04F645E9DF41}" dt="2022-10-26T07:56:43.785" v="1504"/>
          <ac:spMkLst>
            <pc:docMk/>
            <pc:sldMk cId="0" sldId="446"/>
            <ac:spMk id="10" creationId="{9A5DF2A9-9303-9452-15D0-4F1673177649}"/>
          </ac:spMkLst>
        </pc:spChg>
        <pc:spChg chg="mod">
          <ac:chgData name="劉奕廷" userId="421fd59a-bb92-4307-b12d-c35cf6b2cbe2" providerId="ADAL" clId="{CD9BE1EC-12F7-4BE4-95D1-04F645E9DF41}" dt="2022-10-26T07:55:25.944" v="1377" actId="20577"/>
          <ac:spMkLst>
            <pc:docMk/>
            <pc:sldMk cId="0" sldId="446"/>
            <ac:spMk id="12290" creationId="{7D69460D-8DE4-9C89-D07E-452EBADF4633}"/>
          </ac:spMkLst>
        </pc:spChg>
        <pc:spChg chg="mod">
          <ac:chgData name="劉奕廷" userId="421fd59a-bb92-4307-b12d-c35cf6b2cbe2" providerId="ADAL" clId="{CD9BE1EC-12F7-4BE4-95D1-04F645E9DF41}" dt="2022-10-26T07:56:49.565" v="1505" actId="207"/>
          <ac:spMkLst>
            <pc:docMk/>
            <pc:sldMk cId="0" sldId="446"/>
            <ac:spMk id="12291" creationId="{BE5DD8C4-EC90-658B-BA1D-370D0DE4489D}"/>
          </ac:spMkLst>
        </pc:spChg>
        <pc:grpChg chg="add mod">
          <ac:chgData name="劉奕廷" userId="421fd59a-bb92-4307-b12d-c35cf6b2cbe2" providerId="ADAL" clId="{CD9BE1EC-12F7-4BE4-95D1-04F645E9DF41}" dt="2022-10-26T07:56:43.785" v="1504"/>
          <ac:grpSpMkLst>
            <pc:docMk/>
            <pc:sldMk cId="0" sldId="446"/>
            <ac:grpSpMk id="2" creationId="{204D40DA-2C53-12B6-FC0A-B5F9D270AB08}"/>
          </ac:grpSpMkLst>
        </pc:grpChg>
        <pc:picChg chg="mod">
          <ac:chgData name="劉奕廷" userId="421fd59a-bb92-4307-b12d-c35cf6b2cbe2" providerId="ADAL" clId="{CD9BE1EC-12F7-4BE4-95D1-04F645E9DF41}" dt="2022-10-26T07:56:43.785" v="1504"/>
          <ac:picMkLst>
            <pc:docMk/>
            <pc:sldMk cId="0" sldId="446"/>
            <ac:picMk id="3" creationId="{8E606CF9-31A5-1A6E-ABB2-C1EC0BACB7FC}"/>
          </ac:picMkLst>
        </pc:picChg>
        <pc:picChg chg="add mod">
          <ac:chgData name="劉奕廷" userId="421fd59a-bb92-4307-b12d-c35cf6b2cbe2" providerId="ADAL" clId="{CD9BE1EC-12F7-4BE4-95D1-04F645E9DF41}" dt="2022-10-26T07:56:43.785" v="1504"/>
          <ac:picMkLst>
            <pc:docMk/>
            <pc:sldMk cId="0" sldId="446"/>
            <ac:picMk id="5" creationId="{A8753D6B-6FD8-C0FE-B68F-55BFA2B2F291}"/>
          </ac:picMkLst>
        </pc:picChg>
        <pc:picChg chg="add mod">
          <ac:chgData name="劉奕廷" userId="421fd59a-bb92-4307-b12d-c35cf6b2cbe2" providerId="ADAL" clId="{CD9BE1EC-12F7-4BE4-95D1-04F645E9DF41}" dt="2022-10-26T07:56:43.785" v="1504"/>
          <ac:picMkLst>
            <pc:docMk/>
            <pc:sldMk cId="0" sldId="446"/>
            <ac:picMk id="7" creationId="{EAA5AADB-1764-D45D-F5EC-3B3E9684F319}"/>
          </ac:picMkLst>
        </pc:picChg>
        <pc:picChg chg="add mod">
          <ac:chgData name="劉奕廷" userId="421fd59a-bb92-4307-b12d-c35cf6b2cbe2" providerId="ADAL" clId="{CD9BE1EC-12F7-4BE4-95D1-04F645E9DF41}" dt="2022-10-26T07:56:43.785" v="1504"/>
          <ac:picMkLst>
            <pc:docMk/>
            <pc:sldMk cId="0" sldId="446"/>
            <ac:picMk id="9" creationId="{B3CA989F-21CE-6D82-7D84-7D228E9926A1}"/>
          </ac:picMkLst>
        </pc:picChg>
      </pc:sldChg>
      <pc:sldChg chg="addSp modSp mod">
        <pc:chgData name="劉奕廷" userId="421fd59a-bb92-4307-b12d-c35cf6b2cbe2" providerId="ADAL" clId="{CD9BE1EC-12F7-4BE4-95D1-04F645E9DF41}" dt="2022-10-26T08:11:42.248" v="3216" actId="20577"/>
        <pc:sldMkLst>
          <pc:docMk/>
          <pc:sldMk cId="0" sldId="447"/>
        </pc:sldMkLst>
        <pc:spChg chg="add mod">
          <ac:chgData name="劉奕廷" userId="421fd59a-bb92-4307-b12d-c35cf6b2cbe2" providerId="ADAL" clId="{CD9BE1EC-12F7-4BE4-95D1-04F645E9DF41}" dt="2022-10-26T08:09:38.186" v="2987"/>
          <ac:spMkLst>
            <pc:docMk/>
            <pc:sldMk cId="0" sldId="447"/>
            <ac:spMk id="3" creationId="{5674961A-88EC-E7A2-6E16-89DF2BA4B526}"/>
          </ac:spMkLst>
        </pc:spChg>
        <pc:spChg chg="mod">
          <ac:chgData name="劉奕廷" userId="421fd59a-bb92-4307-b12d-c35cf6b2cbe2" providerId="ADAL" clId="{CD9BE1EC-12F7-4BE4-95D1-04F645E9DF41}" dt="2022-10-26T08:05:37.092" v="2478" actId="20577"/>
          <ac:spMkLst>
            <pc:docMk/>
            <pc:sldMk cId="0" sldId="447"/>
            <ac:spMk id="13314" creationId="{8E25F857-59C7-AEC7-DFA9-D28900FD0CE0}"/>
          </ac:spMkLst>
        </pc:spChg>
        <pc:spChg chg="mod">
          <ac:chgData name="劉奕廷" userId="421fd59a-bb92-4307-b12d-c35cf6b2cbe2" providerId="ADAL" clId="{CD9BE1EC-12F7-4BE4-95D1-04F645E9DF41}" dt="2022-10-26T08:11:42.248" v="3216" actId="20577"/>
          <ac:spMkLst>
            <pc:docMk/>
            <pc:sldMk cId="0" sldId="447"/>
            <ac:spMk id="13315" creationId="{DA83BE71-50C1-68EB-E593-CB3ABA401393}"/>
          </ac:spMkLst>
        </pc:spChg>
        <pc:picChg chg="add mod">
          <ac:chgData name="劉奕廷" userId="421fd59a-bb92-4307-b12d-c35cf6b2cbe2" providerId="ADAL" clId="{CD9BE1EC-12F7-4BE4-95D1-04F645E9DF41}" dt="2022-10-26T08:09:38.186" v="2987"/>
          <ac:picMkLst>
            <pc:docMk/>
            <pc:sldMk cId="0" sldId="447"/>
            <ac:picMk id="2" creationId="{3D2A78A6-838D-D1CD-9408-7E4D0E3E67F6}"/>
          </ac:picMkLst>
        </pc:picChg>
        <pc:cxnChg chg="add mod">
          <ac:chgData name="劉奕廷" userId="421fd59a-bb92-4307-b12d-c35cf6b2cbe2" providerId="ADAL" clId="{CD9BE1EC-12F7-4BE4-95D1-04F645E9DF41}" dt="2022-10-26T08:09:38.186" v="2987"/>
          <ac:cxnSpMkLst>
            <pc:docMk/>
            <pc:sldMk cId="0" sldId="447"/>
            <ac:cxnSpMk id="4" creationId="{7CAF222B-C97D-A821-0D41-584D437DEFCD}"/>
          </ac:cxnSpMkLst>
        </pc:cxnChg>
      </pc:sldChg>
      <pc:sldChg chg="addSp delSp modSp mod">
        <pc:chgData name="劉奕廷" userId="421fd59a-bb92-4307-b12d-c35cf6b2cbe2" providerId="ADAL" clId="{CD9BE1EC-12F7-4BE4-95D1-04F645E9DF41}" dt="2022-10-26T08:13:01.625" v="3328" actId="207"/>
        <pc:sldMkLst>
          <pc:docMk/>
          <pc:sldMk cId="0" sldId="448"/>
        </pc:sldMkLst>
        <pc:spChg chg="mod">
          <ac:chgData name="劉奕廷" userId="421fd59a-bb92-4307-b12d-c35cf6b2cbe2" providerId="ADAL" clId="{CD9BE1EC-12F7-4BE4-95D1-04F645E9DF41}" dt="2022-10-26T08:13:01.625" v="3328" actId="207"/>
          <ac:spMkLst>
            <pc:docMk/>
            <pc:sldMk cId="0" sldId="448"/>
            <ac:spMk id="3" creationId="{0ED934C7-A568-6B59-D029-E6913D7446D1}"/>
          </ac:spMkLst>
        </pc:spChg>
        <pc:spChg chg="add mod">
          <ac:chgData name="劉奕廷" userId="421fd59a-bb92-4307-b12d-c35cf6b2cbe2" providerId="ADAL" clId="{CD9BE1EC-12F7-4BE4-95D1-04F645E9DF41}" dt="2022-10-26T08:12:04.175" v="3218"/>
          <ac:spMkLst>
            <pc:docMk/>
            <pc:sldMk cId="0" sldId="448"/>
            <ac:spMk id="6" creationId="{66696BE6-EB04-AEB0-64EC-80BA78D24C94}"/>
          </ac:spMkLst>
        </pc:spChg>
        <pc:spChg chg="add mod">
          <ac:chgData name="劉奕廷" userId="421fd59a-bb92-4307-b12d-c35cf6b2cbe2" providerId="ADAL" clId="{CD9BE1EC-12F7-4BE4-95D1-04F645E9DF41}" dt="2022-10-26T08:12:04.175" v="3218"/>
          <ac:spMkLst>
            <pc:docMk/>
            <pc:sldMk cId="0" sldId="448"/>
            <ac:spMk id="7" creationId="{B1028FD8-147A-4350-6C72-479B9D31A50E}"/>
          </ac:spMkLst>
        </pc:spChg>
        <pc:spChg chg="add mod">
          <ac:chgData name="劉奕廷" userId="421fd59a-bb92-4307-b12d-c35cf6b2cbe2" providerId="ADAL" clId="{CD9BE1EC-12F7-4BE4-95D1-04F645E9DF41}" dt="2022-10-26T08:12:04.175" v="3218"/>
          <ac:spMkLst>
            <pc:docMk/>
            <pc:sldMk cId="0" sldId="448"/>
            <ac:spMk id="8" creationId="{B4F0BAD1-22C5-57AB-F9B0-0CFD65A117DD}"/>
          </ac:spMkLst>
        </pc:spChg>
        <pc:spChg chg="add mod">
          <ac:chgData name="劉奕廷" userId="421fd59a-bb92-4307-b12d-c35cf6b2cbe2" providerId="ADAL" clId="{CD9BE1EC-12F7-4BE4-95D1-04F645E9DF41}" dt="2022-10-26T08:12:04.175" v="3218"/>
          <ac:spMkLst>
            <pc:docMk/>
            <pc:sldMk cId="0" sldId="448"/>
            <ac:spMk id="9" creationId="{7DE9830A-1836-8D85-F04E-3026C89A98BC}"/>
          </ac:spMkLst>
        </pc:spChg>
        <pc:spChg chg="mod">
          <ac:chgData name="劉奕廷" userId="421fd59a-bb92-4307-b12d-c35cf6b2cbe2" providerId="ADAL" clId="{CD9BE1EC-12F7-4BE4-95D1-04F645E9DF41}" dt="2022-10-26T08:09:47.106" v="2992" actId="20577"/>
          <ac:spMkLst>
            <pc:docMk/>
            <pc:sldMk cId="0" sldId="448"/>
            <ac:spMk id="14338" creationId="{407B6BDC-7990-67DB-3C2C-6DED2AA33C90}"/>
          </ac:spMkLst>
        </pc:spChg>
        <pc:graphicFrameChg chg="add del modGraphic">
          <ac:chgData name="劉奕廷" userId="421fd59a-bb92-4307-b12d-c35cf6b2cbe2" providerId="ADAL" clId="{CD9BE1EC-12F7-4BE4-95D1-04F645E9DF41}" dt="2022-10-26T08:10:02.301" v="3001" actId="478"/>
          <ac:graphicFrameMkLst>
            <pc:docMk/>
            <pc:sldMk cId="0" sldId="448"/>
            <ac:graphicFrameMk id="2" creationId="{31D740BE-2E8B-923F-66F6-40CFC8B8D66E}"/>
          </ac:graphicFrameMkLst>
        </pc:graphicFrameChg>
        <pc:picChg chg="add mod">
          <ac:chgData name="劉奕廷" userId="421fd59a-bb92-4307-b12d-c35cf6b2cbe2" providerId="ADAL" clId="{CD9BE1EC-12F7-4BE4-95D1-04F645E9DF41}" dt="2022-10-26T08:12:04.175" v="3218"/>
          <ac:picMkLst>
            <pc:docMk/>
            <pc:sldMk cId="0" sldId="448"/>
            <ac:picMk id="4" creationId="{5C99E396-AFC1-5353-03AA-6CAB89851D1C}"/>
          </ac:picMkLst>
        </pc:picChg>
        <pc:picChg chg="add mod">
          <ac:chgData name="劉奕廷" userId="421fd59a-bb92-4307-b12d-c35cf6b2cbe2" providerId="ADAL" clId="{CD9BE1EC-12F7-4BE4-95D1-04F645E9DF41}" dt="2022-10-26T08:12:04.175" v="3218"/>
          <ac:picMkLst>
            <pc:docMk/>
            <pc:sldMk cId="0" sldId="448"/>
            <ac:picMk id="5" creationId="{47145AE5-CFB9-6BB2-EB0B-FFACB26F09BE}"/>
          </ac:picMkLst>
        </pc:picChg>
      </pc:sldChg>
      <pc:sldChg chg="addSp modSp mod">
        <pc:chgData name="劉奕廷" userId="421fd59a-bb92-4307-b12d-c35cf6b2cbe2" providerId="ADAL" clId="{CD9BE1EC-12F7-4BE4-95D1-04F645E9DF41}" dt="2022-10-26T08:16:23.553" v="3769" actId="1076"/>
        <pc:sldMkLst>
          <pc:docMk/>
          <pc:sldMk cId="0" sldId="449"/>
        </pc:sldMkLst>
        <pc:spChg chg="mod">
          <ac:chgData name="劉奕廷" userId="421fd59a-bb92-4307-b12d-c35cf6b2cbe2" providerId="ADAL" clId="{CD9BE1EC-12F7-4BE4-95D1-04F645E9DF41}" dt="2022-10-26T08:13:18.195" v="3337" actId="20577"/>
          <ac:spMkLst>
            <pc:docMk/>
            <pc:sldMk cId="0" sldId="449"/>
            <ac:spMk id="15362" creationId="{D0480AEA-DED3-C124-56AF-1715C7AAF6CF}"/>
          </ac:spMkLst>
        </pc:spChg>
        <pc:spChg chg="mod">
          <ac:chgData name="劉奕廷" userId="421fd59a-bb92-4307-b12d-c35cf6b2cbe2" providerId="ADAL" clId="{CD9BE1EC-12F7-4BE4-95D1-04F645E9DF41}" dt="2022-10-26T08:16:16.415" v="3767" actId="20577"/>
          <ac:spMkLst>
            <pc:docMk/>
            <pc:sldMk cId="0" sldId="449"/>
            <ac:spMk id="15363" creationId="{F458B976-5A54-548B-412F-54CBB033C899}"/>
          </ac:spMkLst>
        </pc:spChg>
        <pc:picChg chg="add mod">
          <ac:chgData name="劉奕廷" userId="421fd59a-bb92-4307-b12d-c35cf6b2cbe2" providerId="ADAL" clId="{CD9BE1EC-12F7-4BE4-95D1-04F645E9DF41}" dt="2022-10-26T08:16:23.553" v="3769" actId="1076"/>
          <ac:picMkLst>
            <pc:docMk/>
            <pc:sldMk cId="0" sldId="449"/>
            <ac:picMk id="2" creationId="{5145152F-0370-9BAF-8434-E1B90BC6DFB4}"/>
          </ac:picMkLst>
        </pc:picChg>
        <pc:picChg chg="add mod">
          <ac:chgData name="劉奕廷" userId="421fd59a-bb92-4307-b12d-c35cf6b2cbe2" providerId="ADAL" clId="{CD9BE1EC-12F7-4BE4-95D1-04F645E9DF41}" dt="2022-10-26T08:16:23.553" v="3769" actId="1076"/>
          <ac:picMkLst>
            <pc:docMk/>
            <pc:sldMk cId="0" sldId="449"/>
            <ac:picMk id="3" creationId="{B91A365F-6AE2-575F-F85D-9083D60B2DE5}"/>
          </ac:picMkLst>
        </pc:picChg>
      </pc:sldChg>
      <pc:sldChg chg="addSp modSp mod">
        <pc:chgData name="劉奕廷" userId="421fd59a-bb92-4307-b12d-c35cf6b2cbe2" providerId="ADAL" clId="{CD9BE1EC-12F7-4BE4-95D1-04F645E9DF41}" dt="2022-10-26T08:22:40.249" v="4269" actId="20577"/>
        <pc:sldMkLst>
          <pc:docMk/>
          <pc:sldMk cId="0" sldId="450"/>
        </pc:sldMkLst>
        <pc:spChg chg="add mod">
          <ac:chgData name="劉奕廷" userId="421fd59a-bb92-4307-b12d-c35cf6b2cbe2" providerId="ADAL" clId="{CD9BE1EC-12F7-4BE4-95D1-04F645E9DF41}" dt="2022-10-26T08:18:31.798" v="3992"/>
          <ac:spMkLst>
            <pc:docMk/>
            <pc:sldMk cId="0" sldId="450"/>
            <ac:spMk id="2" creationId="{AC8880E4-415E-104F-3D68-B9667D1F8C9C}"/>
          </ac:spMkLst>
        </pc:spChg>
        <pc:spChg chg="add mod">
          <ac:chgData name="劉奕廷" userId="421fd59a-bb92-4307-b12d-c35cf6b2cbe2" providerId="ADAL" clId="{CD9BE1EC-12F7-4BE4-95D1-04F645E9DF41}" dt="2022-10-26T08:18:31.798" v="3992"/>
          <ac:spMkLst>
            <pc:docMk/>
            <pc:sldMk cId="0" sldId="450"/>
            <ac:spMk id="3" creationId="{A3B0CCC5-BB88-2988-FF2E-5E79F866F153}"/>
          </ac:spMkLst>
        </pc:spChg>
        <pc:spChg chg="add mod">
          <ac:chgData name="劉奕廷" userId="421fd59a-bb92-4307-b12d-c35cf6b2cbe2" providerId="ADAL" clId="{CD9BE1EC-12F7-4BE4-95D1-04F645E9DF41}" dt="2022-10-26T08:18:31.798" v="3992"/>
          <ac:spMkLst>
            <pc:docMk/>
            <pc:sldMk cId="0" sldId="450"/>
            <ac:spMk id="4" creationId="{CA14F73E-8B85-A4D7-CFDE-51BADC71DAF3}"/>
          </ac:spMkLst>
        </pc:spChg>
        <pc:spChg chg="add mod">
          <ac:chgData name="劉奕廷" userId="421fd59a-bb92-4307-b12d-c35cf6b2cbe2" providerId="ADAL" clId="{CD9BE1EC-12F7-4BE4-95D1-04F645E9DF41}" dt="2022-10-26T08:18:31.798" v="3992"/>
          <ac:spMkLst>
            <pc:docMk/>
            <pc:sldMk cId="0" sldId="450"/>
            <ac:spMk id="5" creationId="{D81018B0-E7AB-CF4C-1F21-B908F8A7B97D}"/>
          </ac:spMkLst>
        </pc:spChg>
        <pc:spChg chg="add mod">
          <ac:chgData name="劉奕廷" userId="421fd59a-bb92-4307-b12d-c35cf6b2cbe2" providerId="ADAL" clId="{CD9BE1EC-12F7-4BE4-95D1-04F645E9DF41}" dt="2022-10-26T08:19:03.569" v="4041"/>
          <ac:spMkLst>
            <pc:docMk/>
            <pc:sldMk cId="0" sldId="450"/>
            <ac:spMk id="7" creationId="{31F2E7EE-E1E0-2124-8E50-BDA5351E9116}"/>
          </ac:spMkLst>
        </pc:spChg>
        <pc:spChg chg="mod">
          <ac:chgData name="劉奕廷" userId="421fd59a-bb92-4307-b12d-c35cf6b2cbe2" providerId="ADAL" clId="{CD9BE1EC-12F7-4BE4-95D1-04F645E9DF41}" dt="2022-10-26T08:22:40.249" v="4269" actId="20577"/>
          <ac:spMkLst>
            <pc:docMk/>
            <pc:sldMk cId="0" sldId="450"/>
            <ac:spMk id="16386" creationId="{537E5219-1B9D-2C4B-C20A-DD9051C484E2}"/>
          </ac:spMkLst>
        </pc:spChg>
        <pc:spChg chg="mod">
          <ac:chgData name="劉奕廷" userId="421fd59a-bb92-4307-b12d-c35cf6b2cbe2" providerId="ADAL" clId="{CD9BE1EC-12F7-4BE4-95D1-04F645E9DF41}" dt="2022-10-26T08:19:39.645" v="4083" actId="2711"/>
          <ac:spMkLst>
            <pc:docMk/>
            <pc:sldMk cId="0" sldId="450"/>
            <ac:spMk id="16387" creationId="{B3BF9E8A-B986-486D-DA03-C1B87234AA23}"/>
          </ac:spMkLst>
        </pc:spChg>
        <pc:picChg chg="add mod modCrop">
          <ac:chgData name="劉奕廷" userId="421fd59a-bb92-4307-b12d-c35cf6b2cbe2" providerId="ADAL" clId="{CD9BE1EC-12F7-4BE4-95D1-04F645E9DF41}" dt="2022-10-26T08:19:31.264" v="4082" actId="732"/>
          <ac:picMkLst>
            <pc:docMk/>
            <pc:sldMk cId="0" sldId="450"/>
            <ac:picMk id="6" creationId="{701AF020-C6D7-6E57-6263-258185151278}"/>
          </ac:picMkLst>
        </pc:picChg>
      </pc:sldChg>
      <pc:sldChg chg="del">
        <pc:chgData name="劉奕廷" userId="421fd59a-bb92-4307-b12d-c35cf6b2cbe2" providerId="ADAL" clId="{CD9BE1EC-12F7-4BE4-95D1-04F645E9DF41}" dt="2022-10-26T08:57:19.510" v="6282" actId="47"/>
        <pc:sldMkLst>
          <pc:docMk/>
          <pc:sldMk cId="0" sldId="451"/>
        </pc:sldMkLst>
      </pc:sldChg>
      <pc:sldChg chg="del">
        <pc:chgData name="劉奕廷" userId="421fd59a-bb92-4307-b12d-c35cf6b2cbe2" providerId="ADAL" clId="{CD9BE1EC-12F7-4BE4-95D1-04F645E9DF41}" dt="2022-10-26T08:57:20.584" v="6284" actId="47"/>
        <pc:sldMkLst>
          <pc:docMk/>
          <pc:sldMk cId="0" sldId="452"/>
        </pc:sldMkLst>
      </pc:sldChg>
      <pc:sldChg chg="del">
        <pc:chgData name="劉奕廷" userId="421fd59a-bb92-4307-b12d-c35cf6b2cbe2" providerId="ADAL" clId="{CD9BE1EC-12F7-4BE4-95D1-04F645E9DF41}" dt="2022-10-26T08:57:20.830" v="6285" actId="47"/>
        <pc:sldMkLst>
          <pc:docMk/>
          <pc:sldMk cId="0" sldId="453"/>
        </pc:sldMkLst>
      </pc:sldChg>
      <pc:sldChg chg="del">
        <pc:chgData name="劉奕廷" userId="421fd59a-bb92-4307-b12d-c35cf6b2cbe2" providerId="ADAL" clId="{CD9BE1EC-12F7-4BE4-95D1-04F645E9DF41}" dt="2022-10-26T08:57:21.340" v="6286" actId="47"/>
        <pc:sldMkLst>
          <pc:docMk/>
          <pc:sldMk cId="0" sldId="454"/>
        </pc:sldMkLst>
      </pc:sldChg>
      <pc:sldChg chg="addSp modSp mod">
        <pc:chgData name="劉奕廷" userId="421fd59a-bb92-4307-b12d-c35cf6b2cbe2" providerId="ADAL" clId="{CD9BE1EC-12F7-4BE4-95D1-04F645E9DF41}" dt="2022-10-26T09:01:44.934" v="6505" actId="20577"/>
        <pc:sldMkLst>
          <pc:docMk/>
          <pc:sldMk cId="0" sldId="457"/>
        </pc:sldMkLst>
        <pc:spChg chg="mod">
          <ac:chgData name="劉奕廷" userId="421fd59a-bb92-4307-b12d-c35cf6b2cbe2" providerId="ADAL" clId="{CD9BE1EC-12F7-4BE4-95D1-04F645E9DF41}" dt="2022-10-26T08:58:41.865" v="6479" actId="20577"/>
          <ac:spMkLst>
            <pc:docMk/>
            <pc:sldMk cId="0" sldId="457"/>
            <ac:spMk id="3" creationId="{9826BB61-76A1-47B1-69FB-F423A91DD000}"/>
          </ac:spMkLst>
        </pc:spChg>
        <pc:spChg chg="mod">
          <ac:chgData name="劉奕廷" userId="421fd59a-bb92-4307-b12d-c35cf6b2cbe2" providerId="ADAL" clId="{CD9BE1EC-12F7-4BE4-95D1-04F645E9DF41}" dt="2022-10-26T09:01:44.934" v="6505" actId="20577"/>
          <ac:spMkLst>
            <pc:docMk/>
            <pc:sldMk cId="0" sldId="457"/>
            <ac:spMk id="37890" creationId="{93F7D3DF-2A9C-56E9-8BA2-6887DC7BD614}"/>
          </ac:spMkLst>
        </pc:spChg>
        <pc:picChg chg="add mod">
          <ac:chgData name="劉奕廷" userId="421fd59a-bb92-4307-b12d-c35cf6b2cbe2" providerId="ADAL" clId="{CD9BE1EC-12F7-4BE4-95D1-04F645E9DF41}" dt="2022-10-26T08:58:48.920" v="6481" actId="1076"/>
          <ac:picMkLst>
            <pc:docMk/>
            <pc:sldMk cId="0" sldId="457"/>
            <ac:picMk id="2" creationId="{48644484-68AB-B3AD-8566-7C39B4AF2568}"/>
          </ac:picMkLst>
        </pc:picChg>
        <pc:picChg chg="add mod">
          <ac:chgData name="劉奕廷" userId="421fd59a-bb92-4307-b12d-c35cf6b2cbe2" providerId="ADAL" clId="{CD9BE1EC-12F7-4BE4-95D1-04F645E9DF41}" dt="2022-10-26T08:58:48.920" v="6481" actId="1076"/>
          <ac:picMkLst>
            <pc:docMk/>
            <pc:sldMk cId="0" sldId="457"/>
            <ac:picMk id="4" creationId="{2B6AF191-2B37-550B-CC05-34FA22FBF2FE}"/>
          </ac:picMkLst>
        </pc:picChg>
      </pc:sldChg>
      <pc:sldChg chg="del">
        <pc:chgData name="劉奕廷" userId="421fd59a-bb92-4307-b12d-c35cf6b2cbe2" providerId="ADAL" clId="{CD9BE1EC-12F7-4BE4-95D1-04F645E9DF41}" dt="2022-10-26T08:13:10.789" v="3329" actId="47"/>
        <pc:sldMkLst>
          <pc:docMk/>
          <pc:sldMk cId="4061064081" sldId="458"/>
        </pc:sldMkLst>
      </pc:sldChg>
      <pc:sldChg chg="modSp mod">
        <pc:chgData name="劉奕廷" userId="421fd59a-bb92-4307-b12d-c35cf6b2cbe2" providerId="ADAL" clId="{CD9BE1EC-12F7-4BE4-95D1-04F645E9DF41}" dt="2022-10-26T08:01:02.922" v="1897" actId="207"/>
        <pc:sldMkLst>
          <pc:docMk/>
          <pc:sldMk cId="929004882" sldId="459"/>
        </pc:sldMkLst>
        <pc:spChg chg="mod">
          <ac:chgData name="劉奕廷" userId="421fd59a-bb92-4307-b12d-c35cf6b2cbe2" providerId="ADAL" clId="{CD9BE1EC-12F7-4BE4-95D1-04F645E9DF41}" dt="2022-10-26T07:57:18.222" v="1508" actId="20577"/>
          <ac:spMkLst>
            <pc:docMk/>
            <pc:sldMk cId="929004882" sldId="459"/>
            <ac:spMk id="2" creationId="{A8A87CD1-1239-9D29-1EE4-08927E63E962}"/>
          </ac:spMkLst>
        </pc:spChg>
        <pc:spChg chg="mod">
          <ac:chgData name="劉奕廷" userId="421fd59a-bb92-4307-b12d-c35cf6b2cbe2" providerId="ADAL" clId="{CD9BE1EC-12F7-4BE4-95D1-04F645E9DF41}" dt="2022-10-26T08:01:02.922" v="1897" actId="207"/>
          <ac:spMkLst>
            <pc:docMk/>
            <pc:sldMk cId="929004882" sldId="459"/>
            <ac:spMk id="3" creationId="{C88C7A74-4E7D-1886-B9E7-39FB750D3CB2}"/>
          </ac:spMkLst>
        </pc:spChg>
      </pc:sldChg>
      <pc:sldChg chg="addSp modSp mod">
        <pc:chgData name="劉奕廷" userId="421fd59a-bb92-4307-b12d-c35cf6b2cbe2" providerId="ADAL" clId="{CD9BE1EC-12F7-4BE4-95D1-04F645E9DF41}" dt="2022-10-26T08:05:28.508" v="2473"/>
        <pc:sldMkLst>
          <pc:docMk/>
          <pc:sldMk cId="849944059" sldId="460"/>
        </pc:sldMkLst>
        <pc:spChg chg="mod">
          <ac:chgData name="劉奕廷" userId="421fd59a-bb92-4307-b12d-c35cf6b2cbe2" providerId="ADAL" clId="{CD9BE1EC-12F7-4BE4-95D1-04F645E9DF41}" dt="2022-10-26T08:01:30.379" v="1928" actId="20577"/>
          <ac:spMkLst>
            <pc:docMk/>
            <pc:sldMk cId="849944059" sldId="460"/>
            <ac:spMk id="2" creationId="{E47758AA-BDC2-075D-221C-D4D7DB479FAE}"/>
          </ac:spMkLst>
        </pc:spChg>
        <pc:spChg chg="mod">
          <ac:chgData name="劉奕廷" userId="421fd59a-bb92-4307-b12d-c35cf6b2cbe2" providerId="ADAL" clId="{CD9BE1EC-12F7-4BE4-95D1-04F645E9DF41}" dt="2022-10-26T08:05:25.158" v="2472" actId="207"/>
          <ac:spMkLst>
            <pc:docMk/>
            <pc:sldMk cId="849944059" sldId="460"/>
            <ac:spMk id="3" creationId="{5A8E524E-85AE-0BC0-F7C7-F73F922FECFE}"/>
          </ac:spMkLst>
        </pc:spChg>
        <pc:picChg chg="add mod">
          <ac:chgData name="劉奕廷" userId="421fd59a-bb92-4307-b12d-c35cf6b2cbe2" providerId="ADAL" clId="{CD9BE1EC-12F7-4BE4-95D1-04F645E9DF41}" dt="2022-10-26T08:05:28.508" v="2473"/>
          <ac:picMkLst>
            <pc:docMk/>
            <pc:sldMk cId="849944059" sldId="460"/>
            <ac:picMk id="4" creationId="{BD54C70A-51EB-F341-96C4-59CC7C88A0C8}"/>
          </ac:picMkLst>
        </pc:picChg>
      </pc:sldChg>
      <pc:sldChg chg="addSp delSp modSp mod">
        <pc:chgData name="劉奕廷" userId="421fd59a-bb92-4307-b12d-c35cf6b2cbe2" providerId="ADAL" clId="{CD9BE1EC-12F7-4BE4-95D1-04F645E9DF41}" dt="2022-10-26T08:28:46.088" v="4978"/>
        <pc:sldMkLst>
          <pc:docMk/>
          <pc:sldMk cId="2827255113" sldId="461"/>
        </pc:sldMkLst>
        <pc:spChg chg="mod">
          <ac:chgData name="劉奕廷" userId="421fd59a-bb92-4307-b12d-c35cf6b2cbe2" providerId="ADAL" clId="{CD9BE1EC-12F7-4BE4-95D1-04F645E9DF41}" dt="2022-10-26T08:26:34.199" v="4697" actId="20577"/>
          <ac:spMkLst>
            <pc:docMk/>
            <pc:sldMk cId="2827255113" sldId="461"/>
            <ac:spMk id="2" creationId="{76A41998-A0DC-79CD-37C4-C155FA5255A0}"/>
          </ac:spMkLst>
        </pc:spChg>
        <pc:spChg chg="mod">
          <ac:chgData name="劉奕廷" userId="421fd59a-bb92-4307-b12d-c35cf6b2cbe2" providerId="ADAL" clId="{CD9BE1EC-12F7-4BE4-95D1-04F645E9DF41}" dt="2022-10-26T08:28:41.579" v="4977" actId="20577"/>
          <ac:spMkLst>
            <pc:docMk/>
            <pc:sldMk cId="2827255113" sldId="461"/>
            <ac:spMk id="3" creationId="{B4AC68A8-1C7A-625A-C8A8-914AFB3A3B72}"/>
          </ac:spMkLst>
        </pc:spChg>
        <pc:picChg chg="add mod">
          <ac:chgData name="劉奕廷" userId="421fd59a-bb92-4307-b12d-c35cf6b2cbe2" providerId="ADAL" clId="{CD9BE1EC-12F7-4BE4-95D1-04F645E9DF41}" dt="2022-10-26T08:28:46.088" v="4978"/>
          <ac:picMkLst>
            <pc:docMk/>
            <pc:sldMk cId="2827255113" sldId="461"/>
            <ac:picMk id="4" creationId="{DED556E8-86D4-4429-EEBC-9C373361AF2A}"/>
          </ac:picMkLst>
        </pc:picChg>
        <pc:picChg chg="del">
          <ac:chgData name="劉奕廷" userId="421fd59a-bb92-4307-b12d-c35cf6b2cbe2" providerId="ADAL" clId="{CD9BE1EC-12F7-4BE4-95D1-04F645E9DF41}" dt="2022-10-26T08:26:37.940" v="4699" actId="478"/>
          <ac:picMkLst>
            <pc:docMk/>
            <pc:sldMk cId="2827255113" sldId="461"/>
            <ac:picMk id="5" creationId="{09A1FEE2-62F6-C518-9B5A-A2C8B2AB8BFE}"/>
          </ac:picMkLst>
        </pc:picChg>
      </pc:sldChg>
      <pc:sldChg chg="addSp delSp modSp mod">
        <pc:chgData name="劉奕廷" userId="421fd59a-bb92-4307-b12d-c35cf6b2cbe2" providerId="ADAL" clId="{CD9BE1EC-12F7-4BE4-95D1-04F645E9DF41}" dt="2022-10-26T08:41:22.475" v="5654" actId="20577"/>
        <pc:sldMkLst>
          <pc:docMk/>
          <pc:sldMk cId="1211767470" sldId="462"/>
        </pc:sldMkLst>
        <pc:spChg chg="mod">
          <ac:chgData name="劉奕廷" userId="421fd59a-bb92-4307-b12d-c35cf6b2cbe2" providerId="ADAL" clId="{CD9BE1EC-12F7-4BE4-95D1-04F645E9DF41}" dt="2022-10-26T08:41:22.475" v="5654" actId="20577"/>
          <ac:spMkLst>
            <pc:docMk/>
            <pc:sldMk cId="1211767470" sldId="462"/>
            <ac:spMk id="2" creationId="{6ACB5793-8855-ABB0-1D9B-27D36928216F}"/>
          </ac:spMkLst>
        </pc:spChg>
        <pc:spChg chg="mod">
          <ac:chgData name="劉奕廷" userId="421fd59a-bb92-4307-b12d-c35cf6b2cbe2" providerId="ADAL" clId="{CD9BE1EC-12F7-4BE4-95D1-04F645E9DF41}" dt="2022-10-26T08:37:00.433" v="5648" actId="20577"/>
          <ac:spMkLst>
            <pc:docMk/>
            <pc:sldMk cId="1211767470" sldId="462"/>
            <ac:spMk id="3" creationId="{76EF4F10-D3B3-CAD6-2768-C83C80F78858}"/>
          </ac:spMkLst>
        </pc:spChg>
        <pc:picChg chg="del">
          <ac:chgData name="劉奕廷" userId="421fd59a-bb92-4307-b12d-c35cf6b2cbe2" providerId="ADAL" clId="{CD9BE1EC-12F7-4BE4-95D1-04F645E9DF41}" dt="2022-10-26T08:36:03.512" v="5511" actId="478"/>
          <ac:picMkLst>
            <pc:docMk/>
            <pc:sldMk cId="1211767470" sldId="462"/>
            <ac:picMk id="5" creationId="{AD2DEB09-3055-2C28-F062-108D197F4B1F}"/>
          </ac:picMkLst>
        </pc:picChg>
        <pc:picChg chg="add mod">
          <ac:chgData name="劉奕廷" userId="421fd59a-bb92-4307-b12d-c35cf6b2cbe2" providerId="ADAL" clId="{CD9BE1EC-12F7-4BE4-95D1-04F645E9DF41}" dt="2022-10-26T08:40:44.946" v="5650" actId="1076"/>
          <ac:picMkLst>
            <pc:docMk/>
            <pc:sldMk cId="1211767470" sldId="462"/>
            <ac:picMk id="6" creationId="{C05448E1-3D19-4B08-E88F-258278D5E4A1}"/>
          </ac:picMkLst>
        </pc:picChg>
      </pc:sldChg>
      <pc:sldChg chg="del">
        <pc:chgData name="劉奕廷" userId="421fd59a-bb92-4307-b12d-c35cf6b2cbe2" providerId="ADAL" clId="{CD9BE1EC-12F7-4BE4-95D1-04F645E9DF41}" dt="2022-10-26T08:47:27.351" v="5930" actId="47"/>
        <pc:sldMkLst>
          <pc:docMk/>
          <pc:sldMk cId="110356433" sldId="463"/>
        </pc:sldMkLst>
      </pc:sldChg>
      <pc:sldChg chg="addSp delSp modSp mod">
        <pc:chgData name="劉奕廷" userId="421fd59a-bb92-4307-b12d-c35cf6b2cbe2" providerId="ADAL" clId="{CD9BE1EC-12F7-4BE4-95D1-04F645E9DF41}" dt="2022-10-26T08:56:40.026" v="6266" actId="1076"/>
        <pc:sldMkLst>
          <pc:docMk/>
          <pc:sldMk cId="2850745676" sldId="464"/>
        </pc:sldMkLst>
        <pc:spChg chg="mod">
          <ac:chgData name="劉奕廷" userId="421fd59a-bb92-4307-b12d-c35cf6b2cbe2" providerId="ADAL" clId="{CD9BE1EC-12F7-4BE4-95D1-04F645E9DF41}" dt="2022-10-26T08:54:20.488" v="6134" actId="20577"/>
          <ac:spMkLst>
            <pc:docMk/>
            <pc:sldMk cId="2850745676" sldId="464"/>
            <ac:spMk id="2" creationId="{5F6D4D06-1576-C53D-102B-84F3CC78B798}"/>
          </ac:spMkLst>
        </pc:spChg>
        <pc:spChg chg="mod">
          <ac:chgData name="劉奕廷" userId="421fd59a-bb92-4307-b12d-c35cf6b2cbe2" providerId="ADAL" clId="{CD9BE1EC-12F7-4BE4-95D1-04F645E9DF41}" dt="2022-10-26T08:56:36.798" v="6265" actId="20577"/>
          <ac:spMkLst>
            <pc:docMk/>
            <pc:sldMk cId="2850745676" sldId="464"/>
            <ac:spMk id="3" creationId="{DB9822E4-7090-49C8-0C9D-D3D2D64169E8}"/>
          </ac:spMkLst>
        </pc:spChg>
        <pc:grpChg chg="add del mod">
          <ac:chgData name="劉奕廷" userId="421fd59a-bb92-4307-b12d-c35cf6b2cbe2" providerId="ADAL" clId="{CD9BE1EC-12F7-4BE4-95D1-04F645E9DF41}" dt="2022-10-26T08:56:02.997" v="6241" actId="165"/>
          <ac:grpSpMkLst>
            <pc:docMk/>
            <pc:sldMk cId="2850745676" sldId="464"/>
            <ac:grpSpMk id="8" creationId="{E29FFFFF-73C6-5C19-87E4-198DE1E25051}"/>
          </ac:grpSpMkLst>
        </pc:grpChg>
        <pc:grpChg chg="add mod">
          <ac:chgData name="劉奕廷" userId="421fd59a-bb92-4307-b12d-c35cf6b2cbe2" providerId="ADAL" clId="{CD9BE1EC-12F7-4BE4-95D1-04F645E9DF41}" dt="2022-10-26T08:56:17.295" v="6244" actId="164"/>
          <ac:grpSpMkLst>
            <pc:docMk/>
            <pc:sldMk cId="2850745676" sldId="464"/>
            <ac:grpSpMk id="9" creationId="{CAD8F7A7-52FD-7FCA-A7A7-E1A71720C4B0}"/>
          </ac:grpSpMkLst>
        </pc:grpChg>
        <pc:picChg chg="add mod">
          <ac:chgData name="劉奕廷" userId="421fd59a-bb92-4307-b12d-c35cf6b2cbe2" providerId="ADAL" clId="{CD9BE1EC-12F7-4BE4-95D1-04F645E9DF41}" dt="2022-10-26T08:56:40.026" v="6266" actId="1076"/>
          <ac:picMkLst>
            <pc:docMk/>
            <pc:sldMk cId="2850745676" sldId="464"/>
            <ac:picMk id="4" creationId="{EDA97B8A-1132-993C-8232-23EAB9CB76A6}"/>
          </ac:picMkLst>
        </pc:picChg>
        <pc:picChg chg="add mod">
          <ac:chgData name="劉奕廷" userId="421fd59a-bb92-4307-b12d-c35cf6b2cbe2" providerId="ADAL" clId="{CD9BE1EC-12F7-4BE4-95D1-04F645E9DF41}" dt="2022-10-26T08:56:32.450" v="6262" actId="1076"/>
          <ac:picMkLst>
            <pc:docMk/>
            <pc:sldMk cId="2850745676" sldId="464"/>
            <ac:picMk id="5" creationId="{11651575-C435-7AA3-455F-20DD2370395B}"/>
          </ac:picMkLst>
        </pc:picChg>
        <pc:picChg chg="add mod topLvl modCrop">
          <ac:chgData name="劉奕廷" userId="421fd59a-bb92-4307-b12d-c35cf6b2cbe2" providerId="ADAL" clId="{CD9BE1EC-12F7-4BE4-95D1-04F645E9DF41}" dt="2022-10-26T08:56:17.295" v="6244" actId="164"/>
          <ac:picMkLst>
            <pc:docMk/>
            <pc:sldMk cId="2850745676" sldId="464"/>
            <ac:picMk id="6" creationId="{DEFBE459-F925-101A-ABFA-E0C3F96704E7}"/>
          </ac:picMkLst>
        </pc:picChg>
        <pc:picChg chg="add mod topLvl modCrop">
          <ac:chgData name="劉奕廷" userId="421fd59a-bb92-4307-b12d-c35cf6b2cbe2" providerId="ADAL" clId="{CD9BE1EC-12F7-4BE4-95D1-04F645E9DF41}" dt="2022-10-26T08:56:17.295" v="6244" actId="164"/>
          <ac:picMkLst>
            <pc:docMk/>
            <pc:sldMk cId="2850745676" sldId="464"/>
            <ac:picMk id="7" creationId="{D462F3B5-BF85-551F-CE88-F26BB1732A33}"/>
          </ac:picMkLst>
        </pc:picChg>
      </pc:sldChg>
      <pc:sldChg chg="addSp modSp new mod">
        <pc:chgData name="劉奕廷" userId="421fd59a-bb92-4307-b12d-c35cf6b2cbe2" providerId="ADAL" clId="{CD9BE1EC-12F7-4BE4-95D1-04F645E9DF41}" dt="2022-10-26T09:02:05.124" v="6527" actId="2711"/>
        <pc:sldMkLst>
          <pc:docMk/>
          <pc:sldMk cId="19186880" sldId="465"/>
        </pc:sldMkLst>
        <pc:spChg chg="mod">
          <ac:chgData name="劉奕廷" userId="421fd59a-bb92-4307-b12d-c35cf6b2cbe2" providerId="ADAL" clId="{CD9BE1EC-12F7-4BE4-95D1-04F645E9DF41}" dt="2022-10-26T09:01:41.763" v="6503" actId="20577"/>
          <ac:spMkLst>
            <pc:docMk/>
            <pc:sldMk cId="19186880" sldId="465"/>
            <ac:spMk id="2" creationId="{BC8C2B70-D681-C0D3-54F8-AAAA992BD0A4}"/>
          </ac:spMkLst>
        </pc:spChg>
        <pc:spChg chg="mod">
          <ac:chgData name="劉奕廷" userId="421fd59a-bb92-4307-b12d-c35cf6b2cbe2" providerId="ADAL" clId="{CD9BE1EC-12F7-4BE4-95D1-04F645E9DF41}" dt="2022-10-26T09:01:53.921" v="6525" actId="5793"/>
          <ac:spMkLst>
            <pc:docMk/>
            <pc:sldMk cId="19186880" sldId="465"/>
            <ac:spMk id="3" creationId="{B7F9AA25-518A-63E1-53CB-3929CB12262F}"/>
          </ac:spMkLst>
        </pc:spChg>
        <pc:spChg chg="add mod">
          <ac:chgData name="劉奕廷" userId="421fd59a-bb92-4307-b12d-c35cf6b2cbe2" providerId="ADAL" clId="{CD9BE1EC-12F7-4BE4-95D1-04F645E9DF41}" dt="2022-10-26T09:02:05.124" v="6527" actId="2711"/>
          <ac:spMkLst>
            <pc:docMk/>
            <pc:sldMk cId="19186880" sldId="465"/>
            <ac:spMk id="5" creationId="{497DACF1-72BE-2681-A37E-298113B35609}"/>
          </ac:spMkLst>
        </pc:spChg>
        <pc:picChg chg="add mod">
          <ac:chgData name="劉奕廷" userId="421fd59a-bb92-4307-b12d-c35cf6b2cbe2" providerId="ADAL" clId="{CD9BE1EC-12F7-4BE4-95D1-04F645E9DF41}" dt="2022-10-26T09:01:32.059" v="6489"/>
          <ac:picMkLst>
            <pc:docMk/>
            <pc:sldMk cId="19186880" sldId="465"/>
            <ac:picMk id="4" creationId="{0A571F8A-C6EC-D018-3826-5E7B9DD803A3}"/>
          </ac:picMkLst>
        </pc:picChg>
      </pc:sldChg>
      <pc:sldChg chg="del">
        <pc:chgData name="劉奕廷" userId="421fd59a-bb92-4307-b12d-c35cf6b2cbe2" providerId="ADAL" clId="{CD9BE1EC-12F7-4BE4-95D1-04F645E9DF41}" dt="2022-10-26T08:57:13.825" v="6267" actId="47"/>
        <pc:sldMkLst>
          <pc:docMk/>
          <pc:sldMk cId="56818006" sldId="465"/>
        </pc:sldMkLst>
      </pc:sldChg>
      <pc:sldChg chg="del">
        <pc:chgData name="劉奕廷" userId="421fd59a-bb92-4307-b12d-c35cf6b2cbe2" providerId="ADAL" clId="{CD9BE1EC-12F7-4BE4-95D1-04F645E9DF41}" dt="2022-10-26T08:57:15.208" v="6268" actId="47"/>
        <pc:sldMkLst>
          <pc:docMk/>
          <pc:sldMk cId="3004524403" sldId="466"/>
        </pc:sldMkLst>
      </pc:sldChg>
      <pc:sldChg chg="addSp delSp modSp new mod">
        <pc:chgData name="劉奕廷" userId="421fd59a-bb92-4307-b12d-c35cf6b2cbe2" providerId="ADAL" clId="{CD9BE1EC-12F7-4BE4-95D1-04F645E9DF41}" dt="2022-10-26T09:04:00.065" v="6636" actId="1076"/>
        <pc:sldMkLst>
          <pc:docMk/>
          <pc:sldMk cId="3565040737" sldId="466"/>
        </pc:sldMkLst>
        <pc:spChg chg="mod">
          <ac:chgData name="劉奕廷" userId="421fd59a-bb92-4307-b12d-c35cf6b2cbe2" providerId="ADAL" clId="{CD9BE1EC-12F7-4BE4-95D1-04F645E9DF41}" dt="2022-10-26T09:02:13.802" v="6544" actId="20577"/>
          <ac:spMkLst>
            <pc:docMk/>
            <pc:sldMk cId="3565040737" sldId="466"/>
            <ac:spMk id="2" creationId="{4D8EDD3E-5D0D-09BC-C012-C985F90AAB57}"/>
          </ac:spMkLst>
        </pc:spChg>
        <pc:spChg chg="mod">
          <ac:chgData name="劉奕廷" userId="421fd59a-bb92-4307-b12d-c35cf6b2cbe2" providerId="ADAL" clId="{CD9BE1EC-12F7-4BE4-95D1-04F645E9DF41}" dt="2022-10-26T09:02:58.489" v="6619" actId="207"/>
          <ac:spMkLst>
            <pc:docMk/>
            <pc:sldMk cId="3565040737" sldId="466"/>
            <ac:spMk id="3" creationId="{1EF0F0C4-A11B-8CB3-B275-37A19235A3E9}"/>
          </ac:spMkLst>
        </pc:spChg>
        <pc:spChg chg="add del mod">
          <ac:chgData name="劉奕廷" userId="421fd59a-bb92-4307-b12d-c35cf6b2cbe2" providerId="ADAL" clId="{CD9BE1EC-12F7-4BE4-95D1-04F645E9DF41}" dt="2022-10-26T09:02:20.355" v="6546"/>
          <ac:spMkLst>
            <pc:docMk/>
            <pc:sldMk cId="3565040737" sldId="466"/>
            <ac:spMk id="5" creationId="{2E994DDF-93DD-DD84-DA08-2F73608CB0E3}"/>
          </ac:spMkLst>
        </pc:spChg>
        <pc:picChg chg="add del mod">
          <ac:chgData name="劉奕廷" userId="421fd59a-bb92-4307-b12d-c35cf6b2cbe2" providerId="ADAL" clId="{CD9BE1EC-12F7-4BE4-95D1-04F645E9DF41}" dt="2022-10-26T09:02:20.355" v="6546"/>
          <ac:picMkLst>
            <pc:docMk/>
            <pc:sldMk cId="3565040737" sldId="466"/>
            <ac:picMk id="4" creationId="{5E56583B-976C-2F34-310F-4A31440B5BD8}"/>
          </ac:picMkLst>
        </pc:picChg>
        <pc:picChg chg="add mod">
          <ac:chgData name="劉奕廷" userId="421fd59a-bb92-4307-b12d-c35cf6b2cbe2" providerId="ADAL" clId="{CD9BE1EC-12F7-4BE4-95D1-04F645E9DF41}" dt="2022-10-26T09:04:00.065" v="6636" actId="1076"/>
          <ac:picMkLst>
            <pc:docMk/>
            <pc:sldMk cId="3565040737" sldId="466"/>
            <ac:picMk id="6" creationId="{5873CA18-9A00-10B7-E58F-3C7A03EBD96F}"/>
          </ac:picMkLst>
        </pc:picChg>
        <pc:picChg chg="add mod">
          <ac:chgData name="劉奕廷" userId="421fd59a-bb92-4307-b12d-c35cf6b2cbe2" providerId="ADAL" clId="{CD9BE1EC-12F7-4BE4-95D1-04F645E9DF41}" dt="2022-10-26T09:03:57.402" v="6635" actId="1076"/>
          <ac:picMkLst>
            <pc:docMk/>
            <pc:sldMk cId="3565040737" sldId="466"/>
            <ac:picMk id="7" creationId="{FEF064A4-1594-8961-D06F-F51BE4D59AC4}"/>
          </ac:picMkLst>
        </pc:picChg>
      </pc:sldChg>
      <pc:sldChg chg="del">
        <pc:chgData name="劉奕廷" userId="421fd59a-bb92-4307-b12d-c35cf6b2cbe2" providerId="ADAL" clId="{CD9BE1EC-12F7-4BE4-95D1-04F645E9DF41}" dt="2022-10-26T08:57:15.866" v="6271" actId="47"/>
        <pc:sldMkLst>
          <pc:docMk/>
          <pc:sldMk cId="1094536859" sldId="467"/>
        </pc:sldMkLst>
      </pc:sldChg>
      <pc:sldChg chg="del">
        <pc:chgData name="劉奕廷" userId="421fd59a-bb92-4307-b12d-c35cf6b2cbe2" providerId="ADAL" clId="{CD9BE1EC-12F7-4BE4-95D1-04F645E9DF41}" dt="2022-10-26T08:57:16.148" v="6272" actId="47"/>
        <pc:sldMkLst>
          <pc:docMk/>
          <pc:sldMk cId="4207019211" sldId="468"/>
        </pc:sldMkLst>
      </pc:sldChg>
      <pc:sldChg chg="del">
        <pc:chgData name="劉奕廷" userId="421fd59a-bb92-4307-b12d-c35cf6b2cbe2" providerId="ADAL" clId="{CD9BE1EC-12F7-4BE4-95D1-04F645E9DF41}" dt="2022-10-26T08:57:16.385" v="6273" actId="47"/>
        <pc:sldMkLst>
          <pc:docMk/>
          <pc:sldMk cId="3830702134" sldId="469"/>
        </pc:sldMkLst>
      </pc:sldChg>
      <pc:sldChg chg="del">
        <pc:chgData name="劉奕廷" userId="421fd59a-bb92-4307-b12d-c35cf6b2cbe2" providerId="ADAL" clId="{CD9BE1EC-12F7-4BE4-95D1-04F645E9DF41}" dt="2022-10-26T08:57:16.682" v="6274" actId="47"/>
        <pc:sldMkLst>
          <pc:docMk/>
          <pc:sldMk cId="359917075" sldId="470"/>
        </pc:sldMkLst>
      </pc:sldChg>
      <pc:sldChg chg="del">
        <pc:chgData name="劉奕廷" userId="421fd59a-bb92-4307-b12d-c35cf6b2cbe2" providerId="ADAL" clId="{CD9BE1EC-12F7-4BE4-95D1-04F645E9DF41}" dt="2022-10-26T08:57:17.079" v="6275" actId="47"/>
        <pc:sldMkLst>
          <pc:docMk/>
          <pc:sldMk cId="36465962" sldId="471"/>
        </pc:sldMkLst>
      </pc:sldChg>
      <pc:sldChg chg="del">
        <pc:chgData name="劉奕廷" userId="421fd59a-bb92-4307-b12d-c35cf6b2cbe2" providerId="ADAL" clId="{CD9BE1EC-12F7-4BE4-95D1-04F645E9DF41}" dt="2022-10-26T08:57:17.331" v="6276" actId="47"/>
        <pc:sldMkLst>
          <pc:docMk/>
          <pc:sldMk cId="4060148715" sldId="472"/>
        </pc:sldMkLst>
      </pc:sldChg>
      <pc:sldChg chg="del">
        <pc:chgData name="劉奕廷" userId="421fd59a-bb92-4307-b12d-c35cf6b2cbe2" providerId="ADAL" clId="{CD9BE1EC-12F7-4BE4-95D1-04F645E9DF41}" dt="2022-10-26T08:57:18.834" v="6280" actId="47"/>
        <pc:sldMkLst>
          <pc:docMk/>
          <pc:sldMk cId="1912434846" sldId="473"/>
        </pc:sldMkLst>
      </pc:sldChg>
      <pc:sldChg chg="del">
        <pc:chgData name="劉奕廷" userId="421fd59a-bb92-4307-b12d-c35cf6b2cbe2" providerId="ADAL" clId="{CD9BE1EC-12F7-4BE4-95D1-04F645E9DF41}" dt="2022-10-26T08:57:18.475" v="6279" actId="47"/>
        <pc:sldMkLst>
          <pc:docMk/>
          <pc:sldMk cId="2863935696" sldId="474"/>
        </pc:sldMkLst>
      </pc:sldChg>
      <pc:sldChg chg="del">
        <pc:chgData name="劉奕廷" userId="421fd59a-bb92-4307-b12d-c35cf6b2cbe2" providerId="ADAL" clId="{CD9BE1EC-12F7-4BE4-95D1-04F645E9DF41}" dt="2022-10-26T08:57:19.164" v="6281" actId="47"/>
        <pc:sldMkLst>
          <pc:docMk/>
          <pc:sldMk cId="1804575812" sldId="475"/>
        </pc:sldMkLst>
      </pc:sldChg>
      <pc:sldChg chg="del">
        <pc:chgData name="劉奕廷" userId="421fd59a-bb92-4307-b12d-c35cf6b2cbe2" providerId="ADAL" clId="{CD9BE1EC-12F7-4BE4-95D1-04F645E9DF41}" dt="2022-10-26T08:57:19.924" v="6283" actId="47"/>
        <pc:sldMkLst>
          <pc:docMk/>
          <pc:sldMk cId="354568467" sldId="4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B49D9A6-78D7-44C1-962F-BA255FFB86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83075" cy="339725"/>
          </a:xfrm>
          <a:prstGeom prst="rect">
            <a:avLst/>
          </a:prstGeom>
        </p:spPr>
        <p:txBody>
          <a:bodyPr vert="horz" lIns="90983" tIns="45491" rIns="90983" bIns="45491" rtlCol="0"/>
          <a:lstStyle>
            <a:lvl1pPr algn="l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4FC2EF-EB25-AD77-EC72-E3FB724EEA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5938" y="0"/>
            <a:ext cx="4284662" cy="339725"/>
          </a:xfrm>
          <a:prstGeom prst="rect">
            <a:avLst/>
          </a:prstGeom>
        </p:spPr>
        <p:txBody>
          <a:bodyPr vert="horz" lIns="90983" tIns="45491" rIns="90983" bIns="45491" rtlCol="0"/>
          <a:lstStyle>
            <a:lvl1pPr algn="r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21894551-D066-4609-A482-678FA09AD9D9}" type="datetimeFigureOut">
              <a:rPr lang="zh-TW" altLang="en-US"/>
              <a:pPr>
                <a:defRPr/>
              </a:pPr>
              <a:t>2022/10/26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FDF1B4-C87A-C235-2BC7-1CF25E6543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21438"/>
            <a:ext cx="4283075" cy="339725"/>
          </a:xfrm>
          <a:prstGeom prst="rect">
            <a:avLst/>
          </a:prstGeom>
        </p:spPr>
        <p:txBody>
          <a:bodyPr vert="horz" lIns="90983" tIns="45491" rIns="90983" bIns="45491" rtlCol="0" anchor="b"/>
          <a:lstStyle>
            <a:lvl1pPr algn="l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EE16C2-589F-6D5F-7907-6A4617605A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5938" y="6421438"/>
            <a:ext cx="4284662" cy="339725"/>
          </a:xfrm>
          <a:prstGeom prst="rect">
            <a:avLst/>
          </a:prstGeom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4BCDB95-721D-43C9-90EB-1AFDF8B8FBD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6F553E4-A4C7-66BA-E82F-34937A808B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814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E567268-7068-C624-8207-F35B5E45C4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599113" y="0"/>
            <a:ext cx="42814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657BCD7-ABA2-C90F-4A5A-D8C0AF497A2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51200" y="506413"/>
            <a:ext cx="3381375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97115484-D7E9-BA75-9BFA-1D6C6FE868C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11513"/>
            <a:ext cx="7907338" cy="30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4FA655F8-7144-8C69-BDAE-8B246568E9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21438"/>
            <a:ext cx="42814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CCF99946-D385-6E09-1D88-9DECB05D8A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9113" y="6421438"/>
            <a:ext cx="42814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43907B-DAB2-4D1A-A769-A9DCCE87F8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>
            <a:extLst>
              <a:ext uri="{FF2B5EF4-FFF2-40B4-BE49-F238E27FC236}">
                <a16:creationId xmlns:a16="http://schemas.microsoft.com/office/drawing/2014/main" id="{B7177EFB-FDC9-1BC6-0A4B-48EF3E8391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7">
            <a:extLst>
              <a:ext uri="{FF2B5EF4-FFF2-40B4-BE49-F238E27FC236}">
                <a16:creationId xmlns:a16="http://schemas.microsoft.com/office/drawing/2014/main" id="{AD96AE64-7AFF-00EF-73B2-E05D74AB19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7">
            <a:extLst>
              <a:ext uri="{FF2B5EF4-FFF2-40B4-BE49-F238E27FC236}">
                <a16:creationId xmlns:a16="http://schemas.microsoft.com/office/drawing/2014/main" id="{8A515EDE-CEDA-FA73-FDB9-9D6C2B6F7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101600" cmpd="thinThick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9F379A53-0534-E424-2627-7DD71033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8913"/>
            <a:ext cx="30591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7">
            <a:extLst>
              <a:ext uri="{FF2B5EF4-FFF2-40B4-BE49-F238E27FC236}">
                <a16:creationId xmlns:a16="http://schemas.microsoft.com/office/drawing/2014/main" id="{7E93C2D4-6C39-B0D1-9557-1E4C7FEA6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8913"/>
            <a:ext cx="30591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>
            <a:extLst>
              <a:ext uri="{FF2B5EF4-FFF2-40B4-BE49-F238E27FC236}">
                <a16:creationId xmlns:a16="http://schemas.microsoft.com/office/drawing/2014/main" id="{9F0FEEAF-2888-30CB-0FA4-E1AA58CB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8913"/>
            <a:ext cx="305911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5B611F8-A632-D10F-9072-29221208E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01800"/>
            <a:ext cx="8713787" cy="86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DD7C34-FB5A-27BB-919E-2C93F7A7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924175"/>
            <a:ext cx="6913562" cy="30972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pic>
        <p:nvPicPr>
          <p:cNvPr id="10" name="Picture 25">
            <a:extLst>
              <a:ext uri="{FF2B5EF4-FFF2-40B4-BE49-F238E27FC236}">
                <a16:creationId xmlns:a16="http://schemas.microsoft.com/office/drawing/2014/main" id="{9A3E905B-D8A2-B344-D83D-2806DDC490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26">
            <a:extLst>
              <a:ext uri="{FF2B5EF4-FFF2-40B4-BE49-F238E27FC236}">
                <a16:creationId xmlns:a16="http://schemas.microsoft.com/office/drawing/2014/main" id="{7B065B05-FF21-F027-58FC-2180A8D593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8" y="6557963"/>
            <a:ext cx="3671887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淡江大學電機工程學系 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/ </a:t>
            </a: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智慧型控制實驗室</a:t>
            </a:r>
            <a:endParaRPr lang="en-US" altLang="zh-TW" sz="1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Picture 25">
            <a:extLst>
              <a:ext uri="{FF2B5EF4-FFF2-40B4-BE49-F238E27FC236}">
                <a16:creationId xmlns:a16="http://schemas.microsoft.com/office/drawing/2014/main" id="{E2A2454F-B92E-46DC-663A-465B4BD07A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6">
            <a:extLst>
              <a:ext uri="{FF2B5EF4-FFF2-40B4-BE49-F238E27FC236}">
                <a16:creationId xmlns:a16="http://schemas.microsoft.com/office/drawing/2014/main" id="{E6E90322-BFDB-CA3B-3C98-DEC89809CC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8" y="6557963"/>
            <a:ext cx="3671887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淡江大學電機工程學系 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/ </a:t>
            </a: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智慧型控制實驗室</a:t>
            </a:r>
            <a:endParaRPr lang="en-US" altLang="zh-TW" sz="1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4" name="Picture 25">
            <a:extLst>
              <a:ext uri="{FF2B5EF4-FFF2-40B4-BE49-F238E27FC236}">
                <a16:creationId xmlns:a16="http://schemas.microsoft.com/office/drawing/2014/main" id="{F064A6C1-0C07-574E-BEA1-B35D2C99C2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6">
            <a:extLst>
              <a:ext uri="{FF2B5EF4-FFF2-40B4-BE49-F238E27FC236}">
                <a16:creationId xmlns:a16="http://schemas.microsoft.com/office/drawing/2014/main" id="{652F2A23-E5A6-1243-85D0-C4FF14D365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73838"/>
            <a:ext cx="3708400" cy="274637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r>
              <a:rPr lang="en-US" altLang="zh-TW" sz="1200" dirty="0"/>
              <a:t>I.C. LAB / Dept. of E. E., </a:t>
            </a:r>
            <a:r>
              <a:rPr lang="en-US" altLang="zh-TW" sz="1200" dirty="0" err="1"/>
              <a:t>Tamkang</a:t>
            </a:r>
            <a:r>
              <a:rPr lang="en-US" altLang="zh-TW" sz="1200" dirty="0"/>
              <a:t> University </a:t>
            </a: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5C0C7FDC-6D48-628C-6E8C-C8994C1A9D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2113" y="6581775"/>
            <a:ext cx="3671887" cy="27781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>
              <a:defRPr/>
            </a:pPr>
            <a:r>
              <a:rPr kumimoji="0" lang="en-US" altLang="zh-TW" sz="1200" dirty="0">
                <a:latin typeface="+mn-lt"/>
                <a:ea typeface="+mj-ea"/>
              </a:rPr>
              <a:t>ROS</a:t>
            </a:r>
            <a:r>
              <a:rPr kumimoji="0" lang="zh-TW" altLang="en-US" sz="1200" dirty="0">
                <a:latin typeface="+mj-ea"/>
                <a:ea typeface="+mj-ea"/>
              </a:rPr>
              <a:t>教學</a:t>
            </a:r>
            <a:endParaRPr kumimoji="0" lang="en-US" altLang="zh-TW" sz="1200" dirty="0">
              <a:latin typeface="+mj-ea"/>
              <a:ea typeface="+mj-ea"/>
            </a:endParaRPr>
          </a:p>
        </p:txBody>
      </p:sp>
      <p:sp>
        <p:nvSpPr>
          <p:cNvPr id="132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25538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210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924175"/>
            <a:ext cx="6400800" cy="3019425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 sz="2000"/>
            </a:lvl2pPr>
            <a:lvl3pPr marL="914400" lvl="2" indent="0">
              <a:defRPr/>
            </a:lvl3pPr>
          </a:lstStyle>
          <a:p>
            <a:r>
              <a:rPr lang="zh-TW" altLang="en-US"/>
              <a:t>第一層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802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Font typeface="Wingdings" pitchFamily="2" charset="2"/>
              <a:buChar char="Ø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837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>
            <a:extLst>
              <a:ext uri="{FF2B5EF4-FFF2-40B4-BE49-F238E27FC236}">
                <a16:creationId xmlns:a16="http://schemas.microsoft.com/office/drawing/2014/main" id="{2E740BEF-70AB-1A85-60BB-288A29F51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5">
            <a:extLst>
              <a:ext uri="{FF2B5EF4-FFF2-40B4-BE49-F238E27FC236}">
                <a16:creationId xmlns:a16="http://schemas.microsoft.com/office/drawing/2014/main" id="{CA7EA74B-26F8-B9E8-E9DB-96CDADF8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27">
            <a:extLst>
              <a:ext uri="{FF2B5EF4-FFF2-40B4-BE49-F238E27FC236}">
                <a16:creationId xmlns:a16="http://schemas.microsoft.com/office/drawing/2014/main" id="{335AFC97-AA1E-D88B-B7D0-45DD15A5F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>
            <a:extLst>
              <a:ext uri="{FF2B5EF4-FFF2-40B4-BE49-F238E27FC236}">
                <a16:creationId xmlns:a16="http://schemas.microsoft.com/office/drawing/2014/main" id="{4381AE75-C325-37BD-E483-69D710B9E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87137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61816E40-B3E8-9749-7A7F-784C1E1A8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19200"/>
            <a:ext cx="87630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06CEC846-D1EA-010C-315D-2C6C67DA0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88900" cmpd="thinThick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2" name="Picture 25">
            <a:extLst>
              <a:ext uri="{FF2B5EF4-FFF2-40B4-BE49-F238E27FC236}">
                <a16:creationId xmlns:a16="http://schemas.microsoft.com/office/drawing/2014/main" id="{A8656428-73E9-4419-F790-63651CE35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26">
            <a:extLst>
              <a:ext uri="{FF2B5EF4-FFF2-40B4-BE49-F238E27FC236}">
                <a16:creationId xmlns:a16="http://schemas.microsoft.com/office/drawing/2014/main" id="{07311170-B8F3-9925-A6CC-34275E430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557963"/>
            <a:ext cx="3671887" cy="304800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淡江大學電機工程學系 </a:t>
            </a:r>
            <a:r>
              <a:rPr lang="en-US" altLang="zh-TW" sz="1400">
                <a:latin typeface="Times New Roman" panose="02020603050405020304" pitchFamily="18" charset="0"/>
                <a:ea typeface="標楷體" panose="03000509000000000000" pitchFamily="65" charset="-120"/>
              </a:rPr>
              <a:t>/ </a:t>
            </a:r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智慧型控制實驗室</a:t>
            </a:r>
            <a:endParaRPr lang="en-US" altLang="zh-TW" sz="1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34" name="Picture 27">
            <a:extLst>
              <a:ext uri="{FF2B5EF4-FFF2-40B4-BE49-F238E27FC236}">
                <a16:creationId xmlns:a16="http://schemas.microsoft.com/office/drawing/2014/main" id="{CE0F4CA8-0DA8-6D0E-A001-DC14F107D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25">
            <a:extLst>
              <a:ext uri="{FF2B5EF4-FFF2-40B4-BE49-F238E27FC236}">
                <a16:creationId xmlns:a16="http://schemas.microsoft.com/office/drawing/2014/main" id="{C2CA045D-7903-F083-6757-66489DCF1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650"/>
            <a:ext cx="40100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6">
            <a:extLst>
              <a:ext uri="{FF2B5EF4-FFF2-40B4-BE49-F238E27FC236}">
                <a16:creationId xmlns:a16="http://schemas.microsoft.com/office/drawing/2014/main" id="{AC39B86E-5AAC-C2FC-13D1-925D3A747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6551613"/>
            <a:ext cx="9366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P-</a:t>
            </a:r>
            <a:fld id="{39D100CA-86E6-4FAE-A856-FC17F92D4012}" type="slidenum">
              <a:rPr lang="en-US" altLang="zh-TW" sz="1400" smtClean="0"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‹#›</a:t>
            </a:fld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/47</a:t>
            </a:r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74E78178-9EC4-D4B7-7914-E552A7F6D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73838"/>
            <a:ext cx="3708400" cy="274637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r>
              <a:rPr lang="en-US" altLang="zh-TW" sz="1200" dirty="0"/>
              <a:t>I.C. LAB / Dept. of E. E., </a:t>
            </a:r>
            <a:r>
              <a:rPr lang="en-US" altLang="zh-TW" sz="1200" dirty="0" err="1"/>
              <a:t>Tamkang</a:t>
            </a:r>
            <a:r>
              <a:rPr lang="en-US" altLang="zh-TW" sz="1200" dirty="0"/>
              <a:t> University </a:t>
            </a: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0465B256-12ED-8049-CCD1-BB2FBF376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50" y="6581775"/>
            <a:ext cx="3635375" cy="2778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>
              <a:defRPr/>
            </a:pPr>
            <a:r>
              <a:rPr lang="en-US" altLang="zh-TW" sz="1200" dirty="0"/>
              <a:t>ROS</a:t>
            </a:r>
            <a:r>
              <a:rPr lang="zh-TW" altLang="en-US" sz="1200" dirty="0"/>
              <a:t>教學</a:t>
            </a:r>
            <a:endParaRPr kumimoji="0" lang="en-US" altLang="zh-TW" sz="1200" dirty="0">
              <a:latin typeface="+mj-ea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15" r:id="rId2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4EF3A6CD-C026-9482-C8DF-88C1D20D8FC3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1412875"/>
            <a:ext cx="9144000" cy="1014413"/>
          </a:xfrm>
        </p:spPr>
        <p:txBody>
          <a:bodyPr/>
          <a:lstStyle/>
          <a:p>
            <a:pPr algn="ctr" eaLnBrk="1" hangingPunct="1"/>
            <a:r>
              <a:rPr lang="en-US" altLang="zh-TW" sz="4800" dirty="0"/>
              <a:t>ROS</a:t>
            </a:r>
            <a:r>
              <a:rPr lang="zh-TW" altLang="en-US" sz="4800" dirty="0"/>
              <a:t>教學</a:t>
            </a:r>
            <a:endParaRPr lang="en-US" altLang="zh-TW" sz="4800" dirty="0"/>
          </a:p>
        </p:txBody>
      </p:sp>
      <p:sp>
        <p:nvSpPr>
          <p:cNvPr id="9" name="副標題 5">
            <a:extLst>
              <a:ext uri="{FF2B5EF4-FFF2-40B4-BE49-F238E27FC236}">
                <a16:creationId xmlns:a16="http://schemas.microsoft.com/office/drawing/2014/main" id="{DAE8B0A9-B57C-2C9C-EBE2-1475EA9DC6E4}"/>
              </a:ext>
            </a:extLst>
          </p:cNvPr>
          <p:cNvSpPr txBox="1">
            <a:spLocks/>
          </p:cNvSpPr>
          <p:nvPr/>
        </p:nvSpPr>
        <p:spPr bwMode="auto">
          <a:xfrm>
            <a:off x="2914650" y="4799013"/>
            <a:ext cx="3529013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/>
            </a:pPr>
            <a:endParaRPr lang="en-US" altLang="zh-TW" sz="2400" kern="0" dirty="0">
              <a:latin typeface="+mj-lt"/>
              <a:ea typeface="+mj-ea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ABF557-E54F-0BDF-BD50-3FFBB1D91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06750"/>
            <a:ext cx="9144000" cy="10144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>
              <a:defRPr/>
            </a:pPr>
            <a:endParaRPr lang="en-US" altLang="zh-TW" sz="4000" kern="0" dirty="0"/>
          </a:p>
        </p:txBody>
      </p:sp>
      <p:sp>
        <p:nvSpPr>
          <p:cNvPr id="5125" name="Rectangle 4">
            <a:extLst>
              <a:ext uri="{FF2B5EF4-FFF2-40B4-BE49-F238E27FC236}">
                <a16:creationId xmlns:a16="http://schemas.microsoft.com/office/drawing/2014/main" id="{64BF7FE2-F848-BB39-00F1-987F81848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84538"/>
            <a:ext cx="9144000" cy="101441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  <a:defRPr/>
            </a:pPr>
            <a:r>
              <a:rPr lang="en-US" altLang="zh-TW" sz="4800" dirty="0">
                <a:solidFill>
                  <a:srgbClr val="000000"/>
                </a:solidFill>
                <a:latin typeface="+mn-lt"/>
                <a:cs typeface="Times New Roman"/>
                <a:sym typeface="Times New Roman"/>
              </a:rPr>
              <a:t>Message</a:t>
            </a:r>
            <a:r>
              <a:rPr lang="zh-TW" altLang="en-US" sz="4800" dirty="0">
                <a:solidFill>
                  <a:srgbClr val="000000"/>
                </a:solidFill>
                <a:latin typeface="+mn-lt"/>
                <a:cs typeface="Times New Roman"/>
                <a:sym typeface="Times New Roman"/>
              </a:rPr>
              <a:t>與</a:t>
            </a:r>
            <a:r>
              <a:rPr lang="en-US" altLang="zh-TW" sz="4800" dirty="0">
                <a:solidFill>
                  <a:srgbClr val="000000"/>
                </a:solidFill>
                <a:latin typeface="+mn-lt"/>
                <a:cs typeface="Times New Roman"/>
                <a:sym typeface="Times New Roman"/>
              </a:rPr>
              <a:t>service</a:t>
            </a:r>
            <a:endParaRPr lang="zh-TW" altLang="en-US" sz="4800" dirty="0">
              <a:solidFill>
                <a:srgbClr val="000000"/>
              </a:solidFill>
              <a:latin typeface="+mn-lt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>
            <a:extLst>
              <a:ext uri="{FF2B5EF4-FFF2-40B4-BE49-F238E27FC236}">
                <a16:creationId xmlns:a16="http://schemas.microsoft.com/office/drawing/2014/main" id="{407B6BDC-7990-67DB-3C2C-6DED2AA3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en-US" altLang="zh-TW" dirty="0"/>
              <a:t>service</a:t>
            </a:r>
            <a:r>
              <a:rPr lang="zh-TW" altLang="en-US" dirty="0"/>
              <a:t>簡介</a:t>
            </a:r>
            <a:r>
              <a:rPr lang="en-US" altLang="zh-TW" dirty="0"/>
              <a:t>(3/4)</a:t>
            </a:r>
            <a:endParaRPr lang="en-US" altLang="zh-TW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D934C7-A568-6B59-D029-E6913D74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srv</a:t>
            </a:r>
            <a:r>
              <a:rPr lang="zh-TW" altLang="en-US" dirty="0"/>
              <a:t>放哪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通常，</a:t>
            </a:r>
            <a:r>
              <a:rPr lang="en-US" altLang="zh-TW" dirty="0" err="1"/>
              <a:t>srv</a:t>
            </a:r>
            <a:r>
              <a:rPr lang="zh-TW" altLang="en-US" dirty="0"/>
              <a:t>會</a:t>
            </a:r>
            <a:r>
              <a:rPr lang="zh-TW" altLang="en-US" dirty="0">
                <a:solidFill>
                  <a:srgbClr val="FF0000"/>
                </a:solidFill>
              </a:rPr>
              <a:t>放在</a:t>
            </a:r>
            <a:r>
              <a:rPr lang="en-US" altLang="zh-TW" dirty="0">
                <a:solidFill>
                  <a:srgbClr val="FF0000"/>
                </a:solidFill>
              </a:rPr>
              <a:t>package</a:t>
            </a:r>
            <a:r>
              <a:rPr lang="zh-TW" altLang="en-US" dirty="0">
                <a:solidFill>
                  <a:srgbClr val="FF0000"/>
                </a:solidFill>
              </a:rPr>
              <a:t>中，一個叫做</a:t>
            </a:r>
            <a:r>
              <a:rPr lang="en-US" altLang="zh-TW" dirty="0" err="1">
                <a:solidFill>
                  <a:srgbClr val="FF0000"/>
                </a:solidFill>
              </a:rPr>
              <a:t>srv</a:t>
            </a:r>
            <a:r>
              <a:rPr lang="zh-TW" altLang="en-US" dirty="0">
                <a:solidFill>
                  <a:srgbClr val="FF0000"/>
                </a:solidFill>
              </a:rPr>
              <a:t>的資料夾底下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zh-TW" altLang="en-US" dirty="0"/>
              <a:t>跟</a:t>
            </a:r>
            <a:r>
              <a:rPr lang="en-US" altLang="zh-TW" dirty="0"/>
              <a:t>launch</a:t>
            </a:r>
            <a:r>
              <a:rPr lang="zh-TW" altLang="en-US" dirty="0"/>
              <a:t>、</a:t>
            </a:r>
            <a:r>
              <a:rPr lang="en-US" altLang="zh-TW" dirty="0"/>
              <a:t>msg</a:t>
            </a:r>
            <a:r>
              <a:rPr lang="zh-TW" altLang="en-US" dirty="0"/>
              <a:t>一樣</a:t>
            </a:r>
            <a:endParaRPr lang="en-US" altLang="zh-TW" dirty="0"/>
          </a:p>
          <a:p>
            <a:r>
              <a:rPr lang="zh-TW" altLang="en-US" dirty="0"/>
              <a:t>如何定義</a:t>
            </a:r>
            <a:r>
              <a:rPr lang="en-US" altLang="zh-TW" dirty="0" err="1"/>
              <a:t>servic</a:t>
            </a:r>
            <a:r>
              <a:rPr lang="zh-TW" altLang="en-US" dirty="0"/>
              <a:t>的</a:t>
            </a:r>
            <a:r>
              <a:rPr lang="en-US" altLang="zh-TW" dirty="0" err="1"/>
              <a:t>reques</a:t>
            </a:r>
            <a:r>
              <a:rPr lang="zh-TW" altLang="en-US" dirty="0"/>
              <a:t>與</a:t>
            </a:r>
            <a:r>
              <a:rPr lang="en-US" altLang="zh-TW" dirty="0"/>
              <a:t>response</a:t>
            </a:r>
          </a:p>
          <a:p>
            <a:pPr lvl="1"/>
            <a:r>
              <a:rPr lang="zh-TW" altLang="en-US" dirty="0"/>
              <a:t>創建一個附檔名為</a:t>
            </a:r>
            <a:r>
              <a:rPr lang="en-US" altLang="zh-TW" dirty="0" err="1"/>
              <a:t>srv</a:t>
            </a:r>
            <a:r>
              <a:rPr lang="zh-TW" altLang="en-US" dirty="0"/>
              <a:t>的檔案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---</a:t>
            </a:r>
          </a:p>
          <a:p>
            <a:pPr lvl="2"/>
            <a:r>
              <a:rPr lang="zh-TW" altLang="en-US" dirty="0"/>
              <a:t>分隔線，分隔</a:t>
            </a:r>
            <a:r>
              <a:rPr lang="en-US" altLang="zh-TW" dirty="0"/>
              <a:t>req</a:t>
            </a:r>
            <a:r>
              <a:rPr lang="zh-TW" altLang="en-US" dirty="0"/>
              <a:t>與</a:t>
            </a:r>
            <a:r>
              <a:rPr lang="en-US" altLang="zh-TW" dirty="0"/>
              <a:t>res</a:t>
            </a:r>
          </a:p>
          <a:p>
            <a:pPr lvl="2"/>
            <a:r>
              <a:rPr lang="zh-TW" altLang="en-US" dirty="0"/>
              <a:t>分隔線</a:t>
            </a:r>
            <a:r>
              <a:rPr lang="zh-TW" altLang="en-US" dirty="0">
                <a:solidFill>
                  <a:srgbClr val="FF0000"/>
                </a:solidFill>
              </a:rPr>
              <a:t>上為</a:t>
            </a:r>
            <a:r>
              <a:rPr lang="en-US" altLang="zh-TW" dirty="0">
                <a:solidFill>
                  <a:srgbClr val="FF0000"/>
                </a:solidFill>
              </a:rPr>
              <a:t>request</a:t>
            </a:r>
          </a:p>
          <a:p>
            <a:pPr lvl="2"/>
            <a:r>
              <a:rPr lang="zh-TW" altLang="en-US" dirty="0"/>
              <a:t>分隔線</a:t>
            </a:r>
            <a:r>
              <a:rPr lang="zh-TW" altLang="en-US" dirty="0">
                <a:solidFill>
                  <a:srgbClr val="FF0000"/>
                </a:solidFill>
              </a:rPr>
              <a:t>下為</a:t>
            </a:r>
            <a:r>
              <a:rPr lang="en-US" altLang="zh-TW" dirty="0">
                <a:solidFill>
                  <a:srgbClr val="FF0000"/>
                </a:solidFill>
              </a:rPr>
              <a:t>response</a:t>
            </a:r>
          </a:p>
          <a:p>
            <a:endParaRPr lang="en-US" altLang="zh-TW" dirty="0"/>
          </a:p>
          <a:p>
            <a:endParaRPr lang="en-US" altLang="zh-TW" dirty="0"/>
          </a:p>
          <a:p>
            <a:pPr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 indent="-284163"/>
            <a:endParaRPr lang="en-US" altLang="zh-TW" dirty="0"/>
          </a:p>
          <a:p>
            <a:pPr lvl="1" indent="-284163"/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Google Shape;137;p10">
            <a:extLst>
              <a:ext uri="{FF2B5EF4-FFF2-40B4-BE49-F238E27FC236}">
                <a16:creationId xmlns:a16="http://schemas.microsoft.com/office/drawing/2014/main" id="{5C99E396-AFC1-5353-03AA-6CAB89851D1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5276"/>
          <a:stretch/>
        </p:blipFill>
        <p:spPr>
          <a:xfrm>
            <a:off x="6875462" y="2924175"/>
            <a:ext cx="1419225" cy="116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8;p10">
            <a:extLst>
              <a:ext uri="{FF2B5EF4-FFF2-40B4-BE49-F238E27FC236}">
                <a16:creationId xmlns:a16="http://schemas.microsoft.com/office/drawing/2014/main" id="{47145AE5-CFB9-6BB2-EB0B-FFACB26F09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5125" y="4797425"/>
            <a:ext cx="1906587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9;p10">
            <a:extLst>
              <a:ext uri="{FF2B5EF4-FFF2-40B4-BE49-F238E27FC236}">
                <a16:creationId xmlns:a16="http://schemas.microsoft.com/office/drawing/2014/main" id="{66696BE6-EB04-AEB0-64EC-80BA78D24C94}"/>
              </a:ext>
            </a:extLst>
          </p:cNvPr>
          <p:cNvSpPr/>
          <p:nvPr/>
        </p:nvSpPr>
        <p:spPr>
          <a:xfrm>
            <a:off x="7416800" y="4191000"/>
            <a:ext cx="503237" cy="504825"/>
          </a:xfrm>
          <a:prstGeom prst="downArrow">
            <a:avLst>
              <a:gd name="adj1" fmla="val 10834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" name="Google Shape;140;p10">
            <a:extLst>
              <a:ext uri="{FF2B5EF4-FFF2-40B4-BE49-F238E27FC236}">
                <a16:creationId xmlns:a16="http://schemas.microsoft.com/office/drawing/2014/main" id="{B1028FD8-147A-4350-6C72-479B9D31A50E}"/>
              </a:ext>
            </a:extLst>
          </p:cNvPr>
          <p:cNvSpPr/>
          <p:nvPr/>
        </p:nvSpPr>
        <p:spPr>
          <a:xfrm>
            <a:off x="4306887" y="3190875"/>
            <a:ext cx="2432050" cy="222250"/>
          </a:xfrm>
          <a:prstGeom prst="rightArrow">
            <a:avLst>
              <a:gd name="adj1" fmla="val 20613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Google Shape;141;p10">
            <a:extLst>
              <a:ext uri="{FF2B5EF4-FFF2-40B4-BE49-F238E27FC236}">
                <a16:creationId xmlns:a16="http://schemas.microsoft.com/office/drawing/2014/main" id="{B4F0BAD1-22C5-57AB-F9B0-0CFD65A117DD}"/>
              </a:ext>
            </a:extLst>
          </p:cNvPr>
          <p:cNvSpPr/>
          <p:nvPr/>
        </p:nvSpPr>
        <p:spPr>
          <a:xfrm>
            <a:off x="6516687" y="5373687"/>
            <a:ext cx="719137" cy="358775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142;p10">
            <a:extLst>
              <a:ext uri="{FF2B5EF4-FFF2-40B4-BE49-F238E27FC236}">
                <a16:creationId xmlns:a16="http://schemas.microsoft.com/office/drawing/2014/main" id="{7DE9830A-1836-8D85-F04E-3026C89A98BC}"/>
              </a:ext>
            </a:extLst>
          </p:cNvPr>
          <p:cNvSpPr txBox="1"/>
          <p:nvPr/>
        </p:nvSpPr>
        <p:spPr>
          <a:xfrm>
            <a:off x="7956550" y="4211637"/>
            <a:ext cx="4318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>
            <a:extLst>
              <a:ext uri="{FF2B5EF4-FFF2-40B4-BE49-F238E27FC236}">
                <a16:creationId xmlns:a16="http://schemas.microsoft.com/office/drawing/2014/main" id="{D0480AEA-DED3-C124-56AF-1715C7AA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en-US" altLang="zh-TW" dirty="0"/>
              <a:t>service</a:t>
            </a:r>
            <a:r>
              <a:rPr lang="zh-TW" altLang="en-US" dirty="0"/>
              <a:t>簡介</a:t>
            </a:r>
            <a:r>
              <a:rPr lang="en-US" altLang="zh-TW" dirty="0"/>
              <a:t>(4/4)</a:t>
            </a:r>
            <a:endParaRPr lang="en-US" altLang="zh-TW" spc="-1" dirty="0">
              <a:latin typeface="Arial"/>
            </a:endParaRPr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F458B976-5A54-548B-412F-54CBB033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比較</a:t>
            </a:r>
            <a:r>
              <a:rPr lang="en-US" altLang="zh-TW" dirty="0"/>
              <a:t>topic</a:t>
            </a:r>
            <a:r>
              <a:rPr lang="zh-TW" altLang="en-US" dirty="0"/>
              <a:t>與</a:t>
            </a:r>
            <a:r>
              <a:rPr lang="en-US" altLang="zh-TW" dirty="0"/>
              <a:t>service</a:t>
            </a:r>
          </a:p>
          <a:p>
            <a:pPr lvl="1"/>
            <a:r>
              <a:rPr lang="zh-TW" altLang="en-US" dirty="0"/>
              <a:t>兩端節點</a:t>
            </a:r>
            <a:endParaRPr lang="en-US" altLang="zh-TW" dirty="0"/>
          </a:p>
          <a:p>
            <a:pPr lvl="2"/>
            <a:r>
              <a:rPr lang="en-US" altLang="zh-TW" dirty="0" err="1"/>
              <a:t>Topic:publishe</a:t>
            </a:r>
            <a:r>
              <a:rPr lang="zh-TW" altLang="en-US" dirty="0"/>
              <a:t>與</a:t>
            </a:r>
            <a:r>
              <a:rPr lang="en-US" altLang="zh-TW" dirty="0"/>
              <a:t>subscriber</a:t>
            </a:r>
          </a:p>
          <a:p>
            <a:pPr lvl="2"/>
            <a:r>
              <a:rPr lang="en-US" altLang="zh-TW" dirty="0" err="1"/>
              <a:t>Service:client</a:t>
            </a:r>
            <a:r>
              <a:rPr lang="zh-TW" altLang="en-US" dirty="0"/>
              <a:t>與</a:t>
            </a:r>
            <a:r>
              <a:rPr lang="en-US" altLang="zh-TW" dirty="0"/>
              <a:t>server</a:t>
            </a:r>
          </a:p>
          <a:p>
            <a:pPr lvl="1"/>
            <a:r>
              <a:rPr lang="zh-TW" altLang="en-US" dirty="0"/>
              <a:t>資訊的傳遞</a:t>
            </a:r>
            <a:endParaRPr lang="en-US" altLang="zh-TW" dirty="0"/>
          </a:p>
          <a:p>
            <a:pPr lvl="2"/>
            <a:r>
              <a:rPr lang="en-US" altLang="zh-TW" dirty="0"/>
              <a:t>Topic(</a:t>
            </a:r>
            <a:r>
              <a:rPr lang="zh-TW" altLang="en-US" dirty="0"/>
              <a:t>單向</a:t>
            </a:r>
            <a:r>
              <a:rPr lang="en-US" altLang="zh-TW" dirty="0"/>
              <a:t>):publisher</a:t>
            </a:r>
            <a:r>
              <a:rPr lang="zh-TW" altLang="en-US" dirty="0"/>
              <a:t>把</a:t>
            </a:r>
            <a:r>
              <a:rPr lang="en-US" altLang="zh-TW" dirty="0"/>
              <a:t>message</a:t>
            </a:r>
            <a:r>
              <a:rPr lang="zh-TW" altLang="en-US" dirty="0"/>
              <a:t>發佈到</a:t>
            </a:r>
            <a:r>
              <a:rPr lang="en-US" altLang="zh-TW" dirty="0"/>
              <a:t>topic</a:t>
            </a:r>
            <a:r>
              <a:rPr lang="zh-TW" altLang="en-US" dirty="0"/>
              <a:t>上</a:t>
            </a:r>
            <a:endParaRPr lang="en-US" altLang="zh-TW" dirty="0"/>
          </a:p>
          <a:p>
            <a:pPr lvl="3"/>
            <a:r>
              <a:rPr lang="zh-TW" altLang="en-US" dirty="0"/>
              <a:t>若有</a:t>
            </a:r>
            <a:r>
              <a:rPr lang="en-US" altLang="zh-TW" dirty="0"/>
              <a:t>subscriber</a:t>
            </a:r>
            <a:r>
              <a:rPr lang="zh-TW" altLang="en-US" dirty="0"/>
              <a:t>，就會收到</a:t>
            </a:r>
            <a:r>
              <a:rPr lang="en-US" altLang="zh-TW" dirty="0"/>
              <a:t>message</a:t>
            </a:r>
          </a:p>
          <a:p>
            <a:pPr marL="1371600" lvl="3" indent="0">
              <a:buNone/>
            </a:pPr>
            <a:endParaRPr lang="en-US" altLang="zh-TW" dirty="0"/>
          </a:p>
          <a:p>
            <a:pPr lvl="2"/>
            <a:r>
              <a:rPr lang="en-US" altLang="zh-TW" dirty="0"/>
              <a:t>Service(</a:t>
            </a:r>
            <a:r>
              <a:rPr lang="zh-TW" altLang="en-US" dirty="0"/>
              <a:t>雙向</a:t>
            </a:r>
            <a:r>
              <a:rPr lang="en-US" altLang="zh-TW" dirty="0"/>
              <a:t>):client</a:t>
            </a:r>
            <a:r>
              <a:rPr lang="zh-TW" altLang="en-US" dirty="0"/>
              <a:t>發送</a:t>
            </a:r>
            <a:r>
              <a:rPr lang="en-US" altLang="zh-TW" dirty="0"/>
              <a:t>request</a:t>
            </a:r>
            <a:r>
              <a:rPr lang="zh-TW" altLang="en-US" dirty="0"/>
              <a:t>給</a:t>
            </a:r>
            <a:r>
              <a:rPr lang="en-US" altLang="zh-TW" dirty="0"/>
              <a:t>server</a:t>
            </a:r>
            <a:r>
              <a:rPr lang="zh-TW" altLang="en-US" dirty="0"/>
              <a:t>，由</a:t>
            </a:r>
            <a:r>
              <a:rPr lang="en-US" altLang="zh-TW" dirty="0"/>
              <a:t>serve</a:t>
            </a:r>
            <a:r>
              <a:rPr lang="zh-TW" altLang="en-US" dirty="0"/>
              <a:t>回傳</a:t>
            </a:r>
            <a:r>
              <a:rPr lang="en-US" altLang="zh-TW" dirty="0" err="1"/>
              <a:t>respons</a:t>
            </a:r>
            <a:r>
              <a:rPr lang="zh-TW" altLang="en-US" dirty="0"/>
              <a:t>給</a:t>
            </a:r>
            <a:r>
              <a:rPr lang="en-US" altLang="zh-TW" dirty="0"/>
              <a:t>client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2" name="Google Shape;149;p11">
            <a:extLst>
              <a:ext uri="{FF2B5EF4-FFF2-40B4-BE49-F238E27FC236}">
                <a16:creationId xmlns:a16="http://schemas.microsoft.com/office/drawing/2014/main" id="{5145152F-0370-9BAF-8434-E1B90BC6DFB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09812" y="4509120"/>
            <a:ext cx="4697412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50;p11">
            <a:extLst>
              <a:ext uri="{FF2B5EF4-FFF2-40B4-BE49-F238E27FC236}">
                <a16:creationId xmlns:a16="http://schemas.microsoft.com/office/drawing/2014/main" id="{B91A365F-6AE2-575F-F85D-9083D60B2D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9462" y="5601320"/>
            <a:ext cx="5186362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537E5219-1B9D-2C4B-C20A-DD9051C4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latin typeface="+mn-lt"/>
                <a:cs typeface="Times New Roman"/>
                <a:sym typeface="Times New Roman"/>
              </a:rPr>
              <a:t>創建</a:t>
            </a:r>
            <a:r>
              <a:rPr lang="en-US" altLang="zh-TW" spc="-1" dirty="0">
                <a:latin typeface="+mn-lt"/>
                <a:cs typeface="Times New Roman"/>
                <a:sym typeface="Times New Roman"/>
              </a:rPr>
              <a:t>service(1/2)</a:t>
            </a:r>
            <a:endParaRPr lang="en-US" altLang="zh-TW" spc="-1" dirty="0">
              <a:latin typeface="+mn-lt"/>
            </a:endParaRPr>
          </a:p>
        </p:txBody>
      </p:sp>
      <p:sp>
        <p:nvSpPr>
          <p:cNvPr id="16387" name="內容版面配置區 2">
            <a:extLst>
              <a:ext uri="{FF2B5EF4-FFF2-40B4-BE49-F238E27FC236}">
                <a16:creationId xmlns:a16="http://schemas.microsoft.com/office/drawing/2014/main" id="{B3BF9E8A-B986-486D-DA03-C1B87234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cs typeface="Times New Roman" panose="02020603050405020304" pitchFamily="18" charset="0"/>
              </a:rPr>
              <a:t>Step1.</a:t>
            </a:r>
            <a:r>
              <a:rPr lang="zh-TW" altLang="en-US" dirty="0">
                <a:cs typeface="Times New Roman" panose="02020603050405020304" pitchFamily="18" charset="0"/>
              </a:rPr>
              <a:t>創建</a:t>
            </a:r>
            <a:r>
              <a:rPr lang="en-US" altLang="zh-TW" dirty="0"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cs typeface="Times New Roman" panose="02020603050405020304" pitchFamily="18" charset="0"/>
              </a:rPr>
              <a:t>srv</a:t>
            </a:r>
            <a:r>
              <a:rPr lang="zh-TW" altLang="en-US" dirty="0">
                <a:cs typeface="Times New Roman" panose="02020603050405020304" pitchFamily="18" charset="0"/>
              </a:rPr>
              <a:t>檔案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TW" altLang="en-US" dirty="0">
                <a:cs typeface="Times New Roman" panose="02020603050405020304" pitchFamily="18" charset="0"/>
              </a:rPr>
              <a:t>創建一個</a:t>
            </a:r>
            <a:r>
              <a:rPr lang="en-US" altLang="zh-TW" dirty="0">
                <a:cs typeface="Times New Roman" panose="02020603050405020304" pitchFamily="18" charset="0"/>
              </a:rPr>
              <a:t>package</a:t>
            </a:r>
            <a:r>
              <a:rPr lang="zh-TW" altLang="en-US" dirty="0">
                <a:cs typeface="Times New Roman" panose="02020603050405020304" pitchFamily="18" charset="0"/>
              </a:rPr>
              <a:t>或到現有</a:t>
            </a:r>
            <a:r>
              <a:rPr lang="en-US" altLang="zh-TW" dirty="0">
                <a:cs typeface="Times New Roman" panose="02020603050405020304" pitchFamily="18" charset="0"/>
              </a:rPr>
              <a:t>package</a:t>
            </a:r>
            <a:r>
              <a:rPr lang="zh-TW" altLang="en-US" dirty="0">
                <a:cs typeface="Times New Roman" panose="02020603050405020304" pitchFamily="18" charset="0"/>
              </a:rPr>
              <a:t>中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TW" altLang="en-US" dirty="0">
                <a:cs typeface="Times New Roman" panose="02020603050405020304" pitchFamily="18" charset="0"/>
              </a:rPr>
              <a:t>創建</a:t>
            </a:r>
            <a:r>
              <a:rPr lang="en-US" altLang="zh-TW" dirty="0" err="1">
                <a:cs typeface="Times New Roman" panose="02020603050405020304" pitchFamily="18" charset="0"/>
              </a:rPr>
              <a:t>srv</a:t>
            </a:r>
            <a:r>
              <a:rPr lang="zh-TW" altLang="en-US" dirty="0">
                <a:cs typeface="Times New Roman" panose="02020603050405020304" pitchFamily="18" charset="0"/>
              </a:rPr>
              <a:t>資料夾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TW" altLang="en-US" dirty="0">
                <a:cs typeface="Times New Roman" panose="02020603050405020304" pitchFamily="18" charset="0"/>
              </a:rPr>
              <a:t>在</a:t>
            </a:r>
            <a:r>
              <a:rPr lang="en-US" altLang="zh-TW" dirty="0" err="1">
                <a:cs typeface="Times New Roman" panose="02020603050405020304" pitchFamily="18" charset="0"/>
              </a:rPr>
              <a:t>srv</a:t>
            </a:r>
            <a:r>
              <a:rPr lang="zh-TW" altLang="en-US" dirty="0">
                <a:cs typeface="Times New Roman" panose="02020603050405020304" pitchFamily="18" charset="0"/>
              </a:rPr>
              <a:t>資料夾中創建</a:t>
            </a:r>
            <a:r>
              <a:rPr lang="en-US" altLang="zh-TW" dirty="0"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cs typeface="Times New Roman" panose="02020603050405020304" pitchFamily="18" charset="0"/>
              </a:rPr>
              <a:t>srv</a:t>
            </a:r>
            <a:r>
              <a:rPr lang="zh-TW" altLang="en-US" dirty="0">
                <a:cs typeface="Times New Roman" panose="02020603050405020304" pitchFamily="18" charset="0"/>
              </a:rPr>
              <a:t>檔案並開始編輯</a:t>
            </a:r>
            <a:endParaRPr lang="en-US" altLang="zh-TW" dirty="0"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TW" dirty="0"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 dirty="0">
                <a:cs typeface="Times New Roman" panose="02020603050405020304" pitchFamily="18" charset="0"/>
              </a:rPr>
              <a:t>Step2.</a:t>
            </a:r>
            <a:r>
              <a:rPr lang="zh-TW" altLang="en-US" dirty="0">
                <a:cs typeface="Times New Roman" panose="02020603050405020304" pitchFamily="18" charset="0"/>
              </a:rPr>
              <a:t>讓</a:t>
            </a:r>
            <a:r>
              <a:rPr lang="en-US" altLang="zh-TW" dirty="0">
                <a:cs typeface="Times New Roman" panose="02020603050405020304" pitchFamily="18" charset="0"/>
              </a:rPr>
              <a:t>ROS</a:t>
            </a:r>
            <a:r>
              <a:rPr lang="zh-TW" altLang="en-US" dirty="0">
                <a:cs typeface="Times New Roman" panose="02020603050405020304" pitchFamily="18" charset="0"/>
              </a:rPr>
              <a:t>生成相關程式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TW" altLang="en-US" dirty="0">
                <a:cs typeface="Times New Roman" panose="02020603050405020304" pitchFamily="18" charset="0"/>
              </a:rPr>
              <a:t>在</a:t>
            </a:r>
            <a:r>
              <a:rPr lang="en-US" altLang="zh-TW" dirty="0">
                <a:cs typeface="Times New Roman" panose="02020603050405020304" pitchFamily="18" charset="0"/>
              </a:rPr>
              <a:t>package</a:t>
            </a:r>
            <a:r>
              <a:rPr lang="zh-TW" altLang="en-US" dirty="0">
                <a:cs typeface="Times New Roman" panose="02020603050405020304" pitchFamily="18" charset="0"/>
              </a:rPr>
              <a:t>中修改以下描述</a:t>
            </a:r>
          </a:p>
        </p:txBody>
      </p:sp>
      <p:sp>
        <p:nvSpPr>
          <p:cNvPr id="2" name="Google Shape;157;p12">
            <a:extLst>
              <a:ext uri="{FF2B5EF4-FFF2-40B4-BE49-F238E27FC236}">
                <a16:creationId xmlns:a16="http://schemas.microsoft.com/office/drawing/2014/main" id="{AC8880E4-415E-104F-3D68-B9667D1F8C9C}"/>
              </a:ext>
            </a:extLst>
          </p:cNvPr>
          <p:cNvSpPr/>
          <p:nvPr/>
        </p:nvSpPr>
        <p:spPr>
          <a:xfrm>
            <a:off x="7721600" y="2895600"/>
            <a:ext cx="504825" cy="503237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158;p12">
            <a:extLst>
              <a:ext uri="{FF2B5EF4-FFF2-40B4-BE49-F238E27FC236}">
                <a16:creationId xmlns:a16="http://schemas.microsoft.com/office/drawing/2014/main" id="{A3B0CCC5-BB88-2988-FF2E-5E79F866F153}"/>
              </a:ext>
            </a:extLst>
          </p:cNvPr>
          <p:cNvSpPr txBox="1"/>
          <p:nvPr/>
        </p:nvSpPr>
        <p:spPr>
          <a:xfrm>
            <a:off x="7200900" y="1216025"/>
            <a:ext cx="1871662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First_srv.srv</a:t>
            </a:r>
            <a:endParaRPr/>
          </a:p>
        </p:txBody>
      </p:sp>
      <p:sp>
        <p:nvSpPr>
          <p:cNvPr id="4" name="Google Shape;161;p12">
            <a:extLst>
              <a:ext uri="{FF2B5EF4-FFF2-40B4-BE49-F238E27FC236}">
                <a16:creationId xmlns:a16="http://schemas.microsoft.com/office/drawing/2014/main" id="{CA14F73E-8B85-A4D7-CFDE-51BADC71DAF3}"/>
              </a:ext>
            </a:extLst>
          </p:cNvPr>
          <p:cNvSpPr txBox="1"/>
          <p:nvPr/>
        </p:nvSpPr>
        <p:spPr>
          <a:xfrm>
            <a:off x="7200900" y="3502025"/>
            <a:ext cx="17145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int32 val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float32 ans </a:t>
            </a:r>
            <a:endParaRPr/>
          </a:p>
        </p:txBody>
      </p:sp>
      <p:sp>
        <p:nvSpPr>
          <p:cNvPr id="5" name="Google Shape;162;p12">
            <a:extLst>
              <a:ext uri="{FF2B5EF4-FFF2-40B4-BE49-F238E27FC236}">
                <a16:creationId xmlns:a16="http://schemas.microsoft.com/office/drawing/2014/main" id="{D81018B0-E7AB-CF4C-1F21-B908F8A7B97D}"/>
              </a:ext>
            </a:extLst>
          </p:cNvPr>
          <p:cNvSpPr txBox="1"/>
          <p:nvPr/>
        </p:nvSpPr>
        <p:spPr>
          <a:xfrm>
            <a:off x="7200900" y="1916112"/>
            <a:ext cx="169227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request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---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response</a:t>
            </a:r>
            <a:endParaRPr dirty="0"/>
          </a:p>
        </p:txBody>
      </p:sp>
      <p:pic>
        <p:nvPicPr>
          <p:cNvPr id="6" name="Google Shape;159;p12">
            <a:extLst>
              <a:ext uri="{FF2B5EF4-FFF2-40B4-BE49-F238E27FC236}">
                <a16:creationId xmlns:a16="http://schemas.microsoft.com/office/drawing/2014/main" id="{701AF020-C6D7-6E57-6263-2581851512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2952"/>
          <a:stretch/>
        </p:blipFill>
        <p:spPr>
          <a:xfrm>
            <a:off x="693487" y="4293096"/>
            <a:ext cx="5419725" cy="19558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60;p12">
            <a:extLst>
              <a:ext uri="{FF2B5EF4-FFF2-40B4-BE49-F238E27FC236}">
                <a16:creationId xmlns:a16="http://schemas.microsoft.com/office/drawing/2014/main" id="{31F2E7EE-E1E0-2124-8E50-BDA5351E9116}"/>
              </a:ext>
            </a:extLst>
          </p:cNvPr>
          <p:cNvSpPr txBox="1"/>
          <p:nvPr/>
        </p:nvSpPr>
        <p:spPr>
          <a:xfrm>
            <a:off x="637225" y="5405162"/>
            <a:ext cx="5040300" cy="936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>
            <a:extLst>
              <a:ext uri="{FF2B5EF4-FFF2-40B4-BE49-F238E27FC236}">
                <a16:creationId xmlns:a16="http://schemas.microsoft.com/office/drawing/2014/main" id="{D303B2EB-0EDB-CE88-A672-44067EB7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latin typeface="+mn-lt"/>
                <a:cs typeface="Times New Roman"/>
                <a:sym typeface="Times New Roman"/>
              </a:rPr>
              <a:t>創建</a:t>
            </a:r>
            <a:r>
              <a:rPr lang="en-US" altLang="zh-TW" spc="-1" dirty="0">
                <a:latin typeface="+mn-lt"/>
                <a:cs typeface="Times New Roman"/>
                <a:sym typeface="Times New Roman"/>
              </a:rPr>
              <a:t>service(2/2)</a:t>
            </a:r>
            <a:endParaRPr lang="en-US" altLang="zh-TW" spc="-1" dirty="0">
              <a:latin typeface="Arial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A798E3-E0FB-7B1C-D986-0E7D57897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Step3.</a:t>
            </a:r>
            <a:r>
              <a:rPr lang="zh-TW" altLang="en-US" dirty="0">
                <a:solidFill>
                  <a:srgbClr val="FF0000"/>
                </a:solidFill>
              </a:rPr>
              <a:t>設定依賴、告訴</a:t>
            </a:r>
            <a:r>
              <a:rPr lang="en-US" altLang="zh-TW" dirty="0">
                <a:solidFill>
                  <a:srgbClr val="FF0000"/>
                </a:solidFill>
              </a:rPr>
              <a:t>catkin</a:t>
            </a:r>
            <a:r>
              <a:rPr lang="zh-TW" altLang="en-US" dirty="0">
                <a:solidFill>
                  <a:srgbClr val="FF0000"/>
                </a:solidFill>
              </a:rPr>
              <a:t>要編譯</a:t>
            </a:r>
            <a:r>
              <a:rPr lang="en-US" altLang="zh-TW" dirty="0" err="1">
                <a:solidFill>
                  <a:srgbClr val="FF0000"/>
                </a:solidFill>
              </a:rPr>
              <a:t>srv</a:t>
            </a:r>
            <a:r>
              <a:rPr lang="zh-TW" altLang="en-US" dirty="0">
                <a:solidFill>
                  <a:srgbClr val="FF0000"/>
                </a:solidFill>
              </a:rPr>
              <a:t>檔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TW" altLang="en-US" dirty="0"/>
              <a:t>在</a:t>
            </a:r>
            <a:r>
              <a:rPr lang="en-US" altLang="zh-TW" dirty="0"/>
              <a:t>CMakeList.txt</a:t>
            </a:r>
            <a:r>
              <a:rPr lang="zh-TW" altLang="en-US" dirty="0"/>
              <a:t>中修改以下描述</a:t>
            </a:r>
            <a:endParaRPr lang="en-US" altLang="zh-TW" dirty="0"/>
          </a:p>
          <a:p>
            <a:pPr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Step4.catkin_make</a:t>
            </a:r>
          </a:p>
          <a:p>
            <a:pPr lvl="1">
              <a:defRPr/>
            </a:pPr>
            <a:endParaRPr lang="en-US" altLang="zh-TW" dirty="0"/>
          </a:p>
        </p:txBody>
      </p:sp>
      <p:grpSp>
        <p:nvGrpSpPr>
          <p:cNvPr id="2" name="Google Shape;169;p13">
            <a:extLst>
              <a:ext uri="{FF2B5EF4-FFF2-40B4-BE49-F238E27FC236}">
                <a16:creationId xmlns:a16="http://schemas.microsoft.com/office/drawing/2014/main" id="{29F8FC8A-8452-5801-3310-E145167FAE37}"/>
              </a:ext>
            </a:extLst>
          </p:cNvPr>
          <p:cNvGrpSpPr/>
          <p:nvPr/>
        </p:nvGrpSpPr>
        <p:grpSpPr>
          <a:xfrm>
            <a:off x="1006479" y="2132856"/>
            <a:ext cx="3805107" cy="1790700"/>
            <a:chOff x="971600" y="2060848"/>
            <a:chExt cx="3804727" cy="1790700"/>
          </a:xfrm>
        </p:grpSpPr>
        <p:pic>
          <p:nvPicPr>
            <p:cNvPr id="4" name="Google Shape;170;p13">
              <a:extLst>
                <a:ext uri="{FF2B5EF4-FFF2-40B4-BE49-F238E27FC236}">
                  <a16:creationId xmlns:a16="http://schemas.microsoft.com/office/drawing/2014/main" id="{2F86CA1A-E9CD-63A1-98C2-49EAFC340FB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r="6452"/>
            <a:stretch/>
          </p:blipFill>
          <p:spPr>
            <a:xfrm>
              <a:off x="971600" y="2060848"/>
              <a:ext cx="3804727" cy="179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71;p13">
              <a:extLst>
                <a:ext uri="{FF2B5EF4-FFF2-40B4-BE49-F238E27FC236}">
                  <a16:creationId xmlns:a16="http://schemas.microsoft.com/office/drawing/2014/main" id="{A02D18BF-94E3-ECEC-90A6-3E082F99672B}"/>
                </a:ext>
              </a:extLst>
            </p:cNvPr>
            <p:cNvSpPr/>
            <p:nvPr/>
          </p:nvSpPr>
          <p:spPr>
            <a:xfrm>
              <a:off x="971600" y="3243536"/>
              <a:ext cx="2665055" cy="288925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" name="Google Shape;172;p13">
            <a:extLst>
              <a:ext uri="{FF2B5EF4-FFF2-40B4-BE49-F238E27FC236}">
                <a16:creationId xmlns:a16="http://schemas.microsoft.com/office/drawing/2014/main" id="{C7C1C3D7-4CFB-5E0D-0A4A-ADB787399B70}"/>
              </a:ext>
            </a:extLst>
          </p:cNvPr>
          <p:cNvGrpSpPr/>
          <p:nvPr/>
        </p:nvGrpSpPr>
        <p:grpSpPr>
          <a:xfrm>
            <a:off x="4720218" y="2132856"/>
            <a:ext cx="3900487" cy="1517650"/>
            <a:chOff x="1072308" y="4293096"/>
            <a:chExt cx="3901964" cy="1517181"/>
          </a:xfrm>
        </p:grpSpPr>
        <p:pic>
          <p:nvPicPr>
            <p:cNvPr id="7" name="Google Shape;173;p13">
              <a:extLst>
                <a:ext uri="{FF2B5EF4-FFF2-40B4-BE49-F238E27FC236}">
                  <a16:creationId xmlns:a16="http://schemas.microsoft.com/office/drawing/2014/main" id="{C2CBF017-D9B8-9C9C-5A9E-3954B38036D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45222" y="4293096"/>
              <a:ext cx="3829050" cy="1485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174;p13">
              <a:extLst>
                <a:ext uri="{FF2B5EF4-FFF2-40B4-BE49-F238E27FC236}">
                  <a16:creationId xmlns:a16="http://schemas.microsoft.com/office/drawing/2014/main" id="{90457138-9A30-CC47-C66A-AEF10830C268}"/>
                </a:ext>
              </a:extLst>
            </p:cNvPr>
            <p:cNvSpPr/>
            <p:nvPr/>
          </p:nvSpPr>
          <p:spPr>
            <a:xfrm>
              <a:off x="1072308" y="5175473"/>
              <a:ext cx="2664833" cy="287248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" name="Google Shape;175;p13">
              <a:extLst>
                <a:ext uri="{FF2B5EF4-FFF2-40B4-BE49-F238E27FC236}">
                  <a16:creationId xmlns:a16="http://schemas.microsoft.com/office/drawing/2014/main" id="{24CC9BC7-F49E-FE71-B0CF-51AFD5F69207}"/>
                </a:ext>
              </a:extLst>
            </p:cNvPr>
            <p:cNvSpPr txBox="1"/>
            <p:nvPr/>
          </p:nvSpPr>
          <p:spPr>
            <a:xfrm>
              <a:off x="2944679" y="5440503"/>
              <a:ext cx="1913661" cy="369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imes New Roman"/>
                <a:buNone/>
              </a:pPr>
              <a:r>
                <a:rPr lang="en-US" sz="1800" b="0" i="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srv_file_name.srv</a:t>
              </a:r>
              <a:endParaRPr/>
            </a:p>
          </p:txBody>
        </p:sp>
      </p:grpSp>
      <p:pic>
        <p:nvPicPr>
          <p:cNvPr id="10" name="Google Shape;182;p14">
            <a:extLst>
              <a:ext uri="{FF2B5EF4-FFF2-40B4-BE49-F238E27FC236}">
                <a16:creationId xmlns:a16="http://schemas.microsoft.com/office/drawing/2014/main" id="{48AAAA31-17EC-A9D9-F155-18527FAB18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00" y="3923556"/>
            <a:ext cx="693420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4;p14">
            <a:extLst>
              <a:ext uri="{FF2B5EF4-FFF2-40B4-BE49-F238E27FC236}">
                <a16:creationId xmlns:a16="http://schemas.microsoft.com/office/drawing/2014/main" id="{500B4272-E420-98FC-B0DC-2E8F61772C75}"/>
              </a:ext>
            </a:extLst>
          </p:cNvPr>
          <p:cNvSpPr txBox="1"/>
          <p:nvPr/>
        </p:nvSpPr>
        <p:spPr>
          <a:xfrm>
            <a:off x="3065904" y="4921300"/>
            <a:ext cx="1727200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DFKai-SB"/>
              <a:buNone/>
            </a:pPr>
            <a:r>
              <a:rPr lang="en-US" sz="1800" b="1" i="0" u="non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移除註解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>
            <a:extLst>
              <a:ext uri="{FF2B5EF4-FFF2-40B4-BE49-F238E27FC236}">
                <a16:creationId xmlns:a16="http://schemas.microsoft.com/office/drawing/2014/main" id="{F39DF1B5-55A8-4413-6433-26D2B878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latin typeface="+mn-lt"/>
                <a:cs typeface="Times New Roman"/>
                <a:sym typeface="Times New Roman"/>
              </a:rPr>
              <a:t>使用</a:t>
            </a:r>
            <a:r>
              <a:rPr lang="en-US" altLang="zh-TW" spc="-1" dirty="0">
                <a:latin typeface="+mn-lt"/>
                <a:cs typeface="Times New Roman"/>
                <a:sym typeface="Times New Roman"/>
              </a:rPr>
              <a:t>service(1/3)</a:t>
            </a:r>
            <a:endParaRPr lang="en-US" altLang="zh-TW" spc="-1" dirty="0">
              <a:latin typeface="Arial"/>
            </a:endParaRPr>
          </a:p>
        </p:txBody>
      </p:sp>
      <p:sp>
        <p:nvSpPr>
          <p:cNvPr id="19459" name="內容版面配置區 2">
            <a:extLst>
              <a:ext uri="{FF2B5EF4-FFF2-40B4-BE49-F238E27FC236}">
                <a16:creationId xmlns:a16="http://schemas.microsoft.com/office/drawing/2014/main" id="{895BE44A-AA7B-F45E-B9CB-636A325E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列出所有</a:t>
            </a:r>
            <a:r>
              <a:rPr lang="en-US" altLang="zh-TW" dirty="0"/>
              <a:t>server</a:t>
            </a:r>
          </a:p>
          <a:p>
            <a:pPr lvl="1"/>
            <a:r>
              <a:rPr lang="en-US" altLang="zh-TW" dirty="0"/>
              <a:t>$ </a:t>
            </a:r>
            <a:r>
              <a:rPr lang="en-US" altLang="zh-TW" dirty="0" err="1"/>
              <a:t>rosservice</a:t>
            </a:r>
            <a:r>
              <a:rPr lang="en-US" altLang="zh-TW" dirty="0"/>
              <a:t> list</a:t>
            </a:r>
          </a:p>
          <a:p>
            <a:endParaRPr lang="en-US" altLang="zh-TW" dirty="0"/>
          </a:p>
          <a:p>
            <a:r>
              <a:rPr lang="zh-TW" altLang="en-US" dirty="0"/>
              <a:t>顯示</a:t>
            </a:r>
            <a:r>
              <a:rPr lang="en-US" altLang="zh-TW" dirty="0"/>
              <a:t>service</a:t>
            </a:r>
            <a:r>
              <a:rPr lang="zh-TW" altLang="en-US" dirty="0"/>
              <a:t>的</a:t>
            </a:r>
            <a:r>
              <a:rPr lang="en-US" altLang="zh-TW" dirty="0" err="1"/>
              <a:t>srv</a:t>
            </a:r>
            <a:r>
              <a:rPr lang="zh-TW" altLang="en-US" dirty="0"/>
              <a:t>檔案內容與精簡資訊</a:t>
            </a:r>
            <a:endParaRPr lang="en-US" altLang="zh-TW" dirty="0"/>
          </a:p>
          <a:p>
            <a:pPr lvl="1"/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 err="1"/>
              <a:t>rossrv</a:t>
            </a:r>
            <a:r>
              <a:rPr lang="en-US" altLang="zh-TW" dirty="0"/>
              <a:t> show &lt;</a:t>
            </a:r>
            <a:r>
              <a:rPr lang="en-US" altLang="zh-TW" dirty="0" err="1"/>
              <a:t>srv_file_name</a:t>
            </a:r>
            <a:r>
              <a:rPr lang="en-US" altLang="zh-TW" dirty="0"/>
              <a:t>&gt;</a:t>
            </a:r>
          </a:p>
          <a:p>
            <a:endParaRPr lang="en-US" altLang="zh-TW" b="1" dirty="0">
              <a:solidFill>
                <a:srgbClr val="0066FF"/>
              </a:solidFill>
            </a:endParaRPr>
          </a:p>
          <a:p>
            <a:endParaRPr lang="en-US" altLang="zh-TW" b="1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endParaRPr lang="en-US" altLang="zh-TW" dirty="0">
              <a:solidFill>
                <a:srgbClr val="0066FF"/>
              </a:solidFill>
            </a:endParaRPr>
          </a:p>
          <a:p>
            <a:pPr lvl="1"/>
            <a:endParaRPr lang="zh-TW" altLang="en-US" dirty="0"/>
          </a:p>
        </p:txBody>
      </p:sp>
      <p:pic>
        <p:nvPicPr>
          <p:cNvPr id="2" name="Google Shape;191;p15">
            <a:extLst>
              <a:ext uri="{FF2B5EF4-FFF2-40B4-BE49-F238E27FC236}">
                <a16:creationId xmlns:a16="http://schemas.microsoft.com/office/drawing/2014/main" id="{1FD604F8-9683-A6B6-C81D-0A3A509A229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0112" y="3429000"/>
            <a:ext cx="22002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>
            <a:extLst>
              <a:ext uri="{FF2B5EF4-FFF2-40B4-BE49-F238E27FC236}">
                <a16:creationId xmlns:a16="http://schemas.microsoft.com/office/drawing/2014/main" id="{5D834520-6985-AEA8-1082-C21DAE32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latin typeface="+mn-lt"/>
                <a:cs typeface="Times New Roman"/>
                <a:sym typeface="Times New Roman"/>
              </a:rPr>
              <a:t>使用</a:t>
            </a:r>
            <a:r>
              <a:rPr lang="en-US" altLang="zh-TW" spc="-1" dirty="0">
                <a:latin typeface="+mn-lt"/>
                <a:cs typeface="Times New Roman"/>
                <a:sym typeface="Times New Roman"/>
              </a:rPr>
              <a:t>service(2/3)</a:t>
            </a:r>
            <a:endParaRPr lang="en-US" altLang="zh-TW" spc="-1" dirty="0">
              <a:latin typeface="Arial"/>
            </a:endParaRPr>
          </a:p>
        </p:txBody>
      </p:sp>
      <p:sp>
        <p:nvSpPr>
          <p:cNvPr id="20483" name="內容版面配置區 2">
            <a:extLst>
              <a:ext uri="{FF2B5EF4-FFF2-40B4-BE49-F238E27FC236}">
                <a16:creationId xmlns:a16="http://schemas.microsoft.com/office/drawing/2014/main" id="{F9797BDD-0BB8-27B4-160D-4BD37B2F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查詢提供</a:t>
            </a:r>
            <a:r>
              <a:rPr lang="en-US" altLang="zh-TW" dirty="0"/>
              <a:t>service</a:t>
            </a:r>
            <a:r>
              <a:rPr lang="zh-TW" altLang="en-US" dirty="0"/>
              <a:t>的節點</a:t>
            </a:r>
            <a:endParaRPr lang="en-US" altLang="zh-TW" dirty="0"/>
          </a:p>
          <a:p>
            <a:pPr lvl="1"/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 err="1"/>
              <a:t>rosnode</a:t>
            </a:r>
            <a:r>
              <a:rPr lang="en-US" altLang="zh-TW" dirty="0"/>
              <a:t> info &lt;</a:t>
            </a:r>
            <a:r>
              <a:rPr lang="en-US" altLang="zh-TW" dirty="0" err="1"/>
              <a:t>node_name</a:t>
            </a:r>
            <a:r>
              <a:rPr lang="en-US" altLang="zh-TW" dirty="0"/>
              <a:t>&gt;</a:t>
            </a:r>
          </a:p>
          <a:p>
            <a:pPr lvl="2"/>
            <a:r>
              <a:rPr lang="en-US" altLang="zh-TW" dirty="0"/>
              <a:t>Ex: $ </a:t>
            </a:r>
            <a:r>
              <a:rPr lang="en-US" altLang="zh-TW" dirty="0" err="1"/>
              <a:t>rosnode</a:t>
            </a:r>
            <a:r>
              <a:rPr lang="en-US" altLang="zh-TW" dirty="0"/>
              <a:t> info </a:t>
            </a:r>
            <a:r>
              <a:rPr lang="en-US" altLang="zh-TW" dirty="0" err="1"/>
              <a:t>turtlesim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查詢</a:t>
            </a:r>
            <a:r>
              <a:rPr lang="en-US" altLang="zh-TW" dirty="0"/>
              <a:t>service</a:t>
            </a:r>
            <a:r>
              <a:rPr lang="zh-TW" altLang="en-US" dirty="0"/>
              <a:t>的資訊</a:t>
            </a:r>
            <a:endParaRPr lang="en-US" altLang="zh-TW" dirty="0"/>
          </a:p>
          <a:p>
            <a:pPr lvl="1"/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 err="1"/>
              <a:t>rosservice</a:t>
            </a:r>
            <a:r>
              <a:rPr lang="en-US" altLang="zh-TW" dirty="0"/>
              <a:t> info &lt;</a:t>
            </a:r>
            <a:r>
              <a:rPr lang="en-US" altLang="zh-TW" dirty="0" err="1"/>
              <a:t>service_name</a:t>
            </a:r>
            <a:r>
              <a:rPr lang="en-US" altLang="zh-TW" dirty="0"/>
              <a:t>&gt;</a:t>
            </a:r>
          </a:p>
          <a:p>
            <a:pPr lvl="2"/>
            <a:r>
              <a:rPr lang="en-US" altLang="zh-TW" dirty="0"/>
              <a:t>Ex: $ </a:t>
            </a:r>
            <a:r>
              <a:rPr lang="en-US" altLang="zh-TW" dirty="0" err="1"/>
              <a:t>rosservice</a:t>
            </a:r>
            <a:r>
              <a:rPr lang="en-US" altLang="zh-TW" dirty="0"/>
              <a:t> info /spawn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2" name="Google Shape;198;p16">
            <a:extLst>
              <a:ext uri="{FF2B5EF4-FFF2-40B4-BE49-F238E27FC236}">
                <a16:creationId xmlns:a16="http://schemas.microsoft.com/office/drawing/2014/main" id="{87BF39AD-628E-8109-B305-0755687D7AE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4887" y="1341437"/>
            <a:ext cx="2884487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99;p16">
            <a:extLst>
              <a:ext uri="{FF2B5EF4-FFF2-40B4-BE49-F238E27FC236}">
                <a16:creationId xmlns:a16="http://schemas.microsoft.com/office/drawing/2014/main" id="{60D4DA86-70A8-14CA-7FEC-DAE8C0CDFFE4}"/>
              </a:ext>
            </a:extLst>
          </p:cNvPr>
          <p:cNvSpPr/>
          <p:nvPr/>
        </p:nvSpPr>
        <p:spPr>
          <a:xfrm>
            <a:off x="4211637" y="2114550"/>
            <a:ext cx="1728787" cy="252412"/>
          </a:xfrm>
          <a:prstGeom prst="rightArrow">
            <a:avLst>
              <a:gd name="adj1" fmla="val 20023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" name="Google Shape;200;p16">
            <a:extLst>
              <a:ext uri="{FF2B5EF4-FFF2-40B4-BE49-F238E27FC236}">
                <a16:creationId xmlns:a16="http://schemas.microsoft.com/office/drawing/2014/main" id="{DF03522C-C787-7F49-9616-595D3878D1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8225" y="3789362"/>
            <a:ext cx="2917825" cy="17160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01;p16">
            <a:extLst>
              <a:ext uri="{FF2B5EF4-FFF2-40B4-BE49-F238E27FC236}">
                <a16:creationId xmlns:a16="http://schemas.microsoft.com/office/drawing/2014/main" id="{D9A75930-DC9F-0E30-2936-034A867DCBE1}"/>
              </a:ext>
            </a:extLst>
          </p:cNvPr>
          <p:cNvSpPr/>
          <p:nvPr/>
        </p:nvSpPr>
        <p:spPr>
          <a:xfrm>
            <a:off x="4500562" y="4080668"/>
            <a:ext cx="1420812" cy="250825"/>
          </a:xfrm>
          <a:prstGeom prst="rightArrow">
            <a:avLst>
              <a:gd name="adj1" fmla="val 19693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41998-A0DC-79CD-37C4-C155FA52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-1" dirty="0">
                <a:latin typeface="+mn-lt"/>
                <a:cs typeface="Times New Roman"/>
                <a:sym typeface="Times New Roman"/>
              </a:rPr>
              <a:t>使用</a:t>
            </a:r>
            <a:r>
              <a:rPr lang="en-US" altLang="zh-TW" spc="-1" dirty="0">
                <a:latin typeface="+mn-lt"/>
                <a:cs typeface="Times New Roman"/>
                <a:sym typeface="Times New Roman"/>
              </a:rPr>
              <a:t>service(3/3)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C68A8-1C7A-625A-C8A8-914AFB3A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termina</a:t>
            </a:r>
            <a:r>
              <a:rPr lang="zh-TW" altLang="en-US" dirty="0"/>
              <a:t>發送</a:t>
            </a:r>
            <a:r>
              <a:rPr lang="en-US" altLang="zh-TW" dirty="0" err="1"/>
              <a:t>reques</a:t>
            </a:r>
            <a:r>
              <a:rPr lang="zh-TW" altLang="en-US" dirty="0"/>
              <a:t>給</a:t>
            </a:r>
            <a:r>
              <a:rPr lang="en-US" altLang="zh-TW" dirty="0"/>
              <a:t>service</a:t>
            </a:r>
          </a:p>
          <a:p>
            <a:pPr lvl="1"/>
            <a:r>
              <a:rPr lang="en-US" altLang="zh-TW" dirty="0"/>
              <a:t>$ </a:t>
            </a:r>
            <a:r>
              <a:rPr lang="en-US" altLang="zh-TW" dirty="0" err="1"/>
              <a:t>rosservice</a:t>
            </a:r>
            <a:r>
              <a:rPr lang="en-US" altLang="zh-TW" dirty="0"/>
              <a:t> call &lt;</a:t>
            </a:r>
            <a:r>
              <a:rPr lang="en-US" altLang="zh-TW" dirty="0" err="1"/>
              <a:t>service_name</a:t>
            </a:r>
            <a:r>
              <a:rPr lang="en-US" altLang="zh-TW" dirty="0"/>
              <a:t>&gt; &lt;</a:t>
            </a:r>
            <a:r>
              <a:rPr lang="en-US" altLang="zh-TW" dirty="0" err="1"/>
              <a:t>request_input_param</a:t>
            </a:r>
            <a:r>
              <a:rPr lang="en-US" altLang="zh-TW" dirty="0"/>
              <a:t>&gt;</a:t>
            </a:r>
          </a:p>
          <a:p>
            <a:pPr lvl="2"/>
            <a:r>
              <a:rPr lang="en-US" altLang="zh-TW" dirty="0"/>
              <a:t>Ex:$ </a:t>
            </a:r>
            <a:r>
              <a:rPr lang="en-US" altLang="zh-TW" dirty="0" err="1"/>
              <a:t>rosservice</a:t>
            </a:r>
            <a:r>
              <a:rPr lang="en-US" altLang="zh-TW" dirty="0"/>
              <a:t> call /spawn 2 3 3.14 aa</a:t>
            </a:r>
          </a:p>
          <a:p>
            <a:pPr lvl="2"/>
            <a:r>
              <a:rPr lang="zh-TW" altLang="en-US" dirty="0"/>
              <a:t>再現有模擬器中創建一隻名為</a:t>
            </a:r>
            <a:r>
              <a:rPr lang="en-US" altLang="zh-TW" dirty="0"/>
              <a:t>aa</a:t>
            </a:r>
            <a:r>
              <a:rPr lang="zh-TW" altLang="en-US" dirty="0"/>
              <a:t>的烏龜，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dirty="0"/>
              <a:t>    位於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 = (2,3)</a:t>
            </a:r>
            <a:r>
              <a:rPr lang="zh-TW" altLang="en-US" dirty="0"/>
              <a:t>的位置，角度為</a:t>
            </a:r>
            <a:r>
              <a:rPr lang="en-US" altLang="zh-TW" dirty="0"/>
              <a:t>180</a:t>
            </a:r>
            <a:r>
              <a:rPr lang="zh-TW" altLang="en-US" dirty="0"/>
              <a:t>度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2"/>
            <a:endParaRPr lang="zh-TW" altLang="en-US" dirty="0"/>
          </a:p>
        </p:txBody>
      </p:sp>
      <p:pic>
        <p:nvPicPr>
          <p:cNvPr id="4" name="Google Shape;208;p17" descr="D:\雲端硬碟\InfSpace\ICLab手臂組\手臂組研究生\99_上傳暫存區\ROS\05\pic\call_turtle-spawn_service.png">
            <a:extLst>
              <a:ext uri="{FF2B5EF4-FFF2-40B4-BE49-F238E27FC236}">
                <a16:creationId xmlns:a16="http://schemas.microsoft.com/office/drawing/2014/main" id="{DED556E8-86D4-4429-EEBC-9C373361AF2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950" y="3213100"/>
            <a:ext cx="8983662" cy="295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7255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>
            <a:extLst>
              <a:ext uri="{FF2B5EF4-FFF2-40B4-BE49-F238E27FC236}">
                <a16:creationId xmlns:a16="http://schemas.microsoft.com/office/drawing/2014/main" id="{6C2D58E6-07F3-C408-C85D-4B9F937A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latin typeface="+mn-lt"/>
              </a:rPr>
              <a:t>撰寫</a:t>
            </a:r>
            <a:r>
              <a:rPr lang="en-US" altLang="zh-TW" spc="-1" dirty="0">
                <a:latin typeface="+mn-lt"/>
              </a:rPr>
              <a:t>service</a:t>
            </a:r>
            <a:r>
              <a:rPr lang="zh-TW" altLang="en-US" spc="-1" dirty="0">
                <a:latin typeface="+mn-lt"/>
              </a:rPr>
              <a:t>程式</a:t>
            </a:r>
            <a:endParaRPr lang="en-US" altLang="zh-TW" spc="-1" dirty="0">
              <a:latin typeface="+mn-lt"/>
            </a:endParaRPr>
          </a:p>
        </p:txBody>
      </p:sp>
      <p:sp>
        <p:nvSpPr>
          <p:cNvPr id="21507" name="內容版面配置區 2">
            <a:extLst>
              <a:ext uri="{FF2B5EF4-FFF2-40B4-BE49-F238E27FC236}">
                <a16:creationId xmlns:a16="http://schemas.microsoft.com/office/drawing/2014/main" id="{96E88FE5-0CBF-5D06-C326-8F8E40D2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功能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Client:</a:t>
            </a:r>
            <a:r>
              <a:rPr lang="zh-TW" altLang="en-US" dirty="0"/>
              <a:t>發送一個數值給</a:t>
            </a:r>
            <a:r>
              <a:rPr lang="en-US" altLang="zh-TW" dirty="0"/>
              <a:t>server</a:t>
            </a:r>
          </a:p>
          <a:p>
            <a:pPr lvl="1">
              <a:defRPr/>
            </a:pPr>
            <a:r>
              <a:rPr lang="en-US" altLang="zh-TW" dirty="0"/>
              <a:t>Server:</a:t>
            </a:r>
            <a:r>
              <a:rPr lang="zh-TW" altLang="en-US" dirty="0"/>
              <a:t>計算數值的平方，並回傳給</a:t>
            </a:r>
            <a:r>
              <a:rPr lang="en-US" altLang="zh-TW" dirty="0"/>
              <a:t>client</a:t>
            </a:r>
          </a:p>
          <a:p>
            <a:pPr>
              <a:defRPr/>
            </a:pPr>
            <a:endParaRPr lang="en-US" altLang="zh-TW" b="1" dirty="0">
              <a:solidFill>
                <a:srgbClr val="0066FF"/>
              </a:solidFill>
            </a:endParaRPr>
          </a:p>
          <a:p>
            <a:pPr>
              <a:defRPr/>
            </a:pPr>
            <a:endParaRPr lang="en-US" altLang="zh-TW" b="1" dirty="0">
              <a:solidFill>
                <a:srgbClr val="0066FF"/>
              </a:solidFill>
            </a:endParaRPr>
          </a:p>
          <a:p>
            <a:pPr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>
            <a:extLst>
              <a:ext uri="{FF2B5EF4-FFF2-40B4-BE49-F238E27FC236}">
                <a16:creationId xmlns:a16="http://schemas.microsoft.com/office/drawing/2014/main" id="{FA19F564-69AF-D57B-4613-4B27FEBD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latin typeface="+mn-lt"/>
              </a:rPr>
              <a:t>撰寫</a:t>
            </a:r>
            <a:r>
              <a:rPr lang="en-US" altLang="zh-TW" spc="-1" dirty="0">
                <a:latin typeface="+mn-lt"/>
              </a:rPr>
              <a:t>service-server</a:t>
            </a:r>
            <a:r>
              <a:rPr lang="zh-TW" altLang="en-US" spc="-1" dirty="0">
                <a:latin typeface="+mn-lt"/>
              </a:rPr>
              <a:t>程式</a:t>
            </a:r>
            <a:r>
              <a:rPr lang="en-US" altLang="zh-TW" spc="-1" dirty="0">
                <a:latin typeface="+mn-lt"/>
              </a:rPr>
              <a:t>(1/2)</a:t>
            </a:r>
            <a:endParaRPr lang="en-US" altLang="zh-TW" spc="-1" dirty="0">
              <a:latin typeface="Arial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7D796C-9B31-D720-2716-9AE5EC06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Step1.include </a:t>
            </a:r>
            <a:r>
              <a:rPr lang="en-US" altLang="zh-TW" dirty="0" err="1"/>
              <a:t>srv</a:t>
            </a:r>
            <a:r>
              <a:rPr lang="zh-TW" altLang="en-US" dirty="0"/>
              <a:t>函式庫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#include &lt;</a:t>
            </a:r>
            <a:r>
              <a:rPr lang="en-US" altLang="zh-TW" dirty="0" err="1"/>
              <a:t>package_name</a:t>
            </a:r>
            <a:r>
              <a:rPr lang="en-US" altLang="zh-TW" dirty="0"/>
              <a:t>/</a:t>
            </a:r>
            <a:r>
              <a:rPr lang="en-US" altLang="zh-TW" dirty="0" err="1"/>
              <a:t>srv_file_name.h</a:t>
            </a:r>
            <a:r>
              <a:rPr lang="en-US" altLang="zh-TW" dirty="0"/>
              <a:t>&gt;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Step2.</a:t>
            </a:r>
            <a:r>
              <a:rPr lang="zh-TW" altLang="en-US" dirty="0"/>
              <a:t>建立</a:t>
            </a:r>
            <a:r>
              <a:rPr lang="en-US" altLang="zh-TW" dirty="0" err="1"/>
              <a:t>servic</a:t>
            </a:r>
            <a:r>
              <a:rPr lang="zh-TW" altLang="en-US" dirty="0"/>
              <a:t>的</a:t>
            </a:r>
            <a:r>
              <a:rPr lang="en-US" altLang="zh-TW" dirty="0"/>
              <a:t>server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註</a:t>
            </a:r>
            <a:r>
              <a:rPr lang="en-US" altLang="zh-TW" dirty="0"/>
              <a:t>:</a:t>
            </a:r>
          </a:p>
          <a:p>
            <a:pPr lvl="1">
              <a:defRPr/>
            </a:pPr>
            <a:r>
              <a:rPr lang="zh-TW" altLang="en-US" dirty="0"/>
              <a:t>只針對</a:t>
            </a:r>
            <a:r>
              <a:rPr lang="en-US" altLang="zh-TW" dirty="0"/>
              <a:t>service-server</a:t>
            </a:r>
            <a:r>
              <a:rPr lang="zh-TW" altLang="en-US" dirty="0"/>
              <a:t>建立步驟說明</a:t>
            </a:r>
            <a:endParaRPr lang="en-US" altLang="zh-TW" dirty="0"/>
          </a:p>
          <a:p>
            <a:pPr lvl="1">
              <a:defRPr/>
            </a:pPr>
            <a:r>
              <a:rPr lang="en-US" altLang="zh-TW" dirty="0" err="1"/>
              <a:t>Ros,node</a:t>
            </a:r>
            <a:r>
              <a:rPr lang="zh-TW" altLang="en-US" dirty="0"/>
              <a:t>初始化等步驟略過</a:t>
            </a: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818C08-4FB3-ECFA-1111-9982E9FA7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83" y="3024530"/>
            <a:ext cx="5715798" cy="24768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2F6A144-7A37-8FE1-9213-109C337ECE79}"/>
              </a:ext>
            </a:extLst>
          </p:cNvPr>
          <p:cNvSpPr txBox="1"/>
          <p:nvPr/>
        </p:nvSpPr>
        <p:spPr>
          <a:xfrm>
            <a:off x="3884282" y="3265165"/>
            <a:ext cx="450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+mn-lt"/>
              </a:rPr>
              <a:t>Service_name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   </a:t>
            </a:r>
            <a:r>
              <a:rPr lang="en-US" altLang="zh-TW" dirty="0" err="1">
                <a:solidFill>
                  <a:srgbClr val="FF0000"/>
                </a:solidFill>
                <a:latin typeface="+mn-lt"/>
              </a:rPr>
              <a:t>callback_function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CB5793-8855-ABB0-1D9B-27D36928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-1" dirty="0">
                <a:latin typeface="+mn-lt"/>
              </a:rPr>
              <a:t>撰寫</a:t>
            </a:r>
            <a:r>
              <a:rPr lang="en-US" altLang="zh-TW" spc="-1" dirty="0">
                <a:latin typeface="+mn-lt"/>
              </a:rPr>
              <a:t>service-server</a:t>
            </a:r>
            <a:r>
              <a:rPr lang="zh-TW" altLang="en-US" spc="-1" dirty="0">
                <a:latin typeface="+mn-lt"/>
              </a:rPr>
              <a:t>程式</a:t>
            </a:r>
            <a:r>
              <a:rPr lang="en-US" altLang="zh-TW" spc="-1" dirty="0">
                <a:latin typeface="+mn-lt"/>
              </a:rPr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F4F10-D3B3-CAD6-2768-C83C80F78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Step3.</a:t>
            </a:r>
            <a:r>
              <a:rPr lang="zh-TW" altLang="en-US" dirty="0"/>
              <a:t>撰寫</a:t>
            </a:r>
            <a:r>
              <a:rPr lang="en-US" altLang="zh-TW" dirty="0"/>
              <a:t>callback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</a:p>
          <a:p>
            <a:pPr lvl="1"/>
            <a:r>
              <a:rPr lang="zh-TW" altLang="en-US" dirty="0"/>
              <a:t>函式輸入</a:t>
            </a:r>
            <a:r>
              <a:rPr lang="en-US" altLang="zh-TW" dirty="0"/>
              <a:t>:request</a:t>
            </a:r>
            <a:r>
              <a:rPr lang="zh-TW" altLang="en-US" dirty="0"/>
              <a:t>、</a:t>
            </a:r>
            <a:r>
              <a:rPr lang="en-US" altLang="zh-TW" dirty="0"/>
              <a:t>response</a:t>
            </a:r>
          </a:p>
          <a:p>
            <a:pPr lvl="1"/>
            <a:r>
              <a:rPr lang="zh-TW" altLang="en-US" dirty="0"/>
              <a:t>範例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3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5448E1-3D19-4B08-E88F-258278D5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05" y="2996952"/>
            <a:ext cx="708758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6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EADE89CA-F0CF-3B01-31AF-B6FF16283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目標</a:t>
            </a:r>
            <a:endParaRPr lang="zh-TW" altLang="en-US" dirty="0"/>
          </a:p>
        </p:txBody>
      </p:sp>
      <p:sp>
        <p:nvSpPr>
          <p:cNvPr id="6147" name="內容版面配置區 2">
            <a:extLst>
              <a:ext uri="{FF2B5EF4-FFF2-40B4-BE49-F238E27FC236}">
                <a16:creationId xmlns:a16="http://schemas.microsoft.com/office/drawing/2014/main" id="{4A8AE9EC-9A06-D87B-41DF-DB4ED16F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創建自定義的</a:t>
            </a:r>
            <a:r>
              <a:rPr lang="en-US" altLang="zh-TW" dirty="0"/>
              <a:t>msg</a:t>
            </a:r>
          </a:p>
          <a:p>
            <a:pPr lvl="1">
              <a:defRPr/>
            </a:pPr>
            <a:r>
              <a:rPr lang="zh-TW" altLang="en-US" dirty="0"/>
              <a:t>創建</a:t>
            </a:r>
            <a:r>
              <a:rPr lang="en-US" altLang="zh-TW" dirty="0"/>
              <a:t>msg</a:t>
            </a:r>
            <a:r>
              <a:rPr lang="zh-TW" altLang="en-US" dirty="0"/>
              <a:t>檔</a:t>
            </a: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使用</a:t>
            </a:r>
            <a:r>
              <a:rPr lang="en-US" altLang="zh-TW" dirty="0"/>
              <a:t>service</a:t>
            </a:r>
          </a:p>
          <a:p>
            <a:pPr lvl="1">
              <a:defRPr/>
            </a:pPr>
            <a:r>
              <a:rPr lang="zh-TW" altLang="en-US" dirty="0"/>
              <a:t>創建</a:t>
            </a:r>
            <a:r>
              <a:rPr lang="en-US" altLang="zh-TW" dirty="0" err="1"/>
              <a:t>srv</a:t>
            </a:r>
            <a:r>
              <a:rPr lang="zh-TW" altLang="en-US" dirty="0"/>
              <a:t>檔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理解</a:t>
            </a:r>
            <a:r>
              <a:rPr lang="en-US" altLang="zh-TW" dirty="0" err="1"/>
              <a:t>rosservice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理解</a:t>
            </a:r>
            <a:r>
              <a:rPr lang="en-US" altLang="zh-TW" dirty="0" err="1"/>
              <a:t>rossrv</a:t>
            </a: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zh-TW" altLang="en-US" dirty="0"/>
              <a:t>撰寫</a:t>
            </a:r>
            <a:r>
              <a:rPr lang="en-US" altLang="zh-TW" dirty="0"/>
              <a:t>service code</a:t>
            </a:r>
          </a:p>
          <a:p>
            <a:pPr lvl="1">
              <a:defRPr/>
            </a:pPr>
            <a:r>
              <a:rPr lang="en-US" altLang="zh-TW" dirty="0"/>
              <a:t>Service-server</a:t>
            </a:r>
          </a:p>
          <a:p>
            <a:pPr lvl="1">
              <a:defRPr/>
            </a:pPr>
            <a:r>
              <a:rPr lang="en-US" altLang="zh-TW" dirty="0"/>
              <a:t>Service-client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>
            <a:extLst>
              <a:ext uri="{FF2B5EF4-FFF2-40B4-BE49-F238E27FC236}">
                <a16:creationId xmlns:a16="http://schemas.microsoft.com/office/drawing/2014/main" id="{57910E04-47B0-8C59-D09A-E8BA8B29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latin typeface="+mn-lt"/>
              </a:rPr>
              <a:t>撰寫</a:t>
            </a:r>
            <a:r>
              <a:rPr lang="en-US" altLang="zh-TW" spc="-1" dirty="0">
                <a:latin typeface="+mn-lt"/>
              </a:rPr>
              <a:t>service-client</a:t>
            </a:r>
            <a:r>
              <a:rPr lang="zh-TW" altLang="en-US" spc="-1" dirty="0">
                <a:latin typeface="+mn-lt"/>
              </a:rPr>
              <a:t>程式</a:t>
            </a:r>
            <a:r>
              <a:rPr lang="en-US" altLang="zh-TW" spc="-1" dirty="0">
                <a:latin typeface="+mn-lt"/>
              </a:rPr>
              <a:t>(1/2)</a:t>
            </a:r>
            <a:endParaRPr lang="en-US" altLang="zh-TW" spc="-1" dirty="0">
              <a:latin typeface="Arial"/>
            </a:endParaRPr>
          </a:p>
        </p:txBody>
      </p:sp>
      <p:sp>
        <p:nvSpPr>
          <p:cNvPr id="23555" name="內容版面配置區 2">
            <a:extLst>
              <a:ext uri="{FF2B5EF4-FFF2-40B4-BE49-F238E27FC236}">
                <a16:creationId xmlns:a16="http://schemas.microsoft.com/office/drawing/2014/main" id="{58D500F7-3AD5-CF59-15D2-BE4ADBE4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Step1.include </a:t>
            </a:r>
            <a:r>
              <a:rPr lang="en-US" altLang="zh-TW" dirty="0" err="1">
                <a:solidFill>
                  <a:srgbClr val="000000"/>
                </a:solidFill>
                <a:cs typeface="Times New Roman" panose="02020603050405020304" pitchFamily="18" charset="0"/>
              </a:rPr>
              <a:t>srv</a:t>
            </a:r>
            <a:r>
              <a:rPr lang="en-US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函式庫</a:t>
            </a:r>
            <a:endParaRPr lang="en-US" altLang="zh-TW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en-US" altLang="zh-TW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格式</a:t>
            </a:r>
            <a:r>
              <a:rPr lang="en-US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:#include &lt;</a:t>
            </a:r>
            <a:r>
              <a:rPr lang="en-US" altLang="zh-TW" dirty="0" err="1">
                <a:solidFill>
                  <a:srgbClr val="000000"/>
                </a:solidFill>
                <a:cs typeface="Times New Roman" panose="02020603050405020304" pitchFamily="18" charset="0"/>
              </a:rPr>
              <a:t>package_name</a:t>
            </a:r>
            <a:r>
              <a:rPr lang="en-US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/</a:t>
            </a:r>
            <a:r>
              <a:rPr lang="en-US" altLang="zh-TW" dirty="0" err="1">
                <a:solidFill>
                  <a:srgbClr val="000000"/>
                </a:solidFill>
                <a:cs typeface="Times New Roman" panose="02020603050405020304" pitchFamily="18" charset="0"/>
              </a:rPr>
              <a:t>srv_file_name.h</a:t>
            </a:r>
            <a:r>
              <a:rPr lang="en-US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&gt;</a:t>
            </a:r>
          </a:p>
          <a:p>
            <a:pPr lvl="1"/>
            <a:endParaRPr lang="en-US" altLang="zh-TW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Step.2</a:t>
            </a:r>
            <a:r>
              <a:rPr lang="zh-TW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建立</a:t>
            </a:r>
            <a:r>
              <a:rPr lang="en-US" altLang="zh-TW" dirty="0" err="1">
                <a:solidFill>
                  <a:srgbClr val="000000"/>
                </a:solidFill>
                <a:cs typeface="Times New Roman" panose="02020603050405020304" pitchFamily="18" charset="0"/>
              </a:rPr>
              <a:t>servic</a:t>
            </a:r>
            <a:r>
              <a:rPr lang="zh-TW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client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cs typeface="Times New Roman" panose="02020603050405020304" pitchFamily="18" charset="0"/>
              </a:rPr>
              <a:t>turtle_control</a:t>
            </a:r>
            <a:r>
              <a:rPr lang="en-US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::first&gt;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  <a:cs typeface="Times New Roman" panose="02020603050405020304" pitchFamily="18" charset="0"/>
              </a:rPr>
              <a:t>serverClient</a:t>
            </a:r>
            <a:r>
              <a:rPr lang="zh-TW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容器內的物件型態</a:t>
            </a:r>
            <a:endParaRPr lang="en-US" altLang="zh-TW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“</a:t>
            </a:r>
            <a:r>
              <a:rPr lang="en-US" altLang="zh-TW" dirty="0" err="1">
                <a:solidFill>
                  <a:srgbClr val="000000"/>
                </a:solidFill>
                <a:cs typeface="Times New Roman" panose="02020603050405020304" pitchFamily="18" charset="0"/>
              </a:rPr>
              <a:t>pow_service</a:t>
            </a:r>
            <a:r>
              <a:rPr lang="en-US" altLang="zh-TW" dirty="0">
                <a:solidFill>
                  <a:srgbClr val="000000"/>
                </a:solidFill>
                <a:cs typeface="Times New Roman" panose="02020603050405020304" pitchFamily="18" charset="0"/>
              </a:rPr>
              <a:t>”</a:t>
            </a:r>
          </a:p>
          <a:p>
            <a:pPr lvl="2"/>
            <a:r>
              <a:rPr lang="en-US" altLang="zh-TW" dirty="0" err="1">
                <a:solidFill>
                  <a:srgbClr val="0070C0"/>
                </a:solidFill>
                <a:cs typeface="Times New Roman" panose="02020603050405020304" pitchFamily="18" charset="0"/>
              </a:rPr>
              <a:t>Service_name</a:t>
            </a:r>
            <a:endParaRPr lang="en-US" altLang="zh-TW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TW" altLang="en-US" dirty="0"/>
              <a:t>註</a:t>
            </a:r>
            <a:r>
              <a:rPr lang="en-US" altLang="zh-TW" dirty="0"/>
              <a:t>:</a:t>
            </a:r>
          </a:p>
          <a:p>
            <a:pPr lvl="1">
              <a:defRPr/>
            </a:pPr>
            <a:r>
              <a:rPr lang="zh-TW" altLang="en-US" dirty="0"/>
              <a:t>只針對</a:t>
            </a:r>
            <a:r>
              <a:rPr lang="en-US" altLang="zh-TW" dirty="0"/>
              <a:t>service-server</a:t>
            </a:r>
            <a:r>
              <a:rPr lang="zh-TW" altLang="en-US" dirty="0"/>
              <a:t>建立步驟說明</a:t>
            </a:r>
            <a:endParaRPr lang="en-US" altLang="zh-TW" dirty="0"/>
          </a:p>
          <a:p>
            <a:pPr lvl="1">
              <a:defRPr/>
            </a:pPr>
            <a:r>
              <a:rPr lang="en-US" altLang="zh-TW" dirty="0" err="1"/>
              <a:t>Ros,node</a:t>
            </a:r>
            <a:r>
              <a:rPr lang="zh-TW" altLang="en-US" dirty="0"/>
              <a:t>初始化等步驟略過</a:t>
            </a:r>
            <a:endParaRPr lang="en-US" altLang="zh-TW" dirty="0"/>
          </a:p>
          <a:p>
            <a:endParaRPr lang="en-US" altLang="zh-TW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F51ECE1-30C7-11FD-EF0D-6F573827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48310"/>
            <a:ext cx="2695951" cy="24768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2F4346F-7709-45F4-F5C1-CB4E729B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12976"/>
            <a:ext cx="6382641" cy="2857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>
            <a:extLst>
              <a:ext uri="{FF2B5EF4-FFF2-40B4-BE49-F238E27FC236}">
                <a16:creationId xmlns:a16="http://schemas.microsoft.com/office/drawing/2014/main" id="{30288771-0AB4-CC2B-D601-CC23D367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latin typeface="+mn-lt"/>
              </a:rPr>
              <a:t>撰寫</a:t>
            </a:r>
            <a:r>
              <a:rPr lang="en-US" altLang="zh-TW" spc="-1" dirty="0">
                <a:latin typeface="+mn-lt"/>
              </a:rPr>
              <a:t>service-client</a:t>
            </a:r>
            <a:r>
              <a:rPr lang="zh-TW" altLang="en-US" spc="-1" dirty="0">
                <a:latin typeface="+mn-lt"/>
              </a:rPr>
              <a:t>程式</a:t>
            </a:r>
            <a:r>
              <a:rPr lang="en-US" altLang="zh-TW" spc="-1" dirty="0">
                <a:latin typeface="+mn-lt"/>
              </a:rPr>
              <a:t>(2/2)</a:t>
            </a:r>
            <a:endParaRPr lang="en-US" altLang="zh-TW" spc="-1" dirty="0">
              <a:latin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7BE0FD-7AB4-BFDB-B979-EA2A280E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範例</a:t>
            </a:r>
            <a:endParaRPr lang="en-US" altLang="zh-TW" sz="2400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9E7C549-1FBA-2162-408A-55C50E785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92" y="1988840"/>
            <a:ext cx="7468642" cy="355332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F157CC3-1EB7-FA1E-1A01-F824F288ACDB}"/>
              </a:ext>
            </a:extLst>
          </p:cNvPr>
          <p:cNvSpPr txBox="1"/>
          <p:nvPr/>
        </p:nvSpPr>
        <p:spPr>
          <a:xfrm>
            <a:off x="6001353" y="3329027"/>
            <a:ext cx="230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字串轉成長整數型態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B6C9022-4B9B-8A86-EFE8-A75628FAA7F2}"/>
              </a:ext>
            </a:extLst>
          </p:cNvPr>
          <p:cNvCxnSpPr/>
          <p:nvPr/>
        </p:nvCxnSpPr>
        <p:spPr>
          <a:xfrm>
            <a:off x="3707904" y="3513693"/>
            <a:ext cx="22934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>
            <a:extLst>
              <a:ext uri="{FF2B5EF4-FFF2-40B4-BE49-F238E27FC236}">
                <a16:creationId xmlns:a16="http://schemas.microsoft.com/office/drawing/2014/main" id="{1E470C0D-E946-0BDB-D1D4-DC5DA478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dirty="0">
                <a:latin typeface="+mn-lt"/>
                <a:cs typeface="Times New Roman"/>
                <a:sym typeface="Times New Roman"/>
              </a:rPr>
              <a:t>修改</a:t>
            </a:r>
            <a:r>
              <a:rPr lang="en-US" altLang="zh-TW" dirty="0">
                <a:latin typeface="+mn-lt"/>
                <a:cs typeface="Times New Roman"/>
                <a:sym typeface="Times New Roman"/>
              </a:rPr>
              <a:t>CMakeList.txt</a:t>
            </a:r>
            <a:endParaRPr lang="en-US" altLang="zh-TW" spc="-1" dirty="0">
              <a:latin typeface="+mn-lt"/>
            </a:endParaRP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9EB5E44C-491D-CEE7-9167-EDEB524E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Step3.</a:t>
            </a:r>
            <a:r>
              <a:rPr lang="zh-TW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設定依賴檔、告訴</a:t>
            </a: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catkin</a:t>
            </a:r>
            <a:r>
              <a:rPr lang="zh-TW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要編譯</a:t>
            </a:r>
            <a:r>
              <a:rPr lang="en-US" altLang="zh-TW" dirty="0" err="1">
                <a:solidFill>
                  <a:srgbClr val="FF0000"/>
                </a:solidFill>
                <a:cs typeface="Times New Roman" panose="02020603050405020304" pitchFamily="18" charset="0"/>
              </a:rPr>
              <a:t>cpp</a:t>
            </a:r>
            <a:r>
              <a:rPr lang="zh-TW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檔</a:t>
            </a:r>
            <a:endParaRPr lang="en-US" altLang="zh-TW" b="1" dirty="0">
              <a:solidFill>
                <a:srgbClr val="000000"/>
              </a:solidFill>
              <a:latin typeface="標楷體" panose="03000509000000000000" pitchFamily="65" charset="-12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>
              <a:spcBef>
                <a:spcPts val="400"/>
              </a:spcBef>
              <a:buSzPts val="2000"/>
              <a:buFont typeface="Noto Sans Symbols"/>
              <a:buChar char="■"/>
            </a:pPr>
            <a:endParaRPr lang="en-US" altLang="zh-TW" b="1" dirty="0">
              <a:solidFill>
                <a:srgbClr val="000000"/>
              </a:solidFill>
              <a:latin typeface="標楷體" panose="03000509000000000000" pitchFamily="65" charset="-12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" name="Google Shape;255;p23">
            <a:extLst>
              <a:ext uri="{FF2B5EF4-FFF2-40B4-BE49-F238E27FC236}">
                <a16:creationId xmlns:a16="http://schemas.microsoft.com/office/drawing/2014/main" id="{DDF02148-D715-FB94-F0BF-745322DDCA92}"/>
              </a:ext>
            </a:extLst>
          </p:cNvPr>
          <p:cNvSpPr txBox="1"/>
          <p:nvPr/>
        </p:nvSpPr>
        <p:spPr>
          <a:xfrm>
            <a:off x="5756178" y="3151187"/>
            <a:ext cx="1216025" cy="36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DFKai-SB"/>
              <a:buNone/>
            </a:pPr>
            <a:r>
              <a:rPr lang="en-US" sz="1800" b="1" i="0" u="non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還記得嗎?</a:t>
            </a:r>
            <a:endParaRPr/>
          </a:p>
        </p:txBody>
      </p:sp>
      <p:pic>
        <p:nvPicPr>
          <p:cNvPr id="4" name="Google Shape;256;p23">
            <a:extLst>
              <a:ext uri="{FF2B5EF4-FFF2-40B4-BE49-F238E27FC236}">
                <a16:creationId xmlns:a16="http://schemas.microsoft.com/office/drawing/2014/main" id="{C4B576D2-6D6F-3A85-50C1-E3C203BEF5D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1765" y="1973262"/>
            <a:ext cx="4313237" cy="29114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D4D06-1576-C53D-102B-84F3CC78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輸出結果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9822E4-7090-49C8-0C9D-D3D2D6416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 err="1"/>
              <a:t>rosrun</a:t>
            </a:r>
            <a:r>
              <a:rPr lang="en-US" altLang="zh-TW" dirty="0"/>
              <a:t> </a:t>
            </a:r>
            <a:r>
              <a:rPr lang="zh-TW" altLang="en-US" dirty="0"/>
              <a:t>執行</a:t>
            </a:r>
            <a:r>
              <a:rPr lang="en-US" altLang="zh-TW" dirty="0"/>
              <a:t>server</a:t>
            </a:r>
            <a:r>
              <a:rPr lang="zh-TW" altLang="en-US" dirty="0"/>
              <a:t>、</a:t>
            </a:r>
            <a:r>
              <a:rPr lang="en-US" altLang="zh-TW" dirty="0"/>
              <a:t>client</a:t>
            </a:r>
          </a:p>
          <a:p>
            <a:pPr lvl="2"/>
            <a:r>
              <a:rPr lang="en-US" altLang="zh-TW" dirty="0"/>
              <a:t>Server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r>
              <a:rPr lang="en-US" altLang="zh-TW" dirty="0"/>
              <a:t>client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termina</a:t>
            </a:r>
            <a:r>
              <a:rPr lang="zh-TW" altLang="en-US" dirty="0"/>
              <a:t>執行</a:t>
            </a:r>
            <a:r>
              <a:rPr lang="en-US" altLang="zh-TW" dirty="0"/>
              <a:t>client</a:t>
            </a:r>
            <a:endParaRPr lang="zh-TW" altLang="en-US" dirty="0"/>
          </a:p>
        </p:txBody>
      </p:sp>
      <p:pic>
        <p:nvPicPr>
          <p:cNvPr id="4" name="Google Shape;265;p24" descr="D:\雲端硬碟\InfSpace\ICLab手臂組\手臂組研究生\99_上傳暫存區\ROS\05\pic\run_client.png">
            <a:extLst>
              <a:ext uri="{FF2B5EF4-FFF2-40B4-BE49-F238E27FC236}">
                <a16:creationId xmlns:a16="http://schemas.microsoft.com/office/drawing/2014/main" id="{EDA97B8A-1132-993C-8232-23EAB9CB76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225" y="4936920"/>
            <a:ext cx="64579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66;p24" descr="D:\雲端硬碟\InfSpace\ICLab手臂組\手臂組研究生\99_上傳暫存區\ROS\05\pic\run_client2.png">
            <a:extLst>
              <a:ext uri="{FF2B5EF4-FFF2-40B4-BE49-F238E27FC236}">
                <a16:creationId xmlns:a16="http://schemas.microsoft.com/office/drawing/2014/main" id="{11651575-C435-7AA3-455F-20DD237039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225" y="3355565"/>
            <a:ext cx="6991350" cy="56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CAD8F7A7-52FD-7FCA-A7A7-E1A71720C4B0}"/>
              </a:ext>
            </a:extLst>
          </p:cNvPr>
          <p:cNvGrpSpPr/>
          <p:nvPr/>
        </p:nvGrpSpPr>
        <p:grpSpPr>
          <a:xfrm>
            <a:off x="1038225" y="2417639"/>
            <a:ext cx="6991350" cy="651321"/>
            <a:chOff x="1038225" y="2417639"/>
            <a:chExt cx="6991350" cy="651321"/>
          </a:xfrm>
        </p:grpSpPr>
        <p:pic>
          <p:nvPicPr>
            <p:cNvPr id="6" name="Google Shape;267;p24" descr="D:\雲端硬碟\InfSpace\ICLab手臂組\手臂組研究生\99_上傳暫存區\ROS\05\pic\run_server.png">
              <a:extLst>
                <a:ext uri="{FF2B5EF4-FFF2-40B4-BE49-F238E27FC236}">
                  <a16:creationId xmlns:a16="http://schemas.microsoft.com/office/drawing/2014/main" id="{DEFBE459-F925-101A-ABFA-E0C3F96704E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b="18108"/>
            <a:stretch/>
          </p:blipFill>
          <p:spPr>
            <a:xfrm>
              <a:off x="1038225" y="2417639"/>
              <a:ext cx="6656387" cy="6513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267;p24" descr="D:\雲端硬碟\InfSpace\ICLab手臂組\手臂組研究生\99_上傳暫存區\ROS\05\pic\run_server.png">
              <a:extLst>
                <a:ext uri="{FF2B5EF4-FFF2-40B4-BE49-F238E27FC236}">
                  <a16:creationId xmlns:a16="http://schemas.microsoft.com/office/drawing/2014/main" id="{D462F3B5-BF85-551F-CE88-F26BB1732A3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89743" t="29341"/>
            <a:stretch/>
          </p:blipFill>
          <p:spPr>
            <a:xfrm>
              <a:off x="7688213" y="2417639"/>
              <a:ext cx="341362" cy="65132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50745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>
            <a:extLst>
              <a:ext uri="{FF2B5EF4-FFF2-40B4-BE49-F238E27FC236}">
                <a16:creationId xmlns:a16="http://schemas.microsoft.com/office/drawing/2014/main" id="{93F7D3DF-2A9C-56E9-8BA2-6887DC7BD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cs typeface="Times New Roman" panose="02020603050405020304" pitchFamily="18" charset="0"/>
                <a:sym typeface="Times New Roman" panose="02020603050405020304" pitchFamily="18" charset="0"/>
              </a:rPr>
              <a:t>Homework(1/3)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26BB61-76A1-47B1-69FB-F423A91D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/>
              <a:t>完成可以計算數值相加並相乘的</a:t>
            </a:r>
            <a:r>
              <a:rPr lang="en-US" altLang="zh-TW" dirty="0"/>
              <a:t>server(</a:t>
            </a:r>
            <a:r>
              <a:rPr lang="zh-TW" altLang="en-US" dirty="0"/>
              <a:t>再創一個</a:t>
            </a:r>
            <a:r>
              <a:rPr lang="en-US" altLang="zh-TW" dirty="0"/>
              <a:t>package)</a:t>
            </a:r>
          </a:p>
          <a:p>
            <a:pPr lvl="1">
              <a:defRPr/>
            </a:pPr>
            <a:r>
              <a:rPr lang="zh-TW" altLang="en-US" dirty="0"/>
              <a:t>結果</a:t>
            </a:r>
            <a:endParaRPr lang="en-US" altLang="zh-TW" dirty="0"/>
          </a:p>
          <a:p>
            <a:pPr lvl="2">
              <a:defRPr/>
            </a:pPr>
            <a:r>
              <a:rPr lang="zh-TW" altLang="en-US" dirty="0"/>
              <a:t>使用</a:t>
            </a:r>
            <a:r>
              <a:rPr lang="en-US" altLang="zh-TW" dirty="0" err="1"/>
              <a:t>rosrun</a:t>
            </a:r>
            <a:r>
              <a:rPr lang="en-US" altLang="zh-TW" dirty="0"/>
              <a:t> </a:t>
            </a:r>
            <a:r>
              <a:rPr lang="zh-TW" altLang="en-US" dirty="0"/>
              <a:t>執行</a:t>
            </a:r>
            <a:r>
              <a:rPr lang="en-US" altLang="zh-TW" dirty="0"/>
              <a:t>server</a:t>
            </a:r>
            <a:r>
              <a:rPr lang="zh-TW" altLang="en-US" dirty="0"/>
              <a:t>、</a:t>
            </a:r>
            <a:r>
              <a:rPr lang="en-US" altLang="zh-TW" dirty="0"/>
              <a:t>client</a:t>
            </a:r>
            <a:endParaRPr lang="zh-TW" altLang="en-US" dirty="0"/>
          </a:p>
        </p:txBody>
      </p:sp>
      <p:pic>
        <p:nvPicPr>
          <p:cNvPr id="2" name="Google Shape;274;p25">
            <a:extLst>
              <a:ext uri="{FF2B5EF4-FFF2-40B4-BE49-F238E27FC236}">
                <a16:creationId xmlns:a16="http://schemas.microsoft.com/office/drawing/2014/main" id="{48644484-68AB-B3AD-8566-7C39B4AF25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00150" y="2543175"/>
            <a:ext cx="67437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75;p25">
            <a:extLst>
              <a:ext uri="{FF2B5EF4-FFF2-40B4-BE49-F238E27FC236}">
                <a16:creationId xmlns:a16="http://schemas.microsoft.com/office/drawing/2014/main" id="{2B6AF191-2B37-550B-CC05-34FA22FBF2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0150" y="3429000"/>
            <a:ext cx="6726237" cy="3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C2B70-D681-C0D3-54F8-AAAA992B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Homework(2/3)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9AA25-518A-63E1-53CB-3929CB12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Launch</a:t>
            </a:r>
            <a:r>
              <a:rPr lang="zh-TW" altLang="en-US" dirty="0"/>
              <a:t>檔內容</a:t>
            </a:r>
          </a:p>
        </p:txBody>
      </p:sp>
      <p:pic>
        <p:nvPicPr>
          <p:cNvPr id="4" name="Google Shape;292;p27">
            <a:extLst>
              <a:ext uri="{FF2B5EF4-FFF2-40B4-BE49-F238E27FC236}">
                <a16:creationId xmlns:a16="http://schemas.microsoft.com/office/drawing/2014/main" id="{0A571F8A-C6EC-D018-3826-5E7B9DD803A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861" r="10286"/>
          <a:stretch/>
        </p:blipFill>
        <p:spPr>
          <a:xfrm>
            <a:off x="652462" y="1700212"/>
            <a:ext cx="8285162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94;p27">
            <a:extLst>
              <a:ext uri="{FF2B5EF4-FFF2-40B4-BE49-F238E27FC236}">
                <a16:creationId xmlns:a16="http://schemas.microsoft.com/office/drawing/2014/main" id="{497DACF1-72BE-2681-A37E-298113B35609}"/>
              </a:ext>
            </a:extLst>
          </p:cNvPr>
          <p:cNvSpPr txBox="1"/>
          <p:nvPr/>
        </p:nvSpPr>
        <p:spPr>
          <a:xfrm>
            <a:off x="1116012" y="4941887"/>
            <a:ext cx="7704137" cy="923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+mn-lt"/>
                <a:ea typeface="+mn-ea"/>
                <a:cs typeface="Tahoma"/>
                <a:sym typeface="Tahoma"/>
              </a:rPr>
              <a:t>上面的圖，如果執行launch時，其實不會work</a:t>
            </a:r>
            <a:endParaRPr dirty="0">
              <a:latin typeface="+mn-lt"/>
              <a:ea typeface="+mn-e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dirty="0" err="1">
                <a:solidFill>
                  <a:schemeClr val="dk1"/>
                </a:solidFill>
                <a:latin typeface="+mn-lt"/>
                <a:ea typeface="+mn-ea"/>
                <a:cs typeface="Tahoma"/>
                <a:sym typeface="Tahoma"/>
              </a:rPr>
              <a:t>總共有兩個問題，請依照之前的PPT教學內容自行解決</a:t>
            </a:r>
            <a:endParaRPr dirty="0">
              <a:latin typeface="+mn-lt"/>
              <a:ea typeface="+mn-e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+mn-lt"/>
                <a:ea typeface="+mn-ea"/>
                <a:cs typeface="Tahoma"/>
                <a:sym typeface="Tahoma"/>
              </a:rPr>
              <a:t>PS </a:t>
            </a:r>
            <a:r>
              <a:rPr lang="en-US" sz="1800" b="0" i="0" u="none" dirty="0" err="1">
                <a:solidFill>
                  <a:schemeClr val="dk1"/>
                </a:solidFill>
                <a:latin typeface="+mn-lt"/>
                <a:ea typeface="+mn-ea"/>
                <a:cs typeface="Tahoma"/>
                <a:sym typeface="Tahoma"/>
              </a:rPr>
              <a:t>橘色框裡面的用法是正確的</a:t>
            </a:r>
            <a:endParaRPr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86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8EDD3E-5D0D-09BC-C012-C985F90A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Homework(3/3)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0F0C4-A11B-8CB3-B275-37A19235A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launch</a:t>
            </a:r>
            <a:r>
              <a:rPr lang="zh-TW" altLang="en-US" dirty="0"/>
              <a:t>執行</a:t>
            </a:r>
            <a:endParaRPr lang="en-US" altLang="zh-TW" dirty="0"/>
          </a:p>
          <a:p>
            <a:pPr lvl="1"/>
            <a:r>
              <a:rPr lang="zh-TW" altLang="en-US" dirty="0"/>
              <a:t>結果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注意</a:t>
            </a:r>
            <a:r>
              <a:rPr lang="en-US" altLang="zh-TW" dirty="0">
                <a:solidFill>
                  <a:srgbClr val="FF0000"/>
                </a:solidFill>
              </a:rPr>
              <a:t>!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Server</a:t>
            </a:r>
            <a:r>
              <a:rPr lang="zh-TW" altLang="en-US" dirty="0">
                <a:solidFill>
                  <a:srgbClr val="FF0000"/>
                </a:solidFill>
              </a:rPr>
              <a:t>要先開啟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Google Shape;302;p28">
            <a:extLst>
              <a:ext uri="{FF2B5EF4-FFF2-40B4-BE49-F238E27FC236}">
                <a16:creationId xmlns:a16="http://schemas.microsoft.com/office/drawing/2014/main" id="{5873CA18-9A00-10B7-E58F-3C7A03EBD9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65808" y="5146905"/>
            <a:ext cx="5136183" cy="1319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03;p28">
            <a:extLst>
              <a:ext uri="{FF2B5EF4-FFF2-40B4-BE49-F238E27FC236}">
                <a16:creationId xmlns:a16="http://schemas.microsoft.com/office/drawing/2014/main" id="{FEF064A4-1594-8961-D06F-F51BE4D59A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5807" y="2020699"/>
            <a:ext cx="5136183" cy="3058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040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B51CC39-9270-225A-AB3B-50DC97D31E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47800" y="1676400"/>
            <a:ext cx="6400800" cy="995363"/>
          </a:xfrm>
        </p:spPr>
        <p:txBody>
          <a:bodyPr/>
          <a:lstStyle/>
          <a:p>
            <a:pPr algn="ctr" eaLnBrk="1" hangingPunct="1"/>
            <a:r>
              <a:rPr lang="zh-TW" altLang="en-US" sz="5400"/>
              <a:t>謝 謝 指 教</a:t>
            </a:r>
          </a:p>
        </p:txBody>
      </p:sp>
      <p:pic>
        <p:nvPicPr>
          <p:cNvPr id="38915" name="圖片 6" descr="home4.bmp">
            <a:extLst>
              <a:ext uri="{FF2B5EF4-FFF2-40B4-BE49-F238E27FC236}">
                <a16:creationId xmlns:a16="http://schemas.microsoft.com/office/drawing/2014/main" id="{F5A9A5CA-D33C-E2BF-35C1-90ECB8A52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63" y="3429000"/>
            <a:ext cx="1922462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圖片 7" descr="hum7_1.bmp">
            <a:extLst>
              <a:ext uri="{FF2B5EF4-FFF2-40B4-BE49-F238E27FC236}">
                <a16:creationId xmlns:a16="http://schemas.microsoft.com/office/drawing/2014/main" id="{7989C5D6-673E-F414-0A7A-13E979168A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86200"/>
            <a:ext cx="24003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6" descr="MSLmark">
            <a:extLst>
              <a:ext uri="{FF2B5EF4-FFF2-40B4-BE49-F238E27FC236}">
                <a16:creationId xmlns:a16="http://schemas.microsoft.com/office/drawing/2014/main" id="{72846409-A1AD-4485-9F7F-4D6AA6DA8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43400"/>
            <a:ext cx="17843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D6261881-8046-D164-055A-D4FD6D4D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pc="-1" dirty="0">
                <a:solidFill>
                  <a:srgbClr val="000000"/>
                </a:solidFill>
                <a:ea typeface="Times New Roman"/>
              </a:rPr>
              <a:t>msg</a:t>
            </a:r>
            <a:r>
              <a:rPr lang="zh-TW" altLang="en-US" spc="-1" dirty="0">
                <a:solidFill>
                  <a:srgbClr val="000000"/>
                </a:solidFill>
                <a:latin typeface="+mn-ea"/>
                <a:ea typeface="+mn-ea"/>
              </a:rPr>
              <a:t>複習</a:t>
            </a:r>
            <a:r>
              <a:rPr lang="en-US" altLang="zh-TW" spc="-1" dirty="0">
                <a:solidFill>
                  <a:srgbClr val="000000"/>
                </a:solidFill>
                <a:ea typeface="Times New Roman"/>
              </a:rPr>
              <a:t>(1/2)</a:t>
            </a:r>
            <a:endParaRPr lang="zh-TW" altLang="en-US" dirty="0"/>
          </a:p>
        </p:txBody>
      </p:sp>
      <p:sp>
        <p:nvSpPr>
          <p:cNvPr id="7171" name="內容版面配置區 2">
            <a:extLst>
              <a:ext uri="{FF2B5EF4-FFF2-40B4-BE49-F238E27FC236}">
                <a16:creationId xmlns:a16="http://schemas.microsoft.com/office/drawing/2014/main" id="{23FEA5D8-C9E8-81A3-5629-A97C5B3D4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topic</a:t>
            </a:r>
            <a:r>
              <a:rPr lang="zh-TW" altLang="en-US" dirty="0"/>
              <a:t>上跑的命令就叫做</a:t>
            </a:r>
            <a:r>
              <a:rPr lang="zh-TW" altLang="en-US" dirty="0">
                <a:solidFill>
                  <a:srgbClr val="FF0000"/>
                </a:solidFill>
              </a:rPr>
              <a:t>消息</a:t>
            </a:r>
            <a:r>
              <a:rPr lang="en-US" altLang="zh-TW" dirty="0">
                <a:solidFill>
                  <a:srgbClr val="FF0000"/>
                </a:solidFill>
              </a:rPr>
              <a:t>(message)</a:t>
            </a:r>
          </a:p>
          <a:p>
            <a:pPr lvl="1"/>
            <a:r>
              <a:rPr lang="zh-TW" altLang="en-US" b="1" dirty="0"/>
              <a:t>消息的傳遞，是</a:t>
            </a:r>
            <a:r>
              <a:rPr lang="en-US" altLang="zh-TW" b="1" dirty="0" err="1"/>
              <a:t>ros</a:t>
            </a:r>
            <a:r>
              <a:rPr lang="zh-TW" altLang="en-US" b="1" dirty="0"/>
              <a:t>裡最重要的機制之一</a:t>
            </a:r>
            <a:endParaRPr lang="en-US" altLang="zh-TW" b="1" dirty="0"/>
          </a:p>
          <a:p>
            <a:endParaRPr lang="en-US" altLang="zh-TW" dirty="0"/>
          </a:p>
          <a:p>
            <a:r>
              <a:rPr lang="zh-TW" altLang="en-US" dirty="0"/>
              <a:t>消息</a:t>
            </a:r>
            <a:r>
              <a:rPr lang="en-US" altLang="zh-TW" dirty="0"/>
              <a:t>(message)</a:t>
            </a:r>
          </a:p>
          <a:p>
            <a:pPr lvl="1"/>
            <a:r>
              <a:rPr lang="zh-TW" altLang="en-US" dirty="0"/>
              <a:t>當今天一個</a:t>
            </a:r>
            <a:r>
              <a:rPr lang="en-US" altLang="zh-TW" dirty="0" err="1"/>
              <a:t>nodeA</a:t>
            </a:r>
            <a:r>
              <a:rPr lang="zh-TW" altLang="en-US" dirty="0"/>
              <a:t>要跟</a:t>
            </a:r>
            <a:r>
              <a:rPr lang="en-US" altLang="zh-TW" dirty="0" err="1"/>
              <a:t>nodeB</a:t>
            </a:r>
            <a:r>
              <a:rPr lang="zh-TW" altLang="en-US" dirty="0"/>
              <a:t>溝通，他們之間就有一個共通語言</a:t>
            </a:r>
            <a:endParaRPr lang="en-US" altLang="zh-TW" dirty="0"/>
          </a:p>
          <a:p>
            <a:pPr lvl="2"/>
            <a:r>
              <a:rPr lang="zh-TW" altLang="en-US" dirty="0"/>
              <a:t>這個共通語言在</a:t>
            </a:r>
            <a:r>
              <a:rPr lang="en-US" altLang="zh-TW" dirty="0" err="1"/>
              <a:t>ros</a:t>
            </a:r>
            <a:r>
              <a:rPr lang="zh-TW" altLang="en-US" dirty="0"/>
              <a:t>中就叫做</a:t>
            </a:r>
            <a:r>
              <a:rPr lang="en-US" altLang="zh-TW" dirty="0"/>
              <a:t>message(</a:t>
            </a:r>
            <a:r>
              <a:rPr lang="zh-TW" altLang="en-US" dirty="0"/>
              <a:t>當使用</a:t>
            </a:r>
            <a:r>
              <a:rPr lang="en-US" altLang="zh-TW" dirty="0"/>
              <a:t>topic</a:t>
            </a:r>
            <a:r>
              <a:rPr lang="zh-TW" altLang="en-US" dirty="0"/>
              <a:t>溝通時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在程式中就是變數型態</a:t>
            </a:r>
            <a:endParaRPr lang="en-US" altLang="zh-TW" dirty="0"/>
          </a:p>
          <a:p>
            <a:pPr lvl="3"/>
            <a:r>
              <a:rPr lang="zh-TW" altLang="en-US" dirty="0"/>
              <a:t>因為</a:t>
            </a:r>
            <a:r>
              <a:rPr lang="en-US" altLang="zh-TW" dirty="0"/>
              <a:t>node</a:t>
            </a:r>
            <a:r>
              <a:rPr lang="zh-TW" altLang="en-US" dirty="0"/>
              <a:t>是程式，程式間是靠變數溝通，而變數基本上一定有形態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話題</a:t>
            </a:r>
            <a:r>
              <a:rPr lang="en-US" altLang="zh-TW" dirty="0"/>
              <a:t>(topic)</a:t>
            </a:r>
          </a:p>
          <a:p>
            <a:pPr lvl="1"/>
            <a:r>
              <a:rPr lang="zh-TW" altLang="en-US" dirty="0"/>
              <a:t>當</a:t>
            </a:r>
            <a:r>
              <a:rPr lang="en-US" altLang="zh-TW" dirty="0" err="1"/>
              <a:t>nodeA</a:t>
            </a:r>
            <a:r>
              <a:rPr lang="zh-TW" altLang="en-US" dirty="0"/>
              <a:t>要把一個</a:t>
            </a:r>
            <a:r>
              <a:rPr lang="en-US" altLang="zh-TW" dirty="0"/>
              <a:t>message</a:t>
            </a:r>
            <a:r>
              <a:rPr lang="zh-TW" altLang="en-US" dirty="0"/>
              <a:t>丟給</a:t>
            </a:r>
            <a:r>
              <a:rPr lang="en-US" altLang="zh-TW" dirty="0" err="1"/>
              <a:t>nodeB</a:t>
            </a:r>
            <a:r>
              <a:rPr lang="zh-TW" altLang="en-US" dirty="0"/>
              <a:t>時</a:t>
            </a:r>
            <a:endParaRPr lang="en-US" altLang="zh-TW" dirty="0"/>
          </a:p>
          <a:p>
            <a:pPr lvl="1"/>
            <a:r>
              <a:rPr lang="zh-TW" altLang="en-US" dirty="0"/>
              <a:t>將</a:t>
            </a:r>
            <a:r>
              <a:rPr lang="en-US" altLang="zh-TW" dirty="0"/>
              <a:t>message</a:t>
            </a:r>
            <a:r>
              <a:rPr lang="zh-TW" altLang="en-US" dirty="0"/>
              <a:t>發佈</a:t>
            </a:r>
            <a:r>
              <a:rPr lang="en-US" altLang="zh-TW" dirty="0"/>
              <a:t>(publish)</a:t>
            </a:r>
            <a:r>
              <a:rPr lang="zh-TW" altLang="en-US" dirty="0"/>
              <a:t>到</a:t>
            </a:r>
            <a:r>
              <a:rPr lang="en-US" altLang="zh-TW" dirty="0"/>
              <a:t>topic</a:t>
            </a:r>
            <a:r>
              <a:rPr lang="zh-TW" altLang="en-US" dirty="0"/>
              <a:t>上</a:t>
            </a:r>
            <a:endParaRPr lang="en-US" altLang="zh-TW" dirty="0"/>
          </a:p>
          <a:p>
            <a:pPr lvl="1"/>
            <a:r>
              <a:rPr lang="zh-TW" altLang="en-US" dirty="0"/>
              <a:t>而</a:t>
            </a:r>
            <a:r>
              <a:rPr lang="en-US" altLang="zh-TW" dirty="0" err="1"/>
              <a:t>nodeB</a:t>
            </a:r>
            <a:r>
              <a:rPr lang="zh-TW" altLang="en-US" dirty="0"/>
              <a:t>只要訂閱</a:t>
            </a:r>
            <a:r>
              <a:rPr lang="en-US" altLang="zh-TW" dirty="0"/>
              <a:t>(subscribe)</a:t>
            </a:r>
            <a:r>
              <a:rPr lang="zh-TW" altLang="en-US" dirty="0"/>
              <a:t>該</a:t>
            </a:r>
            <a:r>
              <a:rPr lang="en-US" altLang="zh-TW" dirty="0"/>
              <a:t>topic</a:t>
            </a:r>
            <a:r>
              <a:rPr lang="zh-TW" altLang="en-US" dirty="0"/>
              <a:t>即可在</a:t>
            </a:r>
            <a:r>
              <a:rPr lang="en-US" altLang="zh-TW" dirty="0" err="1"/>
              <a:t>nodeA</a:t>
            </a:r>
            <a:r>
              <a:rPr lang="zh-TW" altLang="en-US" dirty="0"/>
              <a:t>發布消息後收到</a:t>
            </a:r>
            <a:endParaRPr lang="en-US" alt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0F7C8F38-D793-85ED-C326-184538C5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en-US" altLang="zh-TW" spc="-1" dirty="0">
                <a:solidFill>
                  <a:srgbClr val="000000"/>
                </a:solidFill>
                <a:ea typeface="Times New Roman"/>
              </a:rPr>
              <a:t>msg</a:t>
            </a:r>
            <a:r>
              <a:rPr lang="zh-TW" altLang="en-US" spc="-1" dirty="0">
                <a:solidFill>
                  <a:srgbClr val="000000"/>
                </a:solidFill>
                <a:latin typeface="+mn-ea"/>
                <a:ea typeface="+mn-ea"/>
              </a:rPr>
              <a:t>複習</a:t>
            </a:r>
            <a:r>
              <a:rPr lang="en-US" altLang="zh-TW" spc="-1" dirty="0">
                <a:solidFill>
                  <a:srgbClr val="000000"/>
                </a:solidFill>
                <a:ea typeface="Times New Roman"/>
              </a:rPr>
              <a:t>(2/2)</a:t>
            </a:r>
            <a:endParaRPr lang="en-US" altLang="zh-TW" spc="-1" dirty="0">
              <a:solidFill>
                <a:srgbClr val="000000"/>
              </a:solidFill>
              <a:latin typeface="標楷體" panose="03000509000000000000" pitchFamily="65" charset="-120"/>
            </a:endParaRPr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9AE15A0F-0E86-83D7-E5B3-24A8C5E5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那</a:t>
            </a:r>
            <a:r>
              <a:rPr lang="en-US" altLang="zh-TW" dirty="0"/>
              <a:t>message</a:t>
            </a:r>
            <a:r>
              <a:rPr lang="zh-TW" altLang="en-US" dirty="0"/>
              <a:t>裡面包含了什麼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輸入</a:t>
            </a:r>
            <a:r>
              <a:rPr lang="en-US" altLang="zh-TW" dirty="0" err="1"/>
              <a:t>rosmsg</a:t>
            </a:r>
            <a:r>
              <a:rPr lang="en-US" altLang="zh-TW" dirty="0"/>
              <a:t> show [</a:t>
            </a:r>
            <a:r>
              <a:rPr lang="en-US" altLang="zh-TW" dirty="0" err="1"/>
              <a:t>message_type</a:t>
            </a:r>
            <a:r>
              <a:rPr lang="en-US" altLang="zh-TW" dirty="0"/>
              <a:t>]</a:t>
            </a:r>
          </a:p>
          <a:p>
            <a:pPr lvl="2"/>
            <a:r>
              <a:rPr lang="en-US" altLang="zh-TW" dirty="0" err="1"/>
              <a:t>rosmsg</a:t>
            </a:r>
            <a:r>
              <a:rPr lang="en-US" altLang="zh-TW" dirty="0"/>
              <a:t> show </a:t>
            </a:r>
            <a:r>
              <a:rPr lang="en-US" altLang="zh-TW" dirty="0" err="1"/>
              <a:t>geometry_msgs</a:t>
            </a:r>
            <a:r>
              <a:rPr lang="en-US" altLang="zh-TW" dirty="0"/>
              <a:t>/Twist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 err="1"/>
              <a:t>geometry_msgs</a:t>
            </a:r>
            <a:r>
              <a:rPr lang="en-US" altLang="zh-TW" dirty="0"/>
              <a:t>/Vector3</a:t>
            </a:r>
            <a:r>
              <a:rPr lang="zh-TW" altLang="en-US" dirty="0"/>
              <a:t> </a:t>
            </a:r>
            <a:r>
              <a:rPr lang="en-US" altLang="zh-TW" dirty="0"/>
              <a:t>linear/angular</a:t>
            </a:r>
          </a:p>
          <a:p>
            <a:pPr lvl="2"/>
            <a:r>
              <a:rPr lang="zh-TW" altLang="en-US" dirty="0"/>
              <a:t>另一個</a:t>
            </a:r>
            <a:r>
              <a:rPr lang="en-US" altLang="zh-TW" dirty="0" err="1"/>
              <a:t>messag</a:t>
            </a:r>
            <a:r>
              <a:rPr lang="zh-TW" altLang="en-US" dirty="0"/>
              <a:t>型態，裡面包含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float64</a:t>
            </a:r>
          </a:p>
          <a:p>
            <a:pPr lvl="2"/>
            <a:r>
              <a:rPr lang="en-US" altLang="zh-TW" dirty="0"/>
              <a:t>float64</a:t>
            </a:r>
            <a:r>
              <a:rPr lang="zh-TW" altLang="en-US" dirty="0"/>
              <a:t>代表</a:t>
            </a:r>
            <a:r>
              <a:rPr lang="en-US" altLang="zh-TW" dirty="0"/>
              <a:t>64bits</a:t>
            </a:r>
            <a:r>
              <a:rPr lang="zh-TW" altLang="en-US" dirty="0"/>
              <a:t>的浮點數數字</a:t>
            </a:r>
            <a:endParaRPr lang="en-US" altLang="zh-TW" dirty="0"/>
          </a:p>
          <a:p>
            <a:pPr lvl="2"/>
            <a:r>
              <a:rPr lang="en-US" altLang="zh-TW" dirty="0"/>
              <a:t>linear/angular </a:t>
            </a:r>
            <a:r>
              <a:rPr lang="zh-TW" altLang="en-US" dirty="0"/>
              <a:t>為變數名</a:t>
            </a: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96850418-45D5-EDE1-ECE1-FD3CF4FDA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81" y="2628788"/>
            <a:ext cx="4753638" cy="16004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>
            <a:extLst>
              <a:ext uri="{FF2B5EF4-FFF2-40B4-BE49-F238E27FC236}">
                <a16:creationId xmlns:a16="http://schemas.microsoft.com/office/drawing/2014/main" id="{AD4173DB-53E3-4E4C-F957-2A0E7F6D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zh-TW" altLang="en-US" spc="-1" dirty="0">
                <a:solidFill>
                  <a:srgbClr val="000000"/>
                </a:solidFill>
                <a:latin typeface="Arial"/>
              </a:rPr>
              <a:t>創建自定義的</a:t>
            </a:r>
            <a:r>
              <a:rPr lang="en-US" altLang="zh-TW" spc="-1" dirty="0">
                <a:solidFill>
                  <a:srgbClr val="000000"/>
                </a:solidFill>
                <a:latin typeface="+mn-lt"/>
              </a:rPr>
              <a:t>msg(1/3)</a:t>
            </a:r>
          </a:p>
        </p:txBody>
      </p:sp>
      <p:sp>
        <p:nvSpPr>
          <p:cNvPr id="11267" name="內容版面配置區 2">
            <a:extLst>
              <a:ext uri="{FF2B5EF4-FFF2-40B4-BE49-F238E27FC236}">
                <a16:creationId xmlns:a16="http://schemas.microsoft.com/office/drawing/2014/main" id="{BF8C0C49-B277-9D21-5FD7-4F9C84B5C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Step1.</a:t>
            </a:r>
            <a:r>
              <a:rPr lang="zh-TW" altLang="en-US" dirty="0">
                <a:solidFill>
                  <a:srgbClr val="FF0000"/>
                </a:solidFill>
              </a:rPr>
              <a:t>創建</a:t>
            </a:r>
            <a:r>
              <a:rPr lang="en-US" altLang="zh-TW" dirty="0">
                <a:solidFill>
                  <a:srgbClr val="FF0000"/>
                </a:solidFill>
              </a:rPr>
              <a:t>.msg</a:t>
            </a:r>
            <a:r>
              <a:rPr lang="zh-TW" altLang="en-US" dirty="0">
                <a:solidFill>
                  <a:srgbClr val="FF0000"/>
                </a:solidFill>
              </a:rPr>
              <a:t>檔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TW" altLang="en-US" dirty="0"/>
              <a:t>創建一個</a:t>
            </a:r>
            <a:r>
              <a:rPr lang="en-US" altLang="zh-TW" dirty="0"/>
              <a:t>package</a:t>
            </a:r>
            <a:r>
              <a:rPr lang="zh-TW" altLang="en-US" dirty="0"/>
              <a:t>或到現有的</a:t>
            </a:r>
            <a:r>
              <a:rPr lang="en-US" altLang="zh-TW" dirty="0"/>
              <a:t>package</a:t>
            </a:r>
            <a:r>
              <a:rPr lang="zh-TW" altLang="en-US" dirty="0"/>
              <a:t>中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創建</a:t>
            </a:r>
            <a:r>
              <a:rPr lang="en-US" altLang="zh-TW" dirty="0"/>
              <a:t>msg</a:t>
            </a:r>
            <a:r>
              <a:rPr lang="zh-TW" altLang="en-US" dirty="0"/>
              <a:t>資料夾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在</a:t>
            </a:r>
            <a:r>
              <a:rPr lang="en-US" altLang="zh-TW" dirty="0"/>
              <a:t>msg</a:t>
            </a:r>
            <a:r>
              <a:rPr lang="zh-TW" altLang="en-US" dirty="0"/>
              <a:t>資料夾中創建</a:t>
            </a:r>
            <a:r>
              <a:rPr lang="en-US" altLang="zh-TW" dirty="0"/>
              <a:t>.msg</a:t>
            </a:r>
            <a:r>
              <a:rPr lang="zh-TW" altLang="en-US" dirty="0"/>
              <a:t>檔並開始編輯</a:t>
            </a:r>
            <a:endParaRPr lang="en-US" altLang="zh-TW" dirty="0"/>
          </a:p>
          <a:p>
            <a:pPr lvl="1">
              <a:defRPr/>
            </a:pPr>
            <a:r>
              <a:rPr lang="en-US" altLang="zh-TW" b="1" dirty="0"/>
              <a:t>msg</a:t>
            </a:r>
            <a:r>
              <a:rPr lang="zh-TW" altLang="en-US" b="1" dirty="0"/>
              <a:t>是一個物件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Step2.</a:t>
            </a:r>
            <a:r>
              <a:rPr lang="zh-TW" altLang="en-US" dirty="0">
                <a:solidFill>
                  <a:srgbClr val="FF0000"/>
                </a:solidFill>
              </a:rPr>
              <a:t>讓</a:t>
            </a:r>
            <a:r>
              <a:rPr lang="en-US" altLang="zh-TW" dirty="0">
                <a:solidFill>
                  <a:srgbClr val="FF0000"/>
                </a:solidFill>
              </a:rPr>
              <a:t>ROS</a:t>
            </a:r>
            <a:r>
              <a:rPr lang="zh-TW" altLang="en-US" dirty="0">
                <a:solidFill>
                  <a:srgbClr val="FF0000"/>
                </a:solidFill>
              </a:rPr>
              <a:t>生成相關程式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TW" altLang="en-US" dirty="0">
                <a:solidFill>
                  <a:srgbClr val="FF0000"/>
                </a:solidFill>
              </a:rPr>
              <a:t>在</a:t>
            </a:r>
            <a:r>
              <a:rPr lang="en-US" altLang="zh-TW" dirty="0">
                <a:solidFill>
                  <a:srgbClr val="FF0000"/>
                </a:solidFill>
              </a:rPr>
              <a:t>package.xml</a:t>
            </a:r>
            <a:r>
              <a:rPr lang="zh-TW" altLang="en-US" dirty="0">
                <a:solidFill>
                  <a:srgbClr val="FF0000"/>
                </a:solidFill>
              </a:rPr>
              <a:t>中修改以下描述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2" name="Google Shape;86;p5">
            <a:extLst>
              <a:ext uri="{FF2B5EF4-FFF2-40B4-BE49-F238E27FC236}">
                <a16:creationId xmlns:a16="http://schemas.microsoft.com/office/drawing/2014/main" id="{0824E7C5-CF59-B33D-47CD-5B94385ED8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5037" y="1844675"/>
            <a:ext cx="1643062" cy="936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" name="Google Shape;87;p5">
            <a:extLst>
              <a:ext uri="{FF2B5EF4-FFF2-40B4-BE49-F238E27FC236}">
                <a16:creationId xmlns:a16="http://schemas.microsoft.com/office/drawing/2014/main" id="{C618A13C-6098-AAEE-4C09-A78D1118F86E}"/>
              </a:ext>
            </a:extLst>
          </p:cNvPr>
          <p:cNvSpPr txBox="1"/>
          <p:nvPr/>
        </p:nvSpPr>
        <p:spPr>
          <a:xfrm>
            <a:off x="7164387" y="1360487"/>
            <a:ext cx="1871662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turtle_cmd.msg</a:t>
            </a:r>
            <a:endParaRPr/>
          </a:p>
        </p:txBody>
      </p:sp>
      <p:sp>
        <p:nvSpPr>
          <p:cNvPr id="4" name="Google Shape;88;p5">
            <a:extLst>
              <a:ext uri="{FF2B5EF4-FFF2-40B4-BE49-F238E27FC236}">
                <a16:creationId xmlns:a16="http://schemas.microsoft.com/office/drawing/2014/main" id="{0E74BCA5-B194-8E0F-7F28-96166A430763}"/>
              </a:ext>
            </a:extLst>
          </p:cNvPr>
          <p:cNvSpPr/>
          <p:nvPr/>
        </p:nvSpPr>
        <p:spPr>
          <a:xfrm>
            <a:off x="5364088" y="2420937"/>
            <a:ext cx="1728862" cy="287337"/>
          </a:xfrm>
          <a:prstGeom prst="rightArrow">
            <a:avLst>
              <a:gd name="adj1" fmla="val 33567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" name="Google Shape;84;p5">
            <a:extLst>
              <a:ext uri="{FF2B5EF4-FFF2-40B4-BE49-F238E27FC236}">
                <a16:creationId xmlns:a16="http://schemas.microsoft.com/office/drawing/2014/main" id="{D29D9FE8-8492-0CC7-ABB8-679797FDA0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1185"/>
          <a:stretch/>
        </p:blipFill>
        <p:spPr>
          <a:xfrm>
            <a:off x="808794" y="4221088"/>
            <a:ext cx="5419725" cy="19955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5;p5">
            <a:extLst>
              <a:ext uri="{FF2B5EF4-FFF2-40B4-BE49-F238E27FC236}">
                <a16:creationId xmlns:a16="http://schemas.microsoft.com/office/drawing/2014/main" id="{925ED495-2EDF-E8BC-6B43-614FB527D525}"/>
              </a:ext>
            </a:extLst>
          </p:cNvPr>
          <p:cNvSpPr txBox="1"/>
          <p:nvPr/>
        </p:nvSpPr>
        <p:spPr>
          <a:xfrm>
            <a:off x="684212" y="5516562"/>
            <a:ext cx="5040300" cy="936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>
            <a:extLst>
              <a:ext uri="{FF2B5EF4-FFF2-40B4-BE49-F238E27FC236}">
                <a16:creationId xmlns:a16="http://schemas.microsoft.com/office/drawing/2014/main" id="{7D69460D-8DE4-9C89-D07E-452EBADF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</a:pPr>
            <a:r>
              <a:rPr lang="zh-TW" altLang="en-US" spc="-1" dirty="0">
                <a:solidFill>
                  <a:srgbClr val="000000"/>
                </a:solidFill>
                <a:latin typeface="Arial"/>
              </a:rPr>
              <a:t>創建自定義的</a:t>
            </a:r>
            <a:r>
              <a:rPr lang="en-US" altLang="zh-TW" spc="-1" dirty="0">
                <a:solidFill>
                  <a:srgbClr val="000000"/>
                </a:solidFill>
                <a:latin typeface="+mn-lt"/>
              </a:rPr>
              <a:t>msg(2/3)</a:t>
            </a:r>
            <a:endParaRPr lang="en-US" altLang="zh-TW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291" name="內容版面配置區 2">
            <a:extLst>
              <a:ext uri="{FF2B5EF4-FFF2-40B4-BE49-F238E27FC236}">
                <a16:creationId xmlns:a16="http://schemas.microsoft.com/office/drawing/2014/main" id="{BE5DD8C4-EC90-658B-BA1D-370D0DE4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Step3.</a:t>
            </a:r>
            <a:r>
              <a:rPr lang="zh-TW" altLang="en-US" dirty="0">
                <a:solidFill>
                  <a:srgbClr val="FF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設定依賴、告訴</a:t>
            </a: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catkin</a:t>
            </a:r>
            <a:r>
              <a:rPr lang="zh-TW" altLang="en-US" dirty="0">
                <a:solidFill>
                  <a:srgbClr val="FF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要編譯</a:t>
            </a: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msg</a:t>
            </a:r>
            <a:r>
              <a:rPr lang="zh-TW" altLang="en-US" dirty="0">
                <a:solidFill>
                  <a:srgbClr val="FF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檔</a:t>
            </a:r>
            <a:endParaRPr lang="en-US" altLang="zh-TW" dirty="0">
              <a:solidFill>
                <a:srgbClr val="FF0000"/>
              </a:solidFill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/>
            <a:r>
              <a:rPr lang="zh-TW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在</a:t>
            </a:r>
            <a:r>
              <a:rPr lang="en-US" altLang="zh-TW" dirty="0">
                <a:cs typeface="Times New Roman" panose="02020603050405020304" pitchFamily="18" charset="0"/>
                <a:sym typeface="Times New Roman" panose="02020603050405020304" pitchFamily="18" charset="0"/>
              </a:rPr>
              <a:t>CMakeList.txt</a:t>
            </a:r>
            <a:r>
              <a:rPr lang="zh-TW" altLang="en-US" dirty="0">
                <a:cs typeface="Times New Roman" panose="02020603050405020304" pitchFamily="18" charset="0"/>
                <a:sym typeface="Times New Roman" panose="02020603050405020304" pitchFamily="18" charset="0"/>
              </a:rPr>
              <a:t>中修改以下描述</a:t>
            </a:r>
            <a:endParaRPr lang="en-US" altLang="zh-TW" dirty="0"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en-US" altLang="zh-TW" dirty="0"/>
          </a:p>
        </p:txBody>
      </p:sp>
      <p:grpSp>
        <p:nvGrpSpPr>
          <p:cNvPr id="2" name="Google Shape;95;p6">
            <a:extLst>
              <a:ext uri="{FF2B5EF4-FFF2-40B4-BE49-F238E27FC236}">
                <a16:creationId xmlns:a16="http://schemas.microsoft.com/office/drawing/2014/main" id="{204D40DA-2C53-12B6-FC0A-B5F9D270AB08}"/>
              </a:ext>
            </a:extLst>
          </p:cNvPr>
          <p:cNvGrpSpPr/>
          <p:nvPr/>
        </p:nvGrpSpPr>
        <p:grpSpPr>
          <a:xfrm>
            <a:off x="1018441" y="2059775"/>
            <a:ext cx="3805107" cy="1790700"/>
            <a:chOff x="971600" y="2060848"/>
            <a:chExt cx="3804727" cy="1790700"/>
          </a:xfrm>
        </p:grpSpPr>
        <p:pic>
          <p:nvPicPr>
            <p:cNvPr id="3" name="Google Shape;96;p6">
              <a:extLst>
                <a:ext uri="{FF2B5EF4-FFF2-40B4-BE49-F238E27FC236}">
                  <a16:creationId xmlns:a16="http://schemas.microsoft.com/office/drawing/2014/main" id="{8E606CF9-31A5-1A6E-ABB2-C1EC0BACB7F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r="6452"/>
            <a:stretch/>
          </p:blipFill>
          <p:spPr>
            <a:xfrm>
              <a:off x="971600" y="2060848"/>
              <a:ext cx="3804727" cy="179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97;p6">
              <a:extLst>
                <a:ext uri="{FF2B5EF4-FFF2-40B4-BE49-F238E27FC236}">
                  <a16:creationId xmlns:a16="http://schemas.microsoft.com/office/drawing/2014/main" id="{D97A70C5-48FB-412F-EB9F-9690C98720BE}"/>
                </a:ext>
              </a:extLst>
            </p:cNvPr>
            <p:cNvSpPr/>
            <p:nvPr/>
          </p:nvSpPr>
          <p:spPr>
            <a:xfrm>
              <a:off x="971600" y="3243536"/>
              <a:ext cx="2665055" cy="288925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5" name="Google Shape;98;p6">
            <a:extLst>
              <a:ext uri="{FF2B5EF4-FFF2-40B4-BE49-F238E27FC236}">
                <a16:creationId xmlns:a16="http://schemas.microsoft.com/office/drawing/2014/main" id="{A8753D6B-6FD8-C0FE-B68F-55BFA2B2F2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187" y="4508500"/>
            <a:ext cx="385762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9;p6">
            <a:extLst>
              <a:ext uri="{FF2B5EF4-FFF2-40B4-BE49-F238E27FC236}">
                <a16:creationId xmlns:a16="http://schemas.microsoft.com/office/drawing/2014/main" id="{F6406496-86CF-750A-5E14-668345A4D05A}"/>
              </a:ext>
            </a:extLst>
          </p:cNvPr>
          <p:cNvSpPr/>
          <p:nvPr/>
        </p:nvSpPr>
        <p:spPr>
          <a:xfrm>
            <a:off x="958850" y="5300662"/>
            <a:ext cx="2663825" cy="288925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" name="Google Shape;100;p6">
            <a:extLst>
              <a:ext uri="{FF2B5EF4-FFF2-40B4-BE49-F238E27FC236}">
                <a16:creationId xmlns:a16="http://schemas.microsoft.com/office/drawing/2014/main" id="{EAA5AADB-1764-D45D-F5EC-3B3E9684F3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1750" y="3933825"/>
            <a:ext cx="392430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1;p6">
            <a:extLst>
              <a:ext uri="{FF2B5EF4-FFF2-40B4-BE49-F238E27FC236}">
                <a16:creationId xmlns:a16="http://schemas.microsoft.com/office/drawing/2014/main" id="{D8BCCBDA-FBEE-8E10-CC5E-4701AC5BBFDC}"/>
              </a:ext>
            </a:extLst>
          </p:cNvPr>
          <p:cNvSpPr txBox="1"/>
          <p:nvPr/>
        </p:nvSpPr>
        <p:spPr>
          <a:xfrm>
            <a:off x="5210175" y="5300662"/>
            <a:ext cx="3167100" cy="401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" name="Google Shape;102;p6">
            <a:extLst>
              <a:ext uri="{FF2B5EF4-FFF2-40B4-BE49-F238E27FC236}">
                <a16:creationId xmlns:a16="http://schemas.microsoft.com/office/drawing/2014/main" id="{B3CA989F-21CE-6D82-7D84-7D228E9926A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47006"/>
          <a:stretch/>
        </p:blipFill>
        <p:spPr>
          <a:xfrm>
            <a:off x="5186362" y="2095500"/>
            <a:ext cx="377507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3;p6">
            <a:extLst>
              <a:ext uri="{FF2B5EF4-FFF2-40B4-BE49-F238E27FC236}">
                <a16:creationId xmlns:a16="http://schemas.microsoft.com/office/drawing/2014/main" id="{9A5DF2A9-9303-9452-15D0-4F1673177649}"/>
              </a:ext>
            </a:extLst>
          </p:cNvPr>
          <p:cNvSpPr txBox="1"/>
          <p:nvPr/>
        </p:nvSpPr>
        <p:spPr>
          <a:xfrm>
            <a:off x="7188200" y="2770187"/>
            <a:ext cx="1727200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DFKai-SB"/>
              <a:buNone/>
            </a:pPr>
            <a:r>
              <a:rPr lang="en-US" sz="1800" b="1" i="0" u="non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移除註解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87CD1-1239-9D29-1EE4-08927E63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-1" dirty="0">
                <a:solidFill>
                  <a:srgbClr val="000000"/>
                </a:solidFill>
                <a:latin typeface="Arial"/>
              </a:rPr>
              <a:t>創建自定義的</a:t>
            </a:r>
            <a:r>
              <a:rPr lang="en-US" altLang="zh-TW" spc="-1" dirty="0">
                <a:solidFill>
                  <a:srgbClr val="000000"/>
                </a:solidFill>
                <a:latin typeface="+mn-lt"/>
              </a:rPr>
              <a:t>msg(3/3)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8C7A74-4E7D-1886-B9E7-39FB750D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Stpe4.</a:t>
            </a:r>
            <a:r>
              <a:rPr lang="zh-TW" altLang="en-US" dirty="0">
                <a:solidFill>
                  <a:srgbClr val="FF0000"/>
                </a:solidFill>
              </a:rPr>
              <a:t>使用自己定義的</a:t>
            </a:r>
            <a:r>
              <a:rPr lang="en-US" altLang="zh-TW" dirty="0">
                <a:solidFill>
                  <a:srgbClr val="FF0000"/>
                </a:solidFill>
              </a:rPr>
              <a:t>msg</a:t>
            </a:r>
          </a:p>
          <a:p>
            <a:pPr lvl="1"/>
            <a:r>
              <a:rPr lang="en-US" altLang="zh-TW" dirty="0"/>
              <a:t>include msg</a:t>
            </a:r>
            <a:r>
              <a:rPr lang="zh-TW" altLang="en-US" dirty="0"/>
              <a:t>函式庫</a:t>
            </a:r>
            <a:endParaRPr lang="en-US" altLang="zh-TW" dirty="0"/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格式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#include &lt;</a:t>
            </a:r>
            <a:r>
              <a:rPr lang="en-US" altLang="zh-TW" dirty="0" err="1">
                <a:solidFill>
                  <a:srgbClr val="0070C0"/>
                </a:solidFill>
              </a:rPr>
              <a:t>package_name</a:t>
            </a:r>
            <a:r>
              <a:rPr lang="en-US" altLang="zh-TW" dirty="0">
                <a:solidFill>
                  <a:srgbClr val="0070C0"/>
                </a:solidFill>
              </a:rPr>
              <a:t>/</a:t>
            </a:r>
            <a:r>
              <a:rPr lang="en-US" altLang="zh-TW" dirty="0" err="1">
                <a:solidFill>
                  <a:srgbClr val="0070C0"/>
                </a:solidFill>
              </a:rPr>
              <a:t>msg_name.h</a:t>
            </a:r>
            <a:r>
              <a:rPr lang="en-US" altLang="zh-TW" dirty="0">
                <a:solidFill>
                  <a:srgbClr val="0070C0"/>
                </a:solidFill>
              </a:rPr>
              <a:t>&gt;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如何找到</a:t>
            </a:r>
            <a:r>
              <a:rPr lang="en-US" altLang="zh-TW" dirty="0" err="1"/>
              <a:t>includ</a:t>
            </a:r>
            <a:r>
              <a:rPr lang="zh-TW" altLang="en-US" dirty="0"/>
              <a:t>檔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workspace</a:t>
            </a:r>
            <a:r>
              <a:rPr lang="zh-TW" altLang="en-US" dirty="0"/>
              <a:t>的</a:t>
            </a:r>
            <a:r>
              <a:rPr lang="en-US" altLang="zh-TW" dirty="0" err="1"/>
              <a:t>devel</a:t>
            </a:r>
            <a:r>
              <a:rPr lang="zh-TW" altLang="en-US" dirty="0"/>
              <a:t>資料夾，裡面的</a:t>
            </a:r>
            <a:r>
              <a:rPr lang="en-US" altLang="zh-TW" dirty="0"/>
              <a:t>include</a:t>
            </a:r>
            <a:r>
              <a:rPr lang="zh-TW" altLang="en-US" dirty="0"/>
              <a:t>資料夾中可以找到</a:t>
            </a:r>
            <a:endParaRPr lang="en-US" altLang="zh-TW" dirty="0"/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在</a:t>
            </a:r>
            <a:r>
              <a:rPr lang="en-US" altLang="zh-TW" dirty="0" err="1"/>
              <a:t>cpp</a:t>
            </a:r>
            <a:r>
              <a:rPr lang="zh-TW" altLang="en-US" dirty="0"/>
              <a:t>檔裡</a:t>
            </a:r>
            <a:r>
              <a:rPr lang="en-US" altLang="zh-TW" dirty="0"/>
              <a:t>include</a:t>
            </a:r>
            <a:r>
              <a:rPr lang="zh-TW" altLang="en-US" dirty="0"/>
              <a:t>自己的</a:t>
            </a:r>
            <a:r>
              <a:rPr lang="en-US" altLang="zh-TW" dirty="0"/>
              <a:t>msg</a:t>
            </a:r>
            <a:r>
              <a:rPr lang="zh-TW" altLang="en-US" dirty="0"/>
              <a:t>檔前，一定要先</a:t>
            </a:r>
            <a:r>
              <a:rPr lang="en-US" altLang="zh-TW" dirty="0" err="1"/>
              <a:t>catkin_make</a:t>
            </a:r>
            <a:r>
              <a:rPr lang="zh-TW" altLang="en-US" dirty="0"/>
              <a:t>才會產生他的</a:t>
            </a:r>
            <a:r>
              <a:rPr lang="en-US" altLang="zh-TW" dirty="0"/>
              <a:t>.h</a:t>
            </a:r>
            <a:r>
              <a:rPr lang="zh-TW" altLang="en-US" dirty="0"/>
              <a:t>檔</a:t>
            </a:r>
            <a:endParaRPr lang="en-US" altLang="zh-TW" dirty="0"/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0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758AA-BDC2-075D-221C-D4D7DB47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service</a:t>
            </a:r>
            <a:r>
              <a:rPr lang="zh-TW" altLang="en-US" dirty="0"/>
              <a:t>簡介</a:t>
            </a:r>
            <a:r>
              <a:rPr lang="en-US" altLang="zh-TW" dirty="0"/>
              <a:t>(1/4)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E524E-85AE-0BC0-F7C7-F73F922F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ros</a:t>
            </a:r>
            <a:r>
              <a:rPr lang="zh-TW" altLang="en-US" dirty="0"/>
              <a:t>中，節點之間的通訊上大致可分為</a:t>
            </a:r>
            <a:r>
              <a:rPr lang="en-US" altLang="zh-TW" dirty="0"/>
              <a:t>3</a:t>
            </a:r>
            <a:r>
              <a:rPr lang="zh-TW" altLang="en-US" dirty="0"/>
              <a:t>種</a:t>
            </a:r>
            <a:endParaRPr lang="en-US" altLang="zh-TW" dirty="0"/>
          </a:p>
          <a:p>
            <a:pPr lvl="1"/>
            <a:r>
              <a:rPr lang="en-US" altLang="zh-TW" dirty="0"/>
              <a:t>Topic(</a:t>
            </a:r>
            <a:r>
              <a:rPr lang="zh-TW" altLang="en-US" dirty="0"/>
              <a:t>之前講過了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service(</a:t>
            </a:r>
            <a:r>
              <a:rPr lang="zh-TW" altLang="en-US" dirty="0"/>
              <a:t>今天主題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Action(</a:t>
            </a:r>
            <a:r>
              <a:rPr lang="zh-TW" altLang="en-US" dirty="0"/>
              <a:t>之後說明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Topic</a:t>
            </a:r>
            <a:r>
              <a:rPr lang="zh-TW" altLang="en-US" dirty="0"/>
              <a:t>運作模式</a:t>
            </a:r>
            <a:endParaRPr lang="en-US" altLang="zh-TW" dirty="0"/>
          </a:p>
          <a:p>
            <a:pPr lvl="1"/>
            <a:r>
              <a:rPr lang="zh-TW" altLang="en-US" dirty="0"/>
              <a:t>發布</a:t>
            </a:r>
            <a:r>
              <a:rPr lang="en-US" altLang="zh-TW" dirty="0"/>
              <a:t>(pub)</a:t>
            </a:r>
            <a:r>
              <a:rPr lang="zh-TW" altLang="en-US" dirty="0"/>
              <a:t>與接收</a:t>
            </a:r>
            <a:r>
              <a:rPr lang="en-US" altLang="zh-TW" dirty="0"/>
              <a:t>(sub)</a:t>
            </a:r>
          </a:p>
          <a:p>
            <a:pPr lvl="1"/>
            <a:r>
              <a:rPr lang="zh-TW" altLang="en-US" dirty="0"/>
              <a:t>單向式</a:t>
            </a:r>
            <a:endParaRPr lang="en-US" altLang="zh-TW" dirty="0"/>
          </a:p>
          <a:p>
            <a:pPr lvl="2"/>
            <a:r>
              <a:rPr lang="zh-TW" altLang="en-US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如果我希望收到</a:t>
            </a:r>
            <a:r>
              <a:rPr lang="en-US" altLang="zh-TW" dirty="0"/>
              <a:t>response(</a:t>
            </a:r>
            <a:r>
              <a:rPr lang="zh-TW" altLang="en-US" dirty="0"/>
              <a:t>變成雙向式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法</a:t>
            </a:r>
            <a:r>
              <a:rPr lang="en-US" altLang="zh-TW" dirty="0"/>
              <a:t>1:</a:t>
            </a:r>
            <a:r>
              <a:rPr lang="zh-TW" altLang="en-US" dirty="0"/>
              <a:t>在創建一個</a:t>
            </a:r>
            <a:r>
              <a:rPr lang="en-US" altLang="zh-TW" dirty="0"/>
              <a:t>topic</a:t>
            </a:r>
            <a:r>
              <a:rPr lang="zh-TW" altLang="en-US" dirty="0"/>
              <a:t>以及對應的</a:t>
            </a:r>
            <a:r>
              <a:rPr lang="en-US" altLang="zh-TW" dirty="0" err="1"/>
              <a:t>publishe</a:t>
            </a:r>
            <a:r>
              <a:rPr lang="zh-TW" altLang="en-US" dirty="0"/>
              <a:t>與</a:t>
            </a:r>
            <a:r>
              <a:rPr lang="en-US" altLang="zh-TW" dirty="0"/>
              <a:t>subscriber</a:t>
            </a:r>
          </a:p>
          <a:p>
            <a:pPr lvl="2"/>
            <a:r>
              <a:rPr lang="zh-TW" altLang="en-US" dirty="0">
                <a:solidFill>
                  <a:srgbClr val="FF0000"/>
                </a:solidFill>
              </a:rPr>
              <a:t>法</a:t>
            </a:r>
            <a:r>
              <a:rPr lang="en-US" altLang="zh-TW" dirty="0">
                <a:solidFill>
                  <a:srgbClr val="FF0000"/>
                </a:solidFill>
              </a:rPr>
              <a:t>2:</a:t>
            </a:r>
            <a:r>
              <a:rPr lang="zh-TW" altLang="en-US" dirty="0">
                <a:solidFill>
                  <a:srgbClr val="FF0000"/>
                </a:solidFill>
              </a:rPr>
              <a:t>使用</a:t>
            </a:r>
            <a:r>
              <a:rPr lang="en-US" altLang="zh-TW" dirty="0">
                <a:solidFill>
                  <a:srgbClr val="FF0000"/>
                </a:solidFill>
              </a:rPr>
              <a:t>service</a:t>
            </a:r>
            <a:r>
              <a:rPr lang="zh-TW" altLang="en-US" dirty="0">
                <a:solidFill>
                  <a:srgbClr val="FF0000"/>
                </a:solidFill>
              </a:rPr>
              <a:t>回傳訊息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Google Shape;120;p8">
            <a:extLst>
              <a:ext uri="{FF2B5EF4-FFF2-40B4-BE49-F238E27FC236}">
                <a16:creationId xmlns:a16="http://schemas.microsoft.com/office/drawing/2014/main" id="{BD54C70A-51EB-F341-96C4-59CC7C88A0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95512" y="5373687"/>
            <a:ext cx="5003800" cy="1004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994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>
            <a:extLst>
              <a:ext uri="{FF2B5EF4-FFF2-40B4-BE49-F238E27FC236}">
                <a16:creationId xmlns:a16="http://schemas.microsoft.com/office/drawing/2014/main" id="{8E25F857-59C7-AEC7-DFA9-D28900FD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</a:tabLst>
              <a:defRPr/>
            </a:pPr>
            <a:r>
              <a:rPr lang="en-US" altLang="zh-TW" dirty="0"/>
              <a:t>service</a:t>
            </a:r>
            <a:r>
              <a:rPr lang="zh-TW" altLang="en-US" dirty="0"/>
              <a:t>簡介</a:t>
            </a:r>
            <a:r>
              <a:rPr lang="en-US" altLang="zh-TW" dirty="0"/>
              <a:t>(2/4)</a:t>
            </a:r>
            <a:endParaRPr lang="en-US" altLang="zh-TW" spc="-1" dirty="0">
              <a:latin typeface="Arial"/>
            </a:endParaRPr>
          </a:p>
        </p:txBody>
      </p:sp>
      <p:sp>
        <p:nvSpPr>
          <p:cNvPr id="13315" name="內容版面配置區 2">
            <a:extLst>
              <a:ext uri="{FF2B5EF4-FFF2-40B4-BE49-F238E27FC236}">
                <a16:creationId xmlns:a16="http://schemas.microsoft.com/office/drawing/2014/main" id="{DA83BE71-50C1-68EB-E593-CB3ABA40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service</a:t>
            </a:r>
            <a:r>
              <a:rPr lang="zh-TW" altLang="en-US" dirty="0">
                <a:solidFill>
                  <a:srgbClr val="000000"/>
                </a:solidFill>
              </a:rPr>
              <a:t>運作模式</a:t>
            </a:r>
            <a:endParaRPr lang="en-US" altLang="zh-TW" dirty="0">
              <a:solidFill>
                <a:srgbClr val="000000"/>
              </a:solidFill>
            </a:endParaRPr>
          </a:p>
          <a:p>
            <a:pPr lvl="1"/>
            <a:r>
              <a:rPr lang="zh-TW" altLang="en-US" dirty="0">
                <a:solidFill>
                  <a:srgbClr val="000000"/>
                </a:solidFill>
              </a:rPr>
              <a:t>分成用戶端</a:t>
            </a:r>
            <a:r>
              <a:rPr lang="en-US" altLang="zh-TW" dirty="0">
                <a:solidFill>
                  <a:srgbClr val="000000"/>
                </a:solidFill>
              </a:rPr>
              <a:t>(client)</a:t>
            </a:r>
            <a:r>
              <a:rPr lang="zh-TW" altLang="en-US" dirty="0">
                <a:solidFill>
                  <a:srgbClr val="000000"/>
                </a:solidFill>
              </a:rPr>
              <a:t>與伺服端</a:t>
            </a:r>
            <a:r>
              <a:rPr lang="en-US" altLang="zh-TW" dirty="0">
                <a:solidFill>
                  <a:srgbClr val="000000"/>
                </a:solidFill>
              </a:rPr>
              <a:t>(server)</a:t>
            </a:r>
          </a:p>
          <a:p>
            <a:pPr lvl="1"/>
            <a:r>
              <a:rPr lang="zh-TW" altLang="en-US" dirty="0">
                <a:solidFill>
                  <a:srgbClr val="000000"/>
                </a:solidFill>
              </a:rPr>
              <a:t>運作流程</a:t>
            </a:r>
            <a:endParaRPr lang="en-US" altLang="zh-TW" dirty="0">
              <a:solidFill>
                <a:srgbClr val="000000"/>
              </a:solidFill>
            </a:endParaRPr>
          </a:p>
          <a:p>
            <a:pPr lvl="2"/>
            <a:r>
              <a:rPr lang="zh-TW" altLang="en-US" dirty="0">
                <a:solidFill>
                  <a:srgbClr val="000000"/>
                </a:solidFill>
              </a:rPr>
              <a:t>創建</a:t>
            </a:r>
            <a:r>
              <a:rPr lang="en-US" altLang="zh-TW" dirty="0">
                <a:solidFill>
                  <a:srgbClr val="000000"/>
                </a:solidFill>
              </a:rPr>
              <a:t>server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</a:rPr>
              <a:t>由</a:t>
            </a:r>
            <a:r>
              <a:rPr lang="en-US" altLang="zh-TW" dirty="0">
                <a:solidFill>
                  <a:srgbClr val="000000"/>
                </a:solidFill>
              </a:rPr>
              <a:t>client</a:t>
            </a:r>
            <a:r>
              <a:rPr lang="zh-TW" altLang="en-US" dirty="0">
                <a:solidFill>
                  <a:srgbClr val="000000"/>
                </a:solidFill>
              </a:rPr>
              <a:t>發送需求</a:t>
            </a:r>
            <a:r>
              <a:rPr lang="en-US" altLang="zh-TW" dirty="0">
                <a:solidFill>
                  <a:srgbClr val="000000"/>
                </a:solidFill>
              </a:rPr>
              <a:t>(server)</a:t>
            </a:r>
            <a:r>
              <a:rPr lang="zh-TW" altLang="en-US" dirty="0">
                <a:solidFill>
                  <a:srgbClr val="000000"/>
                </a:solidFill>
              </a:rPr>
              <a:t>給</a:t>
            </a:r>
            <a:r>
              <a:rPr lang="en-US" altLang="zh-TW" dirty="0">
                <a:solidFill>
                  <a:srgbClr val="000000"/>
                </a:solidFill>
              </a:rPr>
              <a:t>server</a:t>
            </a:r>
          </a:p>
          <a:p>
            <a:pPr lvl="2"/>
            <a:r>
              <a:rPr lang="en-US" altLang="zh-TW" dirty="0">
                <a:solidFill>
                  <a:srgbClr val="000000"/>
                </a:solidFill>
              </a:rPr>
              <a:t>server</a:t>
            </a:r>
            <a:r>
              <a:rPr lang="zh-TW" altLang="en-US" dirty="0">
                <a:solidFill>
                  <a:srgbClr val="000000"/>
                </a:solidFill>
              </a:rPr>
              <a:t>處理好需求後，回傳結果</a:t>
            </a:r>
            <a:r>
              <a:rPr lang="en-US" altLang="zh-TW" dirty="0">
                <a:solidFill>
                  <a:srgbClr val="000000"/>
                </a:solidFill>
              </a:rPr>
              <a:t>(response)</a:t>
            </a:r>
            <a:r>
              <a:rPr lang="zh-TW" altLang="en-US" dirty="0">
                <a:solidFill>
                  <a:srgbClr val="000000"/>
                </a:solidFill>
              </a:rPr>
              <a:t>給</a:t>
            </a:r>
            <a:r>
              <a:rPr lang="en-US" altLang="zh-TW" dirty="0">
                <a:solidFill>
                  <a:srgbClr val="000000"/>
                </a:solidFill>
              </a:rPr>
              <a:t>client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Client</a:t>
            </a:r>
            <a:r>
              <a:rPr lang="zh-TW" altLang="en-US" dirty="0">
                <a:solidFill>
                  <a:srgbClr val="000000"/>
                </a:solidFill>
              </a:rPr>
              <a:t>與</a:t>
            </a:r>
            <a:r>
              <a:rPr lang="en-US" altLang="zh-TW" dirty="0">
                <a:solidFill>
                  <a:srgbClr val="000000"/>
                </a:solidFill>
              </a:rPr>
              <a:t>server</a:t>
            </a:r>
            <a:r>
              <a:rPr lang="zh-TW" altLang="en-US" dirty="0">
                <a:solidFill>
                  <a:srgbClr val="000000"/>
                </a:solidFill>
              </a:rPr>
              <a:t>都是一個節點</a:t>
            </a:r>
            <a:endParaRPr lang="en-US" altLang="zh-TW" dirty="0">
              <a:solidFill>
                <a:srgbClr val="000000"/>
              </a:solidFill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</a:rPr>
              <a:t>request</a:t>
            </a:r>
            <a:r>
              <a:rPr lang="zh-TW" altLang="en-US" dirty="0">
                <a:solidFill>
                  <a:srgbClr val="000000"/>
                </a:solidFill>
              </a:rPr>
              <a:t>與</a:t>
            </a:r>
            <a:r>
              <a:rPr lang="en-US" altLang="zh-TW" dirty="0" err="1">
                <a:solidFill>
                  <a:srgbClr val="000000"/>
                </a:solidFill>
              </a:rPr>
              <a:t>respons</a:t>
            </a:r>
            <a:r>
              <a:rPr lang="zh-TW" altLang="en-US" dirty="0">
                <a:solidFill>
                  <a:srgbClr val="000000"/>
                </a:solidFill>
              </a:rPr>
              <a:t>都不是</a:t>
            </a:r>
            <a:r>
              <a:rPr lang="en-US" altLang="zh-TW" dirty="0">
                <a:solidFill>
                  <a:srgbClr val="000000"/>
                </a:solidFill>
              </a:rPr>
              <a:t>message(topic</a:t>
            </a:r>
            <a:r>
              <a:rPr lang="zh-TW" altLang="en-US" dirty="0">
                <a:solidFill>
                  <a:srgbClr val="000000"/>
                </a:solidFill>
              </a:rPr>
              <a:t>才適用</a:t>
            </a:r>
            <a:r>
              <a:rPr lang="en-US" altLang="zh-TW" dirty="0">
                <a:solidFill>
                  <a:srgbClr val="000000"/>
                </a:solidFill>
              </a:rPr>
              <a:t>message)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</a:rPr>
              <a:t>另外定義一個檔案來描述</a:t>
            </a:r>
            <a:r>
              <a:rPr lang="en-US" altLang="zh-TW" dirty="0" err="1">
                <a:solidFill>
                  <a:srgbClr val="000000"/>
                </a:solidFill>
              </a:rPr>
              <a:t>reques</a:t>
            </a:r>
            <a:r>
              <a:rPr lang="zh-TW" altLang="en-US" dirty="0">
                <a:solidFill>
                  <a:srgbClr val="000000"/>
                </a:solidFill>
              </a:rPr>
              <a:t>與</a:t>
            </a:r>
            <a:r>
              <a:rPr lang="en-US" altLang="zh-TW" dirty="0">
                <a:solidFill>
                  <a:srgbClr val="000000"/>
                </a:solidFill>
              </a:rPr>
              <a:t>response</a:t>
            </a:r>
          </a:p>
          <a:p>
            <a:pPr lvl="2"/>
            <a:r>
              <a:rPr lang="zh-TW" altLang="en-US" dirty="0">
                <a:solidFill>
                  <a:srgbClr val="000000"/>
                </a:solidFill>
              </a:rPr>
              <a:t>這個檔案附檔名為</a:t>
            </a:r>
            <a:r>
              <a:rPr lang="en-US" altLang="zh-TW" dirty="0">
                <a:solidFill>
                  <a:srgbClr val="000000"/>
                </a:solidFill>
              </a:rPr>
              <a:t>.</a:t>
            </a:r>
            <a:r>
              <a:rPr lang="en-US" altLang="zh-TW" dirty="0" err="1">
                <a:solidFill>
                  <a:srgbClr val="000000"/>
                </a:solidFill>
              </a:rPr>
              <a:t>srv</a:t>
            </a:r>
            <a:endParaRPr lang="en-US" altLang="zh-TW" dirty="0">
              <a:solidFill>
                <a:srgbClr val="000000"/>
              </a:solidFill>
            </a:endParaRPr>
          </a:p>
          <a:p>
            <a:pPr lvl="2"/>
            <a:endParaRPr lang="en-US" altLang="zh-TW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TW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TW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TW" dirty="0"/>
          </a:p>
        </p:txBody>
      </p:sp>
      <p:pic>
        <p:nvPicPr>
          <p:cNvPr id="2" name="Google Shape;127;p9">
            <a:extLst>
              <a:ext uri="{FF2B5EF4-FFF2-40B4-BE49-F238E27FC236}">
                <a16:creationId xmlns:a16="http://schemas.microsoft.com/office/drawing/2014/main" id="{3D2A78A6-838D-D1CD-9408-7E4D0E3E67F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57362" y="5254625"/>
            <a:ext cx="55245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8;p9">
            <a:extLst>
              <a:ext uri="{FF2B5EF4-FFF2-40B4-BE49-F238E27FC236}">
                <a16:creationId xmlns:a16="http://schemas.microsoft.com/office/drawing/2014/main" id="{5674961A-88EC-E7A2-6E16-89DF2BA4B526}"/>
              </a:ext>
            </a:extLst>
          </p:cNvPr>
          <p:cNvSpPr txBox="1"/>
          <p:nvPr/>
        </p:nvSpPr>
        <p:spPr>
          <a:xfrm>
            <a:off x="7596187" y="4221162"/>
            <a:ext cx="1152525" cy="3698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.srv</a:t>
            </a:r>
            <a:endParaRPr/>
          </a:p>
        </p:txBody>
      </p:sp>
      <p:cxnSp>
        <p:nvCxnSpPr>
          <p:cNvPr id="4" name="Google Shape;130;p9">
            <a:extLst>
              <a:ext uri="{FF2B5EF4-FFF2-40B4-BE49-F238E27FC236}">
                <a16:creationId xmlns:a16="http://schemas.microsoft.com/office/drawing/2014/main" id="{7CAF222B-C97D-A821-0D41-584D437DEFCD}"/>
              </a:ext>
            </a:extLst>
          </p:cNvPr>
          <p:cNvCxnSpPr/>
          <p:nvPr/>
        </p:nvCxnSpPr>
        <p:spPr>
          <a:xfrm rot="10800000" flipH="1">
            <a:off x="4859337" y="4405312"/>
            <a:ext cx="2665412" cy="7524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人形機器人靜態平衡_長</Template>
  <TotalTime>38812</TotalTime>
  <Words>1194</Words>
  <Application>Microsoft Office PowerPoint</Application>
  <PresentationFormat>如螢幕大小 (4:3)</PresentationFormat>
  <Paragraphs>267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Noto Sans Symbols</vt:lpstr>
      <vt:lpstr>標楷體</vt:lpstr>
      <vt:lpstr>標楷體</vt:lpstr>
      <vt:lpstr>Arial</vt:lpstr>
      <vt:lpstr>Tahoma</vt:lpstr>
      <vt:lpstr>Times New Roman</vt:lpstr>
      <vt:lpstr>Wingdings</vt:lpstr>
      <vt:lpstr>1_自訂設計</vt:lpstr>
      <vt:lpstr>ROS教學</vt:lpstr>
      <vt:lpstr>目標</vt:lpstr>
      <vt:lpstr>msg複習(1/2)</vt:lpstr>
      <vt:lpstr>msg複習(2/2)</vt:lpstr>
      <vt:lpstr>創建自定義的msg(1/3)</vt:lpstr>
      <vt:lpstr>創建自定義的msg(2/3)</vt:lpstr>
      <vt:lpstr>創建自定義的msg(3/3)</vt:lpstr>
      <vt:lpstr>service簡介(1/4)</vt:lpstr>
      <vt:lpstr>service簡介(2/4)</vt:lpstr>
      <vt:lpstr>service簡介(3/4)</vt:lpstr>
      <vt:lpstr>service簡介(4/4)</vt:lpstr>
      <vt:lpstr>創建service(1/2)</vt:lpstr>
      <vt:lpstr>創建service(2/2)</vt:lpstr>
      <vt:lpstr>使用service(1/3)</vt:lpstr>
      <vt:lpstr>使用service(2/3)</vt:lpstr>
      <vt:lpstr>使用service(3/3)</vt:lpstr>
      <vt:lpstr>撰寫service程式</vt:lpstr>
      <vt:lpstr>撰寫service-server程式(1/2)</vt:lpstr>
      <vt:lpstr>撰寫service-server程式(2/2)</vt:lpstr>
      <vt:lpstr>撰寫service-client程式(1/2)</vt:lpstr>
      <vt:lpstr>撰寫service-client程式(2/2)</vt:lpstr>
      <vt:lpstr>修改CMakeList.txt</vt:lpstr>
      <vt:lpstr>輸出結果</vt:lpstr>
      <vt:lpstr>Homework(1/3)</vt:lpstr>
      <vt:lpstr>Homework(2/3)</vt:lpstr>
      <vt:lpstr>Homework(3/3)</vt:lpstr>
      <vt:lpstr>謝 謝 指 教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tkuEagle</dc:creator>
  <cp:lastModifiedBy>劉奕廷</cp:lastModifiedBy>
  <cp:revision>1790</cp:revision>
  <cp:lastPrinted>2016-07-08T07:48:45Z</cp:lastPrinted>
  <dcterms:created xsi:type="dcterms:W3CDTF">2009-12-19T06:15:07Z</dcterms:created>
  <dcterms:modified xsi:type="dcterms:W3CDTF">2022-10-26T09:04:06Z</dcterms:modified>
</cp:coreProperties>
</file>