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49"/>
  </p:notesMasterIdLst>
  <p:handoutMasterIdLst>
    <p:handoutMasterId r:id="rId50"/>
  </p:handoutMasterIdLst>
  <p:sldIdLst>
    <p:sldId id="386" r:id="rId2"/>
    <p:sldId id="441" r:id="rId3"/>
    <p:sldId id="421" r:id="rId4"/>
    <p:sldId id="444" r:id="rId5"/>
    <p:sldId id="445" r:id="rId6"/>
    <p:sldId id="446" r:id="rId7"/>
    <p:sldId id="459" r:id="rId8"/>
    <p:sldId id="460" r:id="rId9"/>
    <p:sldId id="447" r:id="rId10"/>
    <p:sldId id="448" r:id="rId11"/>
    <p:sldId id="458" r:id="rId12"/>
    <p:sldId id="449" r:id="rId13"/>
    <p:sldId id="450" r:id="rId14"/>
    <p:sldId id="422" r:id="rId15"/>
    <p:sldId id="423" r:id="rId16"/>
    <p:sldId id="424" r:id="rId17"/>
    <p:sldId id="425" r:id="rId18"/>
    <p:sldId id="461" r:id="rId19"/>
    <p:sldId id="426" r:id="rId20"/>
    <p:sldId id="427" r:id="rId21"/>
    <p:sldId id="462" r:id="rId22"/>
    <p:sldId id="428" r:id="rId23"/>
    <p:sldId id="463" r:id="rId24"/>
    <p:sldId id="438" r:id="rId25"/>
    <p:sldId id="431" r:id="rId26"/>
    <p:sldId id="464" r:id="rId27"/>
    <p:sldId id="465" r:id="rId28"/>
    <p:sldId id="466" r:id="rId29"/>
    <p:sldId id="432" r:id="rId30"/>
    <p:sldId id="433" r:id="rId31"/>
    <p:sldId id="467" r:id="rId32"/>
    <p:sldId id="468" r:id="rId33"/>
    <p:sldId id="469" r:id="rId34"/>
    <p:sldId id="470" r:id="rId35"/>
    <p:sldId id="471" r:id="rId36"/>
    <p:sldId id="472" r:id="rId37"/>
    <p:sldId id="435" r:id="rId38"/>
    <p:sldId id="436" r:id="rId39"/>
    <p:sldId id="473" r:id="rId40"/>
    <p:sldId id="475" r:id="rId41"/>
    <p:sldId id="451" r:id="rId42"/>
    <p:sldId id="476" r:id="rId43"/>
    <p:sldId id="452" r:id="rId44"/>
    <p:sldId id="453" r:id="rId45"/>
    <p:sldId id="454" r:id="rId46"/>
    <p:sldId id="457" r:id="rId47"/>
    <p:sldId id="405" r:id="rId48"/>
  </p:sldIdLst>
  <p:sldSz cx="9144000" cy="6858000" type="screen4x3"/>
  <p:notesSz cx="9882188" cy="6761163"/>
  <p:defaultTextStyle>
    <a:defPPr>
      <a:defRPr lang="zh-TW"/>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0">
          <p15:clr>
            <a:srgbClr val="A4A3A4"/>
          </p15:clr>
        </p15:guide>
        <p15:guide id="2" pos="3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CCFF"/>
    <a:srgbClr val="00FFFF"/>
    <a:srgbClr val="99FF99"/>
    <a:srgbClr val="FFCC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83707-C7F6-4148-9C75-7C98A7742388}" v="106" dt="2022-10-20T09:52:20.90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4" autoAdjust="0"/>
  </p:normalViewPr>
  <p:slideViewPr>
    <p:cSldViewPr snapToObjects="1">
      <p:cViewPr varScale="1">
        <p:scale>
          <a:sx n="68" d="100"/>
          <a:sy n="68" d="100"/>
        </p:scale>
        <p:origin x="1626" y="36"/>
      </p:cViewPr>
      <p:guideLst>
        <p:guide orient="horz" pos="2160"/>
        <p:guide pos="2880"/>
      </p:guideLst>
    </p:cSldViewPr>
  </p:slideViewPr>
  <p:outlineViewPr>
    <p:cViewPr>
      <p:scale>
        <a:sx n="33" d="100"/>
        <a:sy n="33" d="100"/>
      </p:scale>
      <p:origin x="0" y="1782"/>
    </p:cViewPr>
  </p:outlineViewPr>
  <p:notesTextViewPr>
    <p:cViewPr>
      <p:scale>
        <a:sx n="3" d="2"/>
        <a:sy n="3" d="2"/>
      </p:scale>
      <p:origin x="0" y="0"/>
    </p:cViewPr>
  </p:notesTextViewPr>
  <p:sorterViewPr>
    <p:cViewPr>
      <p:scale>
        <a:sx n="66" d="100"/>
        <a:sy n="66" d="100"/>
      </p:scale>
      <p:origin x="0" y="0"/>
    </p:cViewPr>
  </p:sorterViewPr>
  <p:notesViewPr>
    <p:cSldViewPr snapToObjects="1">
      <p:cViewPr varScale="1">
        <p:scale>
          <a:sx n="110" d="100"/>
          <a:sy n="110" d="100"/>
        </p:scale>
        <p:origin x="-1470" y="-84"/>
      </p:cViewPr>
      <p:guideLst>
        <p:guide orient="horz" pos="2130"/>
        <p:guide pos="311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奕廷" userId="421fd59a-bb92-4307-b12d-c35cf6b2cbe2" providerId="ADAL" clId="{7DD83707-C7F6-4148-9C75-7C98A7742388}"/>
    <pc:docChg chg="undo custSel addSld delSld modSld sldOrd modMainMaster">
      <pc:chgData name="劉奕廷" userId="421fd59a-bb92-4307-b12d-c35cf6b2cbe2" providerId="ADAL" clId="{7DD83707-C7F6-4148-9C75-7C98A7742388}" dt="2022-11-15T07:26:01.862" v="8215" actId="6549"/>
      <pc:docMkLst>
        <pc:docMk/>
      </pc:docMkLst>
      <pc:sldChg chg="modSp mod">
        <pc:chgData name="劉奕廷" userId="421fd59a-bb92-4307-b12d-c35cf6b2cbe2" providerId="ADAL" clId="{7DD83707-C7F6-4148-9C75-7C98A7742388}" dt="2022-10-11T05:30:55.781" v="0" actId="6549"/>
        <pc:sldMkLst>
          <pc:docMk/>
          <pc:sldMk cId="0" sldId="386"/>
        </pc:sldMkLst>
        <pc:spChg chg="mod">
          <ac:chgData name="劉奕廷" userId="421fd59a-bb92-4307-b12d-c35cf6b2cbe2" providerId="ADAL" clId="{7DD83707-C7F6-4148-9C75-7C98A7742388}" dt="2022-10-11T05:30:55.781" v="0" actId="6549"/>
          <ac:spMkLst>
            <pc:docMk/>
            <pc:sldMk cId="0" sldId="386"/>
            <ac:spMk id="5125" creationId="{64BF7FE2-F848-BB39-00F1-987F81848B47}"/>
          </ac:spMkLst>
        </pc:spChg>
      </pc:sldChg>
      <pc:sldChg chg="addSp delSp modSp mod">
        <pc:chgData name="劉奕廷" userId="421fd59a-bb92-4307-b12d-c35cf6b2cbe2" providerId="ADAL" clId="{7DD83707-C7F6-4148-9C75-7C98A7742388}" dt="2022-10-11T05:48:56.149" v="1337" actId="207"/>
        <pc:sldMkLst>
          <pc:docMk/>
          <pc:sldMk cId="0" sldId="424"/>
        </pc:sldMkLst>
        <pc:spChg chg="add mod">
          <ac:chgData name="劉奕廷" userId="421fd59a-bb92-4307-b12d-c35cf6b2cbe2" providerId="ADAL" clId="{7DD83707-C7F6-4148-9C75-7C98A7742388}" dt="2022-10-11T05:48:47.673" v="1336" actId="1076"/>
          <ac:spMkLst>
            <pc:docMk/>
            <pc:sldMk cId="0" sldId="424"/>
            <ac:spMk id="4" creationId="{EA30EC04-6153-262E-8A97-8444EED0511A}"/>
          </ac:spMkLst>
        </pc:spChg>
        <pc:spChg chg="del">
          <ac:chgData name="劉奕廷" userId="421fd59a-bb92-4307-b12d-c35cf6b2cbe2" providerId="ADAL" clId="{7DD83707-C7F6-4148-9C75-7C98A7742388}" dt="2022-10-11T05:48:07.453" v="1331" actId="478"/>
          <ac:spMkLst>
            <pc:docMk/>
            <pc:sldMk cId="0" sldId="424"/>
            <ac:spMk id="5" creationId="{D57054EA-443F-0EE5-2061-F1F3E6FB5856}"/>
          </ac:spMkLst>
        </pc:spChg>
        <pc:spChg chg="del">
          <ac:chgData name="劉奕廷" userId="421fd59a-bb92-4307-b12d-c35cf6b2cbe2" providerId="ADAL" clId="{7DD83707-C7F6-4148-9C75-7C98A7742388}" dt="2022-10-11T05:48:03.769" v="1328" actId="478"/>
          <ac:spMkLst>
            <pc:docMk/>
            <pc:sldMk cId="0" sldId="424"/>
            <ac:spMk id="6" creationId="{58669E71-1B88-3088-9E7A-B70DCFE049C4}"/>
          </ac:spMkLst>
        </pc:spChg>
        <pc:spChg chg="add mod">
          <ac:chgData name="劉奕廷" userId="421fd59a-bb92-4307-b12d-c35cf6b2cbe2" providerId="ADAL" clId="{7DD83707-C7F6-4148-9C75-7C98A7742388}" dt="2022-10-11T05:48:44.336" v="1335" actId="1076"/>
          <ac:spMkLst>
            <pc:docMk/>
            <pc:sldMk cId="0" sldId="424"/>
            <ac:spMk id="7" creationId="{0F604452-06E5-9CA1-F2E7-BD7EDC9C8645}"/>
          </ac:spMkLst>
        </pc:spChg>
        <pc:spChg chg="add mod">
          <ac:chgData name="劉奕廷" userId="421fd59a-bb92-4307-b12d-c35cf6b2cbe2" providerId="ADAL" clId="{7DD83707-C7F6-4148-9C75-7C98A7742388}" dt="2022-10-11T05:48:39.307" v="1334" actId="1076"/>
          <ac:spMkLst>
            <pc:docMk/>
            <pc:sldMk cId="0" sldId="424"/>
            <ac:spMk id="8" creationId="{3A25C82C-1107-1F83-46A6-0CE94BBF9903}"/>
          </ac:spMkLst>
        </pc:spChg>
        <pc:spChg chg="add mod">
          <ac:chgData name="劉奕廷" userId="421fd59a-bb92-4307-b12d-c35cf6b2cbe2" providerId="ADAL" clId="{7DD83707-C7F6-4148-9C75-7C98A7742388}" dt="2022-10-11T05:48:39.307" v="1334" actId="1076"/>
          <ac:spMkLst>
            <pc:docMk/>
            <pc:sldMk cId="0" sldId="424"/>
            <ac:spMk id="9" creationId="{81E59645-20F7-C872-484E-433F4B9B0A23}"/>
          </ac:spMkLst>
        </pc:spChg>
        <pc:spChg chg="mod">
          <ac:chgData name="劉奕廷" userId="421fd59a-bb92-4307-b12d-c35cf6b2cbe2" providerId="ADAL" clId="{7DD83707-C7F6-4148-9C75-7C98A7742388}" dt="2022-10-11T05:48:56.149" v="1337" actId="207"/>
          <ac:spMkLst>
            <pc:docMk/>
            <pc:sldMk cId="0" sldId="424"/>
            <ac:spMk id="19459" creationId="{895BE44A-AA7B-F45E-B9CB-636A325E8262}"/>
          </ac:spMkLst>
        </pc:spChg>
        <pc:spChg chg="del mod">
          <ac:chgData name="劉奕廷" userId="421fd59a-bb92-4307-b12d-c35cf6b2cbe2" providerId="ADAL" clId="{7DD83707-C7F6-4148-9C75-7C98A7742388}" dt="2022-10-11T05:48:06.186" v="1330" actId="478"/>
          <ac:spMkLst>
            <pc:docMk/>
            <pc:sldMk cId="0" sldId="424"/>
            <ac:spMk id="19464" creationId="{8494D132-6E71-0D1B-AA63-E142B890400D}"/>
          </ac:spMkLst>
        </pc:spChg>
        <pc:picChg chg="add mod">
          <ac:chgData name="劉奕廷" userId="421fd59a-bb92-4307-b12d-c35cf6b2cbe2" providerId="ADAL" clId="{7DD83707-C7F6-4148-9C75-7C98A7742388}" dt="2022-10-11T05:48:30.471" v="1333" actId="1076"/>
          <ac:picMkLst>
            <pc:docMk/>
            <pc:sldMk cId="0" sldId="424"/>
            <ac:picMk id="3" creationId="{7E0710C4-C086-64D8-9B7E-38FD5562C253}"/>
          </ac:picMkLst>
        </pc:picChg>
        <pc:picChg chg="del">
          <ac:chgData name="劉奕廷" userId="421fd59a-bb92-4307-b12d-c35cf6b2cbe2" providerId="ADAL" clId="{7DD83707-C7F6-4148-9C75-7C98A7742388}" dt="2022-10-11T05:47:41.711" v="1322" actId="478"/>
          <ac:picMkLst>
            <pc:docMk/>
            <pc:sldMk cId="0" sldId="424"/>
            <ac:picMk id="19460" creationId="{5C8A83CC-1C45-85EC-3D75-217AB7F6EA12}"/>
          </ac:picMkLst>
        </pc:picChg>
        <pc:cxnChg chg="add mod">
          <ac:chgData name="劉奕廷" userId="421fd59a-bb92-4307-b12d-c35cf6b2cbe2" providerId="ADAL" clId="{7DD83707-C7F6-4148-9C75-7C98A7742388}" dt="2022-10-11T05:48:39.307" v="1334" actId="1076"/>
          <ac:cxnSpMkLst>
            <pc:docMk/>
            <pc:sldMk cId="0" sldId="424"/>
            <ac:cxnSpMk id="10" creationId="{2B472CA6-84A1-1C4C-CDFD-515128C108AE}"/>
          </ac:cxnSpMkLst>
        </pc:cxnChg>
        <pc:cxnChg chg="del">
          <ac:chgData name="劉奕廷" userId="421fd59a-bb92-4307-b12d-c35cf6b2cbe2" providerId="ADAL" clId="{7DD83707-C7F6-4148-9C75-7C98A7742388}" dt="2022-10-11T05:48:03.769" v="1328" actId="478"/>
          <ac:cxnSpMkLst>
            <pc:docMk/>
            <pc:sldMk cId="0" sldId="424"/>
            <ac:cxnSpMk id="19465" creationId="{44CF2274-06A9-7D22-9F92-D0B9CBECC121}"/>
          </ac:cxnSpMkLst>
        </pc:cxnChg>
      </pc:sldChg>
      <pc:sldChg chg="addSp delSp modSp mod">
        <pc:chgData name="劉奕廷" userId="421fd59a-bb92-4307-b12d-c35cf6b2cbe2" providerId="ADAL" clId="{7DD83707-C7F6-4148-9C75-7C98A7742388}" dt="2022-11-15T06:51:28.710" v="8191" actId="113"/>
        <pc:sldMkLst>
          <pc:docMk/>
          <pc:sldMk cId="0" sldId="425"/>
        </pc:sldMkLst>
        <pc:spChg chg="mod">
          <ac:chgData name="劉奕廷" userId="421fd59a-bb92-4307-b12d-c35cf6b2cbe2" providerId="ADAL" clId="{7DD83707-C7F6-4148-9C75-7C98A7742388}" dt="2022-11-15T06:51:28.710" v="8191" actId="113"/>
          <ac:spMkLst>
            <pc:docMk/>
            <pc:sldMk cId="0" sldId="425"/>
            <ac:spMk id="20483" creationId="{F9797BDD-0BB8-27B4-160D-4BD37B2F8114}"/>
          </ac:spMkLst>
        </pc:spChg>
        <pc:picChg chg="add mod">
          <ac:chgData name="劉奕廷" userId="421fd59a-bb92-4307-b12d-c35cf6b2cbe2" providerId="ADAL" clId="{7DD83707-C7F6-4148-9C75-7C98A7742388}" dt="2022-10-11T05:51:04.088" v="1345" actId="1076"/>
          <ac:picMkLst>
            <pc:docMk/>
            <pc:sldMk cId="0" sldId="425"/>
            <ac:picMk id="3" creationId="{CCC3E37D-FDE3-E479-AA59-2CDE61E2B10F}"/>
          </ac:picMkLst>
        </pc:picChg>
        <pc:picChg chg="del">
          <ac:chgData name="劉奕廷" userId="421fd59a-bb92-4307-b12d-c35cf6b2cbe2" providerId="ADAL" clId="{7DD83707-C7F6-4148-9C75-7C98A7742388}" dt="2022-10-11T05:50:46.914" v="1341" actId="478"/>
          <ac:picMkLst>
            <pc:docMk/>
            <pc:sldMk cId="0" sldId="425"/>
            <ac:picMk id="20484" creationId="{46AA0490-3AA2-894B-F07D-6C38399B8C7F}"/>
          </ac:picMkLst>
        </pc:picChg>
      </pc:sldChg>
      <pc:sldChg chg="modSp mod">
        <pc:chgData name="劉奕廷" userId="421fd59a-bb92-4307-b12d-c35cf6b2cbe2" providerId="ADAL" clId="{7DD83707-C7F6-4148-9C75-7C98A7742388}" dt="2022-10-11T05:57:34.684" v="1763" actId="20577"/>
        <pc:sldMkLst>
          <pc:docMk/>
          <pc:sldMk cId="0" sldId="426"/>
        </pc:sldMkLst>
        <pc:spChg chg="mod">
          <ac:chgData name="劉奕廷" userId="421fd59a-bb92-4307-b12d-c35cf6b2cbe2" providerId="ADAL" clId="{7DD83707-C7F6-4148-9C75-7C98A7742388}" dt="2022-10-11T05:57:34.684" v="1763" actId="20577"/>
          <ac:spMkLst>
            <pc:docMk/>
            <pc:sldMk cId="0" sldId="426"/>
            <ac:spMk id="21507" creationId="{96E88FE5-0CBF-5D06-C326-8F8E40D2C9C1}"/>
          </ac:spMkLst>
        </pc:spChg>
      </pc:sldChg>
      <pc:sldChg chg="delSp modSp mod">
        <pc:chgData name="劉奕廷" userId="421fd59a-bb92-4307-b12d-c35cf6b2cbe2" providerId="ADAL" clId="{7DD83707-C7F6-4148-9C75-7C98A7742388}" dt="2022-11-15T07:26:01.862" v="8215" actId="6549"/>
        <pc:sldMkLst>
          <pc:docMk/>
          <pc:sldMk cId="0" sldId="427"/>
        </pc:sldMkLst>
        <pc:spChg chg="mod">
          <ac:chgData name="劉奕廷" userId="421fd59a-bb92-4307-b12d-c35cf6b2cbe2" providerId="ADAL" clId="{7DD83707-C7F6-4148-9C75-7C98A7742388}" dt="2022-11-15T07:26:01.862" v="8215" actId="6549"/>
          <ac:spMkLst>
            <pc:docMk/>
            <pc:sldMk cId="0" sldId="427"/>
            <ac:spMk id="3" creationId="{967D796C-9B31-D720-2716-9AE5EC06D1DD}"/>
          </ac:spMkLst>
        </pc:spChg>
        <pc:picChg chg="del">
          <ac:chgData name="劉奕廷" userId="421fd59a-bb92-4307-b12d-c35cf6b2cbe2" providerId="ADAL" clId="{7DD83707-C7F6-4148-9C75-7C98A7742388}" dt="2022-10-11T05:57:46.469" v="1764" actId="478"/>
          <ac:picMkLst>
            <pc:docMk/>
            <pc:sldMk cId="0" sldId="427"/>
            <ac:picMk id="22532" creationId="{39CE637F-2CF5-13D2-CE88-9E2CBA67CA82}"/>
          </ac:picMkLst>
        </pc:picChg>
      </pc:sldChg>
      <pc:sldChg chg="modSp mod">
        <pc:chgData name="劉奕廷" userId="421fd59a-bb92-4307-b12d-c35cf6b2cbe2" providerId="ADAL" clId="{7DD83707-C7F6-4148-9C75-7C98A7742388}" dt="2022-10-20T09:50:51.261" v="8027" actId="20577"/>
        <pc:sldMkLst>
          <pc:docMk/>
          <pc:sldMk cId="0" sldId="428"/>
        </pc:sldMkLst>
        <pc:spChg chg="mod">
          <ac:chgData name="劉奕廷" userId="421fd59a-bb92-4307-b12d-c35cf6b2cbe2" providerId="ADAL" clId="{7DD83707-C7F6-4148-9C75-7C98A7742388}" dt="2022-10-20T09:50:51.261" v="8027" actId="20577"/>
          <ac:spMkLst>
            <pc:docMk/>
            <pc:sldMk cId="0" sldId="428"/>
            <ac:spMk id="23555" creationId="{58D500F7-3AD5-CF59-15D2-BE4ADBE4E90D}"/>
          </ac:spMkLst>
        </pc:spChg>
      </pc:sldChg>
      <pc:sldChg chg="modSp mod">
        <pc:chgData name="劉奕廷" userId="421fd59a-bb92-4307-b12d-c35cf6b2cbe2" providerId="ADAL" clId="{7DD83707-C7F6-4148-9C75-7C98A7742388}" dt="2022-10-20T09:55:10.076" v="8132" actId="20577"/>
        <pc:sldMkLst>
          <pc:docMk/>
          <pc:sldMk cId="0" sldId="431"/>
        </pc:sldMkLst>
        <pc:spChg chg="mod">
          <ac:chgData name="劉奕廷" userId="421fd59a-bb92-4307-b12d-c35cf6b2cbe2" providerId="ADAL" clId="{7DD83707-C7F6-4148-9C75-7C98A7742388}" dt="2022-10-20T09:55:10.076" v="8132" actId="20577"/>
          <ac:spMkLst>
            <pc:docMk/>
            <pc:sldMk cId="0" sldId="431"/>
            <ac:spMk id="25602" creationId="{1E470C0D-E946-0BDB-D1D4-DC5DA4785978}"/>
          </ac:spMkLst>
        </pc:spChg>
        <pc:spChg chg="mod">
          <ac:chgData name="劉奕廷" userId="421fd59a-bb92-4307-b12d-c35cf6b2cbe2" providerId="ADAL" clId="{7DD83707-C7F6-4148-9C75-7C98A7742388}" dt="2022-10-20T09:52:42.817" v="8070" actId="6549"/>
          <ac:spMkLst>
            <pc:docMk/>
            <pc:sldMk cId="0" sldId="431"/>
            <ac:spMk id="25603" creationId="{9EB5E44C-491D-CEE7-9167-EDEB524E593B}"/>
          </ac:spMkLst>
        </pc:spChg>
      </pc:sldChg>
      <pc:sldChg chg="modSp mod">
        <pc:chgData name="劉奕廷" userId="421fd59a-bb92-4307-b12d-c35cf6b2cbe2" providerId="ADAL" clId="{7DD83707-C7F6-4148-9C75-7C98A7742388}" dt="2022-10-11T06:18:17.994" v="2732" actId="20577"/>
        <pc:sldMkLst>
          <pc:docMk/>
          <pc:sldMk cId="0" sldId="432"/>
        </pc:sldMkLst>
        <pc:spChg chg="mod">
          <ac:chgData name="劉奕廷" userId="421fd59a-bb92-4307-b12d-c35cf6b2cbe2" providerId="ADAL" clId="{7DD83707-C7F6-4148-9C75-7C98A7742388}" dt="2022-10-11T06:18:17.994" v="2732" actId="20577"/>
          <ac:spMkLst>
            <pc:docMk/>
            <pc:sldMk cId="0" sldId="432"/>
            <ac:spMk id="14339" creationId="{6F2B3159-C088-B9B4-816C-7C33F96F9FB6}"/>
          </ac:spMkLst>
        </pc:spChg>
      </pc:sldChg>
      <pc:sldChg chg="delSp modSp mod">
        <pc:chgData name="劉奕廷" userId="421fd59a-bb92-4307-b12d-c35cf6b2cbe2" providerId="ADAL" clId="{7DD83707-C7F6-4148-9C75-7C98A7742388}" dt="2022-10-11T06:27:53.938" v="3645" actId="207"/>
        <pc:sldMkLst>
          <pc:docMk/>
          <pc:sldMk cId="0" sldId="433"/>
        </pc:sldMkLst>
        <pc:spChg chg="mod">
          <ac:chgData name="劉奕廷" userId="421fd59a-bb92-4307-b12d-c35cf6b2cbe2" providerId="ADAL" clId="{7DD83707-C7F6-4148-9C75-7C98A7742388}" dt="2022-10-11T06:27:53.938" v="3645" actId="207"/>
          <ac:spMkLst>
            <pc:docMk/>
            <pc:sldMk cId="0" sldId="433"/>
            <ac:spMk id="27651" creationId="{BCAF9BC8-2943-74E2-823A-F365933DE3DE}"/>
          </ac:spMkLst>
        </pc:spChg>
        <pc:spChg chg="del">
          <ac:chgData name="劉奕廷" userId="421fd59a-bb92-4307-b12d-c35cf6b2cbe2" providerId="ADAL" clId="{7DD83707-C7F6-4148-9C75-7C98A7742388}" dt="2022-10-11T06:19:39.117" v="2842" actId="478"/>
          <ac:spMkLst>
            <pc:docMk/>
            <pc:sldMk cId="0" sldId="433"/>
            <ac:spMk id="27653" creationId="{E088747F-3B79-E5A9-B136-E9B2F59FE096}"/>
          </ac:spMkLst>
        </pc:spChg>
        <pc:cxnChg chg="del">
          <ac:chgData name="劉奕廷" userId="421fd59a-bb92-4307-b12d-c35cf6b2cbe2" providerId="ADAL" clId="{7DD83707-C7F6-4148-9C75-7C98A7742388}" dt="2022-10-11T06:19:39.796" v="2843" actId="478"/>
          <ac:cxnSpMkLst>
            <pc:docMk/>
            <pc:sldMk cId="0" sldId="433"/>
            <ac:cxnSpMk id="2" creationId="{5D1F6FC8-8101-6F37-D857-DAB5D321D911}"/>
          </ac:cxnSpMkLst>
        </pc:cxnChg>
      </pc:sldChg>
      <pc:sldChg chg="modSp mod">
        <pc:chgData name="劉奕廷" userId="421fd59a-bb92-4307-b12d-c35cf6b2cbe2" providerId="ADAL" clId="{7DD83707-C7F6-4148-9C75-7C98A7742388}" dt="2022-10-11T07:07:03.151" v="5949" actId="20577"/>
        <pc:sldMkLst>
          <pc:docMk/>
          <pc:sldMk cId="0" sldId="435"/>
        </pc:sldMkLst>
        <pc:spChg chg="mod">
          <ac:chgData name="劉奕廷" userId="421fd59a-bb92-4307-b12d-c35cf6b2cbe2" providerId="ADAL" clId="{7DD83707-C7F6-4148-9C75-7C98A7742388}" dt="2022-10-11T06:53:22.203" v="5306" actId="2711"/>
          <ac:spMkLst>
            <pc:docMk/>
            <pc:sldMk cId="0" sldId="435"/>
            <ac:spMk id="28674" creationId="{D627C902-9D25-0C4A-7847-33C2260884E9}"/>
          </ac:spMkLst>
        </pc:spChg>
        <pc:spChg chg="mod">
          <ac:chgData name="劉奕廷" userId="421fd59a-bb92-4307-b12d-c35cf6b2cbe2" providerId="ADAL" clId="{7DD83707-C7F6-4148-9C75-7C98A7742388}" dt="2022-10-11T07:07:03.151" v="5949" actId="20577"/>
          <ac:spMkLst>
            <pc:docMk/>
            <pc:sldMk cId="0" sldId="435"/>
            <ac:spMk id="28675" creationId="{DDB05CD7-0DD3-CFA8-8BF1-3D0886782147}"/>
          </ac:spMkLst>
        </pc:spChg>
      </pc:sldChg>
      <pc:sldChg chg="addSp delSp modSp mod">
        <pc:chgData name="劉奕廷" userId="421fd59a-bb92-4307-b12d-c35cf6b2cbe2" providerId="ADAL" clId="{7DD83707-C7F6-4148-9C75-7C98A7742388}" dt="2022-10-11T07:38:48.490" v="7558" actId="20577"/>
        <pc:sldMkLst>
          <pc:docMk/>
          <pc:sldMk cId="0" sldId="436"/>
        </pc:sldMkLst>
        <pc:spChg chg="add del mod">
          <ac:chgData name="劉奕廷" userId="421fd59a-bb92-4307-b12d-c35cf6b2cbe2" providerId="ADAL" clId="{7DD83707-C7F6-4148-9C75-7C98A7742388}" dt="2022-10-11T07:08:38.904" v="5962" actId="1076"/>
          <ac:spMkLst>
            <pc:docMk/>
            <pc:sldMk cId="0" sldId="436"/>
            <ac:spMk id="6" creationId="{59517466-13CA-64C1-54BE-54013534414D}"/>
          </ac:spMkLst>
        </pc:spChg>
        <pc:spChg chg="add mod">
          <ac:chgData name="劉奕廷" userId="421fd59a-bb92-4307-b12d-c35cf6b2cbe2" providerId="ADAL" clId="{7DD83707-C7F6-4148-9C75-7C98A7742388}" dt="2022-10-11T07:10:30.943" v="5971" actId="14100"/>
          <ac:spMkLst>
            <pc:docMk/>
            <pc:sldMk cId="0" sldId="436"/>
            <ac:spMk id="8" creationId="{333E4A60-84CB-75DF-5EC7-EA1FBECC467C}"/>
          </ac:spMkLst>
        </pc:spChg>
        <pc:spChg chg="del">
          <ac:chgData name="劉奕廷" userId="421fd59a-bb92-4307-b12d-c35cf6b2cbe2" providerId="ADAL" clId="{7DD83707-C7F6-4148-9C75-7C98A7742388}" dt="2022-10-11T07:05:11.254" v="5880" actId="478"/>
          <ac:spMkLst>
            <pc:docMk/>
            <pc:sldMk cId="0" sldId="436"/>
            <ac:spMk id="9" creationId="{4DF6EF0F-C3A0-2CEE-2148-25BB1BC517F7}"/>
          </ac:spMkLst>
        </pc:spChg>
        <pc:spChg chg="del">
          <ac:chgData name="劉奕廷" userId="421fd59a-bb92-4307-b12d-c35cf6b2cbe2" providerId="ADAL" clId="{7DD83707-C7F6-4148-9C75-7C98A7742388}" dt="2022-10-11T07:05:07.782" v="5875" actId="478"/>
          <ac:spMkLst>
            <pc:docMk/>
            <pc:sldMk cId="0" sldId="436"/>
            <ac:spMk id="11" creationId="{A0D16924-5C95-CF5E-4A8B-FB3CA2B05A85}"/>
          </ac:spMkLst>
        </pc:spChg>
        <pc:spChg chg="add mod">
          <ac:chgData name="劉奕廷" userId="421fd59a-bb92-4307-b12d-c35cf6b2cbe2" providerId="ADAL" clId="{7DD83707-C7F6-4148-9C75-7C98A7742388}" dt="2022-10-11T07:11:14.245" v="6014" actId="1076"/>
          <ac:spMkLst>
            <pc:docMk/>
            <pc:sldMk cId="0" sldId="436"/>
            <ac:spMk id="15" creationId="{9C13F6CF-5F03-727B-6F37-0CC667740B0A}"/>
          </ac:spMkLst>
        </pc:spChg>
        <pc:spChg chg="add mod">
          <ac:chgData name="劉奕廷" userId="421fd59a-bb92-4307-b12d-c35cf6b2cbe2" providerId="ADAL" clId="{7DD83707-C7F6-4148-9C75-7C98A7742388}" dt="2022-10-11T07:17:39.063" v="6224" actId="14100"/>
          <ac:spMkLst>
            <pc:docMk/>
            <pc:sldMk cId="0" sldId="436"/>
            <ac:spMk id="17" creationId="{133DB388-D0F4-CAC1-2853-D3943CCAC092}"/>
          </ac:spMkLst>
        </pc:spChg>
        <pc:spChg chg="add mod">
          <ac:chgData name="劉奕廷" userId="421fd59a-bb92-4307-b12d-c35cf6b2cbe2" providerId="ADAL" clId="{7DD83707-C7F6-4148-9C75-7C98A7742388}" dt="2022-10-11T07:17:51.280" v="6228" actId="14100"/>
          <ac:spMkLst>
            <pc:docMk/>
            <pc:sldMk cId="0" sldId="436"/>
            <ac:spMk id="18" creationId="{35B71319-D8E4-34D7-1447-0721B397C18A}"/>
          </ac:spMkLst>
        </pc:spChg>
        <pc:spChg chg="add mod">
          <ac:chgData name="劉奕廷" userId="421fd59a-bb92-4307-b12d-c35cf6b2cbe2" providerId="ADAL" clId="{7DD83707-C7F6-4148-9C75-7C98A7742388}" dt="2022-10-11T07:18:41.549" v="6256" actId="20577"/>
          <ac:spMkLst>
            <pc:docMk/>
            <pc:sldMk cId="0" sldId="436"/>
            <ac:spMk id="24" creationId="{26435480-385B-D04C-C27B-1AE2AC96E42A}"/>
          </ac:spMkLst>
        </pc:spChg>
        <pc:spChg chg="add mod">
          <ac:chgData name="劉奕廷" userId="421fd59a-bb92-4307-b12d-c35cf6b2cbe2" providerId="ADAL" clId="{7DD83707-C7F6-4148-9C75-7C98A7742388}" dt="2022-10-11T07:19:24.904" v="6296" actId="14100"/>
          <ac:spMkLst>
            <pc:docMk/>
            <pc:sldMk cId="0" sldId="436"/>
            <ac:spMk id="25" creationId="{BEAE03B7-F17C-2585-19A4-210B3E936ABC}"/>
          </ac:spMkLst>
        </pc:spChg>
        <pc:spChg chg="mod">
          <ac:chgData name="劉奕廷" userId="421fd59a-bb92-4307-b12d-c35cf6b2cbe2" providerId="ADAL" clId="{7DD83707-C7F6-4148-9C75-7C98A7742388}" dt="2022-10-11T07:38:48.490" v="7558" actId="20577"/>
          <ac:spMkLst>
            <pc:docMk/>
            <pc:sldMk cId="0" sldId="436"/>
            <ac:spMk id="30723" creationId="{E8C0BF44-7798-836D-CE6D-9EBD464A54A7}"/>
          </ac:spMkLst>
        </pc:spChg>
        <pc:spChg chg="mod">
          <ac:chgData name="劉奕廷" userId="421fd59a-bb92-4307-b12d-c35cf6b2cbe2" providerId="ADAL" clId="{7DD83707-C7F6-4148-9C75-7C98A7742388}" dt="2022-10-11T07:19:28.681" v="6297" actId="1076"/>
          <ac:spMkLst>
            <pc:docMk/>
            <pc:sldMk cId="0" sldId="436"/>
            <ac:spMk id="30728" creationId="{A58C3B0F-2E60-D868-A846-334146E06816}"/>
          </ac:spMkLst>
        </pc:spChg>
        <pc:spChg chg="del">
          <ac:chgData name="劉奕廷" userId="421fd59a-bb92-4307-b12d-c35cf6b2cbe2" providerId="ADAL" clId="{7DD83707-C7F6-4148-9C75-7C98A7742388}" dt="2022-10-11T07:05:07.295" v="5874" actId="478"/>
          <ac:spMkLst>
            <pc:docMk/>
            <pc:sldMk cId="0" sldId="436"/>
            <ac:spMk id="30733" creationId="{2B5FFEC3-0AD4-079E-2EA1-9E3112663E30}"/>
          </ac:spMkLst>
        </pc:spChg>
        <pc:spChg chg="del mod">
          <ac:chgData name="劉奕廷" userId="421fd59a-bb92-4307-b12d-c35cf6b2cbe2" providerId="ADAL" clId="{7DD83707-C7F6-4148-9C75-7C98A7742388}" dt="2022-10-11T07:05:09.834" v="5878" actId="478"/>
          <ac:spMkLst>
            <pc:docMk/>
            <pc:sldMk cId="0" sldId="436"/>
            <ac:spMk id="30734" creationId="{625E8DB3-5769-1F9F-343D-E70838F0137F}"/>
          </ac:spMkLst>
        </pc:spChg>
        <pc:picChg chg="add del mod ord">
          <ac:chgData name="劉奕廷" userId="421fd59a-bb92-4307-b12d-c35cf6b2cbe2" providerId="ADAL" clId="{7DD83707-C7F6-4148-9C75-7C98A7742388}" dt="2022-10-11T07:08:13.051" v="5950" actId="478"/>
          <ac:picMkLst>
            <pc:docMk/>
            <pc:sldMk cId="0" sldId="436"/>
            <ac:picMk id="3" creationId="{92888E9D-13F2-7421-6E19-BD9064CAF102}"/>
          </ac:picMkLst>
        </pc:picChg>
        <pc:picChg chg="add mod ord">
          <ac:chgData name="劉奕廷" userId="421fd59a-bb92-4307-b12d-c35cf6b2cbe2" providerId="ADAL" clId="{7DD83707-C7F6-4148-9C75-7C98A7742388}" dt="2022-10-11T07:08:35.645" v="5961" actId="1076"/>
          <ac:picMkLst>
            <pc:docMk/>
            <pc:sldMk cId="0" sldId="436"/>
            <ac:picMk id="5" creationId="{1F1A75FD-DB7E-7346-A298-DCD3807867EA}"/>
          </ac:picMkLst>
        </pc:picChg>
        <pc:picChg chg="del">
          <ac:chgData name="劉奕廷" userId="421fd59a-bb92-4307-b12d-c35cf6b2cbe2" providerId="ADAL" clId="{7DD83707-C7F6-4148-9C75-7C98A7742388}" dt="2022-10-11T07:00:08.619" v="5822" actId="478"/>
          <ac:picMkLst>
            <pc:docMk/>
            <pc:sldMk cId="0" sldId="436"/>
            <ac:picMk id="30724" creationId="{94C0D6F0-3257-5D35-2273-28CDFF9B5929}"/>
          </ac:picMkLst>
        </pc:picChg>
        <pc:picChg chg="del">
          <ac:chgData name="劉奕廷" userId="421fd59a-bb92-4307-b12d-c35cf6b2cbe2" providerId="ADAL" clId="{7DD83707-C7F6-4148-9C75-7C98A7742388}" dt="2022-10-11T07:05:05.251" v="5873" actId="478"/>
          <ac:picMkLst>
            <pc:docMk/>
            <pc:sldMk cId="0" sldId="436"/>
            <ac:picMk id="30725" creationId="{F25780CB-A80C-797E-7DAE-A28E5D25E083}"/>
          </ac:picMkLst>
        </pc:picChg>
        <pc:cxnChg chg="mod">
          <ac:chgData name="劉奕廷" userId="421fd59a-bb92-4307-b12d-c35cf6b2cbe2" providerId="ADAL" clId="{7DD83707-C7F6-4148-9C75-7C98A7742388}" dt="2022-10-11T07:18:15.211" v="6235" actId="14100"/>
          <ac:cxnSpMkLst>
            <pc:docMk/>
            <pc:sldMk cId="0" sldId="436"/>
            <ac:cxnSpMk id="7" creationId="{EFB02C36-094A-ED0B-68E8-73DFABA93FE3}"/>
          </ac:cxnSpMkLst>
        </pc:cxnChg>
        <pc:cxnChg chg="del">
          <ac:chgData name="劉奕廷" userId="421fd59a-bb92-4307-b12d-c35cf6b2cbe2" providerId="ADAL" clId="{7DD83707-C7F6-4148-9C75-7C98A7742388}" dt="2022-10-11T07:05:10.637" v="5879" actId="478"/>
          <ac:cxnSpMkLst>
            <pc:docMk/>
            <pc:sldMk cId="0" sldId="436"/>
            <ac:cxnSpMk id="10" creationId="{99C005AC-DD3E-B587-BA4D-1A2EE470C588}"/>
          </ac:cxnSpMkLst>
        </pc:cxnChg>
        <pc:cxnChg chg="del mod">
          <ac:chgData name="劉奕廷" userId="421fd59a-bb92-4307-b12d-c35cf6b2cbe2" providerId="ADAL" clId="{7DD83707-C7F6-4148-9C75-7C98A7742388}" dt="2022-10-11T07:05:08.545" v="5876" actId="478"/>
          <ac:cxnSpMkLst>
            <pc:docMk/>
            <pc:sldMk cId="0" sldId="436"/>
            <ac:cxnSpMk id="12" creationId="{54053B1E-532B-FFC8-FE47-99583FC117A7}"/>
          </ac:cxnSpMkLst>
        </pc:cxnChg>
        <pc:cxnChg chg="add mod">
          <ac:chgData name="劉奕廷" userId="421fd59a-bb92-4307-b12d-c35cf6b2cbe2" providerId="ADAL" clId="{7DD83707-C7F6-4148-9C75-7C98A7742388}" dt="2022-10-11T07:11:12.151" v="6013" actId="14100"/>
          <ac:cxnSpMkLst>
            <pc:docMk/>
            <pc:sldMk cId="0" sldId="436"/>
            <ac:cxnSpMk id="13" creationId="{E08CE059-C06A-0103-03B9-7A10809E3A59}"/>
          </ac:cxnSpMkLst>
        </pc:cxnChg>
        <pc:cxnChg chg="add mod">
          <ac:chgData name="劉奕廷" userId="421fd59a-bb92-4307-b12d-c35cf6b2cbe2" providerId="ADAL" clId="{7DD83707-C7F6-4148-9C75-7C98A7742388}" dt="2022-10-11T07:18:13.065" v="6234" actId="14100"/>
          <ac:cxnSpMkLst>
            <pc:docMk/>
            <pc:sldMk cId="0" sldId="436"/>
            <ac:cxnSpMk id="19" creationId="{CE0683E5-0B7B-C233-B143-86F885BC3AF5}"/>
          </ac:cxnSpMkLst>
        </pc:cxnChg>
        <pc:cxnChg chg="add mod">
          <ac:chgData name="劉奕廷" userId="421fd59a-bb92-4307-b12d-c35cf6b2cbe2" providerId="ADAL" clId="{7DD83707-C7F6-4148-9C75-7C98A7742388}" dt="2022-10-11T07:18:18.786" v="6236" actId="1076"/>
          <ac:cxnSpMkLst>
            <pc:docMk/>
            <pc:sldMk cId="0" sldId="436"/>
            <ac:cxnSpMk id="20" creationId="{3F426DFD-A7CE-9014-E492-C6F39090DEF9}"/>
          </ac:cxnSpMkLst>
        </pc:cxnChg>
      </pc:sldChg>
      <pc:sldChg chg="del">
        <pc:chgData name="劉奕廷" userId="421fd59a-bb92-4307-b12d-c35cf6b2cbe2" providerId="ADAL" clId="{7DD83707-C7F6-4148-9C75-7C98A7742388}" dt="2022-10-11T06:59:50.925" v="5821" actId="47"/>
        <pc:sldMkLst>
          <pc:docMk/>
          <pc:sldMk cId="0" sldId="440"/>
        </pc:sldMkLst>
      </pc:sldChg>
      <pc:sldChg chg="addSp modSp mod ord">
        <pc:chgData name="劉奕廷" userId="421fd59a-bb92-4307-b12d-c35cf6b2cbe2" providerId="ADAL" clId="{7DD83707-C7F6-4148-9C75-7C98A7742388}" dt="2022-11-08T10:34:40.451" v="8169"/>
        <pc:sldMkLst>
          <pc:docMk/>
          <pc:sldMk cId="0" sldId="441"/>
        </pc:sldMkLst>
        <pc:spChg chg="mod">
          <ac:chgData name="劉奕廷" userId="421fd59a-bb92-4307-b12d-c35cf6b2cbe2" providerId="ADAL" clId="{7DD83707-C7F6-4148-9C75-7C98A7742388}" dt="2022-10-11T05:31:12.502" v="12" actId="20577"/>
          <ac:spMkLst>
            <pc:docMk/>
            <pc:sldMk cId="0" sldId="441"/>
            <ac:spMk id="7170" creationId="{D6261881-8046-D164-055A-D4FD6D4DEA3F}"/>
          </ac:spMkLst>
        </pc:spChg>
        <pc:spChg chg="mod">
          <ac:chgData name="劉奕廷" userId="421fd59a-bb92-4307-b12d-c35cf6b2cbe2" providerId="ADAL" clId="{7DD83707-C7F6-4148-9C75-7C98A7742388}" dt="2022-10-20T09:47:26.341" v="8023" actId="20577"/>
          <ac:spMkLst>
            <pc:docMk/>
            <pc:sldMk cId="0" sldId="441"/>
            <ac:spMk id="7171" creationId="{23FEA5D8-C9E8-81A3-5629-A97C5B3D4B3D}"/>
          </ac:spMkLst>
        </pc:spChg>
        <pc:picChg chg="add mod">
          <ac:chgData name="劉奕廷" userId="421fd59a-bb92-4307-b12d-c35cf6b2cbe2" providerId="ADAL" clId="{7DD83707-C7F6-4148-9C75-7C98A7742388}" dt="2022-10-11T05:33:58.570" v="98" actId="1076"/>
          <ac:picMkLst>
            <pc:docMk/>
            <pc:sldMk cId="0" sldId="441"/>
            <ac:picMk id="2" creationId="{7835CFB0-CC89-5A86-AFE4-B634CB4F041C}"/>
          </ac:picMkLst>
        </pc:picChg>
      </pc:sldChg>
      <pc:sldChg chg="del">
        <pc:chgData name="劉奕廷" userId="421fd59a-bb92-4307-b12d-c35cf6b2cbe2" providerId="ADAL" clId="{7DD83707-C7F6-4148-9C75-7C98A7742388}" dt="2022-10-11T05:34:15.549" v="99" actId="47"/>
        <pc:sldMkLst>
          <pc:docMk/>
          <pc:sldMk cId="0" sldId="442"/>
        </pc:sldMkLst>
      </pc:sldChg>
      <pc:sldChg chg="del">
        <pc:chgData name="劉奕廷" userId="421fd59a-bb92-4307-b12d-c35cf6b2cbe2" providerId="ADAL" clId="{7DD83707-C7F6-4148-9C75-7C98A7742388}" dt="2022-10-11T05:34:20.363" v="100" actId="47"/>
        <pc:sldMkLst>
          <pc:docMk/>
          <pc:sldMk cId="0" sldId="443"/>
        </pc:sldMkLst>
      </pc:sldChg>
      <pc:sldChg chg="modSp mod">
        <pc:chgData name="劉奕廷" userId="421fd59a-bb92-4307-b12d-c35cf6b2cbe2" providerId="ADAL" clId="{7DD83707-C7F6-4148-9C75-7C98A7742388}" dt="2022-11-15T06:48:46.428" v="8171" actId="20577"/>
        <pc:sldMkLst>
          <pc:docMk/>
          <pc:sldMk cId="0" sldId="445"/>
        </pc:sldMkLst>
        <pc:spChg chg="mod">
          <ac:chgData name="劉奕廷" userId="421fd59a-bb92-4307-b12d-c35cf6b2cbe2" providerId="ADAL" clId="{7DD83707-C7F6-4148-9C75-7C98A7742388}" dt="2022-11-15T06:48:46.428" v="8171" actId="20577"/>
          <ac:spMkLst>
            <pc:docMk/>
            <pc:sldMk cId="0" sldId="445"/>
            <ac:spMk id="11267" creationId="{BF8C0C49-B277-9D21-5FD7-4F9C84B5CEA4}"/>
          </ac:spMkLst>
        </pc:spChg>
      </pc:sldChg>
      <pc:sldChg chg="modSp mod">
        <pc:chgData name="劉奕廷" userId="421fd59a-bb92-4307-b12d-c35cf6b2cbe2" providerId="ADAL" clId="{7DD83707-C7F6-4148-9C75-7C98A7742388}" dt="2022-11-15T06:50:13.809" v="8187" actId="6549"/>
        <pc:sldMkLst>
          <pc:docMk/>
          <pc:sldMk cId="0" sldId="446"/>
        </pc:sldMkLst>
        <pc:spChg chg="mod">
          <ac:chgData name="劉奕廷" userId="421fd59a-bb92-4307-b12d-c35cf6b2cbe2" providerId="ADAL" clId="{7DD83707-C7F6-4148-9C75-7C98A7742388}" dt="2022-11-15T06:50:13.809" v="8187" actId="6549"/>
          <ac:spMkLst>
            <pc:docMk/>
            <pc:sldMk cId="0" sldId="446"/>
            <ac:spMk id="12291" creationId="{BE5DD8C4-EC90-658B-BA1D-370D0DE4489D}"/>
          </ac:spMkLst>
        </pc:spChg>
      </pc:sldChg>
      <pc:sldChg chg="modSp mod">
        <pc:chgData name="劉奕廷" userId="421fd59a-bb92-4307-b12d-c35cf6b2cbe2" providerId="ADAL" clId="{7DD83707-C7F6-4148-9C75-7C98A7742388}" dt="2022-10-11T05:45:26.504" v="1239" actId="20577"/>
        <pc:sldMkLst>
          <pc:docMk/>
          <pc:sldMk cId="0" sldId="447"/>
        </pc:sldMkLst>
        <pc:spChg chg="mod">
          <ac:chgData name="劉奕廷" userId="421fd59a-bb92-4307-b12d-c35cf6b2cbe2" providerId="ADAL" clId="{7DD83707-C7F6-4148-9C75-7C98A7742388}" dt="2022-10-11T05:42:49.811" v="974" actId="6549"/>
          <ac:spMkLst>
            <pc:docMk/>
            <pc:sldMk cId="0" sldId="447"/>
            <ac:spMk id="13314" creationId="{8E25F857-59C7-AEC7-DFA9-D28900FD0CE0}"/>
          </ac:spMkLst>
        </pc:spChg>
        <pc:spChg chg="mod">
          <ac:chgData name="劉奕廷" userId="421fd59a-bb92-4307-b12d-c35cf6b2cbe2" providerId="ADAL" clId="{7DD83707-C7F6-4148-9C75-7C98A7742388}" dt="2022-10-11T05:45:26.504" v="1239" actId="20577"/>
          <ac:spMkLst>
            <pc:docMk/>
            <pc:sldMk cId="0" sldId="447"/>
            <ac:spMk id="13315" creationId="{DA83BE71-50C1-68EB-E593-CB3ABA401393}"/>
          </ac:spMkLst>
        </pc:spChg>
      </pc:sldChg>
      <pc:sldChg chg="modSp mod">
        <pc:chgData name="劉奕廷" userId="421fd59a-bb92-4307-b12d-c35cf6b2cbe2" providerId="ADAL" clId="{7DD83707-C7F6-4148-9C75-7C98A7742388}" dt="2022-11-15T06:50:42.079" v="8189" actId="6549"/>
        <pc:sldMkLst>
          <pc:docMk/>
          <pc:sldMk cId="0" sldId="448"/>
        </pc:sldMkLst>
        <pc:graphicFrameChg chg="modGraphic">
          <ac:chgData name="劉奕廷" userId="421fd59a-bb92-4307-b12d-c35cf6b2cbe2" providerId="ADAL" clId="{7DD83707-C7F6-4148-9C75-7C98A7742388}" dt="2022-11-15T06:50:42.079" v="8189" actId="6549"/>
          <ac:graphicFrameMkLst>
            <pc:docMk/>
            <pc:sldMk cId="0" sldId="448"/>
            <ac:graphicFrameMk id="2" creationId="{31D740BE-2E8B-923F-66F6-40CFC8B8D66E}"/>
          </ac:graphicFrameMkLst>
        </pc:graphicFrameChg>
      </pc:sldChg>
      <pc:sldChg chg="addSp modSp mod">
        <pc:chgData name="劉奕廷" userId="421fd59a-bb92-4307-b12d-c35cf6b2cbe2" providerId="ADAL" clId="{7DD83707-C7F6-4148-9C75-7C98A7742388}" dt="2022-10-11T07:30:13.542" v="7177" actId="1076"/>
        <pc:sldMkLst>
          <pc:docMk/>
          <pc:sldMk cId="0" sldId="451"/>
        </pc:sldMkLst>
        <pc:spChg chg="mod">
          <ac:chgData name="劉奕廷" userId="421fd59a-bb92-4307-b12d-c35cf6b2cbe2" providerId="ADAL" clId="{7DD83707-C7F6-4148-9C75-7C98A7742388}" dt="2022-10-11T07:26:49.204" v="6924" actId="20577"/>
          <ac:spMkLst>
            <pc:docMk/>
            <pc:sldMk cId="0" sldId="451"/>
            <ac:spMk id="2" creationId="{91B68C18-7D99-C735-E06E-40DD94F4E628}"/>
          </ac:spMkLst>
        </pc:spChg>
        <pc:spChg chg="mod">
          <ac:chgData name="劉奕廷" userId="421fd59a-bb92-4307-b12d-c35cf6b2cbe2" providerId="ADAL" clId="{7DD83707-C7F6-4148-9C75-7C98A7742388}" dt="2022-10-11T07:29:04.108" v="7169" actId="20577"/>
          <ac:spMkLst>
            <pc:docMk/>
            <pc:sldMk cId="0" sldId="451"/>
            <ac:spMk id="3" creationId="{DCD994F8-051F-BF66-9B7F-85B647D718BB}"/>
          </ac:spMkLst>
        </pc:spChg>
        <pc:spChg chg="add mod">
          <ac:chgData name="劉奕廷" userId="421fd59a-bb92-4307-b12d-c35cf6b2cbe2" providerId="ADAL" clId="{7DD83707-C7F6-4148-9C75-7C98A7742388}" dt="2022-10-11T07:30:07.096" v="7175" actId="1076"/>
          <ac:spMkLst>
            <pc:docMk/>
            <pc:sldMk cId="0" sldId="451"/>
            <ac:spMk id="6" creationId="{D26E0A0E-DF17-D5CC-1EC9-24A748388AE3}"/>
          </ac:spMkLst>
        </pc:spChg>
        <pc:spChg chg="add mod">
          <ac:chgData name="劉奕廷" userId="421fd59a-bb92-4307-b12d-c35cf6b2cbe2" providerId="ADAL" clId="{7DD83707-C7F6-4148-9C75-7C98A7742388}" dt="2022-10-11T07:30:13.542" v="7177" actId="1076"/>
          <ac:spMkLst>
            <pc:docMk/>
            <pc:sldMk cId="0" sldId="451"/>
            <ac:spMk id="7" creationId="{9258F219-72A8-2FA1-0DE5-873A90E60F64}"/>
          </ac:spMkLst>
        </pc:spChg>
        <pc:picChg chg="add mod">
          <ac:chgData name="劉奕廷" userId="421fd59a-bb92-4307-b12d-c35cf6b2cbe2" providerId="ADAL" clId="{7DD83707-C7F6-4148-9C75-7C98A7742388}" dt="2022-10-11T07:29:51.681" v="7173" actId="962"/>
          <ac:picMkLst>
            <pc:docMk/>
            <pc:sldMk cId="0" sldId="451"/>
            <ac:picMk id="5" creationId="{830CA719-0454-3A1A-9467-D2C66101E966}"/>
          </ac:picMkLst>
        </pc:picChg>
      </pc:sldChg>
      <pc:sldChg chg="addSp delSp modSp mod">
        <pc:chgData name="劉奕廷" userId="421fd59a-bb92-4307-b12d-c35cf6b2cbe2" providerId="ADAL" clId="{7DD83707-C7F6-4148-9C75-7C98A7742388}" dt="2022-10-11T07:41:26.304" v="7762" actId="20577"/>
        <pc:sldMkLst>
          <pc:docMk/>
          <pc:sldMk cId="0" sldId="452"/>
        </pc:sldMkLst>
        <pc:spChg chg="mod">
          <ac:chgData name="劉奕廷" userId="421fd59a-bb92-4307-b12d-c35cf6b2cbe2" providerId="ADAL" clId="{7DD83707-C7F6-4148-9C75-7C98A7742388}" dt="2022-10-11T07:41:26.304" v="7762" actId="20577"/>
          <ac:spMkLst>
            <pc:docMk/>
            <pc:sldMk cId="0" sldId="452"/>
            <ac:spMk id="3" creationId="{581C5905-BC1E-C000-E81B-DA93E143CB53}"/>
          </ac:spMkLst>
        </pc:spChg>
        <pc:spChg chg="add mod">
          <ac:chgData name="劉奕廷" userId="421fd59a-bb92-4307-b12d-c35cf6b2cbe2" providerId="ADAL" clId="{7DD83707-C7F6-4148-9C75-7C98A7742388}" dt="2022-10-11T07:36:45.030" v="7481" actId="14100"/>
          <ac:spMkLst>
            <pc:docMk/>
            <pc:sldMk cId="0" sldId="452"/>
            <ac:spMk id="12" creationId="{5BE6DA79-375D-D4FC-C914-5F373338D6A8}"/>
          </ac:spMkLst>
        </pc:spChg>
        <pc:spChg chg="add mod">
          <ac:chgData name="劉奕廷" userId="421fd59a-bb92-4307-b12d-c35cf6b2cbe2" providerId="ADAL" clId="{7DD83707-C7F6-4148-9C75-7C98A7742388}" dt="2022-10-11T07:36:54.615" v="7484" actId="14100"/>
          <ac:spMkLst>
            <pc:docMk/>
            <pc:sldMk cId="0" sldId="452"/>
            <ac:spMk id="13" creationId="{B71173CD-0BCC-6DCB-300B-F5A8776EE862}"/>
          </ac:spMkLst>
        </pc:spChg>
        <pc:spChg chg="del mod">
          <ac:chgData name="劉奕廷" userId="421fd59a-bb92-4307-b12d-c35cf6b2cbe2" providerId="ADAL" clId="{7DD83707-C7F6-4148-9C75-7C98A7742388}" dt="2022-10-11T07:36:30.076" v="7478" actId="478"/>
          <ac:spMkLst>
            <pc:docMk/>
            <pc:sldMk cId="0" sldId="452"/>
            <ac:spMk id="32773" creationId="{018CBA52-CDAF-4832-C77B-F24DC373A7C8}"/>
          </ac:spMkLst>
        </pc:spChg>
        <pc:spChg chg="mod">
          <ac:chgData name="劉奕廷" userId="421fd59a-bb92-4307-b12d-c35cf6b2cbe2" providerId="ADAL" clId="{7DD83707-C7F6-4148-9C75-7C98A7742388}" dt="2022-10-11T07:37:41.963" v="7514" actId="20577"/>
          <ac:spMkLst>
            <pc:docMk/>
            <pc:sldMk cId="0" sldId="452"/>
            <ac:spMk id="32775" creationId="{509F6259-2CEB-0097-47F4-850446C8D071}"/>
          </ac:spMkLst>
        </pc:spChg>
        <pc:picChg chg="add mod ord">
          <ac:chgData name="劉奕廷" userId="421fd59a-bb92-4307-b12d-c35cf6b2cbe2" providerId="ADAL" clId="{7DD83707-C7F6-4148-9C75-7C98A7742388}" dt="2022-10-11T07:36:02.189" v="7470" actId="1076"/>
          <ac:picMkLst>
            <pc:docMk/>
            <pc:sldMk cId="0" sldId="452"/>
            <ac:picMk id="5" creationId="{5C3C5054-1C84-3F33-D10F-000BA2ED3591}"/>
          </ac:picMkLst>
        </pc:picChg>
        <pc:picChg chg="del">
          <ac:chgData name="劉奕廷" userId="421fd59a-bb92-4307-b12d-c35cf6b2cbe2" providerId="ADAL" clId="{7DD83707-C7F6-4148-9C75-7C98A7742388}" dt="2022-10-11T07:34:37.638" v="7463" actId="478"/>
          <ac:picMkLst>
            <pc:docMk/>
            <pc:sldMk cId="0" sldId="452"/>
            <ac:picMk id="32772" creationId="{5A1DC326-5095-E9FF-784B-3A7DD01B2B83}"/>
          </ac:picMkLst>
        </pc:picChg>
        <pc:cxnChg chg="del mod">
          <ac:chgData name="劉奕廷" userId="421fd59a-bb92-4307-b12d-c35cf6b2cbe2" providerId="ADAL" clId="{7DD83707-C7F6-4148-9C75-7C98A7742388}" dt="2022-10-11T07:36:27.362" v="7477" actId="478"/>
          <ac:cxnSpMkLst>
            <pc:docMk/>
            <pc:sldMk cId="0" sldId="452"/>
            <ac:cxnSpMk id="7" creationId="{CD32E58E-E9A7-52C9-0691-751B24E58F3D}"/>
          </ac:cxnSpMkLst>
        </pc:cxnChg>
        <pc:cxnChg chg="add mod">
          <ac:chgData name="劉奕廷" userId="421fd59a-bb92-4307-b12d-c35cf6b2cbe2" providerId="ADAL" clId="{7DD83707-C7F6-4148-9C75-7C98A7742388}" dt="2022-10-11T07:37:41.750" v="7513" actId="20577"/>
          <ac:cxnSpMkLst>
            <pc:docMk/>
            <pc:sldMk cId="0" sldId="452"/>
            <ac:cxnSpMk id="14" creationId="{5FA6EA4B-72E3-30C6-50FA-D1D6D29710D8}"/>
          </ac:cxnSpMkLst>
        </pc:cxnChg>
      </pc:sldChg>
      <pc:sldChg chg="addSp delSp modSp mod">
        <pc:chgData name="劉奕廷" userId="421fd59a-bb92-4307-b12d-c35cf6b2cbe2" providerId="ADAL" clId="{7DD83707-C7F6-4148-9C75-7C98A7742388}" dt="2022-10-11T07:44:37.099" v="7927" actId="14100"/>
        <pc:sldMkLst>
          <pc:docMk/>
          <pc:sldMk cId="0" sldId="454"/>
        </pc:sldMkLst>
        <pc:spChg chg="del mod">
          <ac:chgData name="劉奕廷" userId="421fd59a-bb92-4307-b12d-c35cf6b2cbe2" providerId="ADAL" clId="{7DD83707-C7F6-4148-9C75-7C98A7742388}" dt="2022-10-11T07:42:37.066" v="7765" actId="478"/>
          <ac:spMkLst>
            <pc:docMk/>
            <pc:sldMk cId="0" sldId="454"/>
            <ac:spMk id="3" creationId="{494CF784-CEB3-7E16-EAC5-45CD5D175828}"/>
          </ac:spMkLst>
        </pc:spChg>
        <pc:spChg chg="add mod">
          <ac:chgData name="劉奕廷" userId="421fd59a-bb92-4307-b12d-c35cf6b2cbe2" providerId="ADAL" clId="{7DD83707-C7F6-4148-9C75-7C98A7742388}" dt="2022-10-11T07:44:24.878" v="7919" actId="14100"/>
          <ac:spMkLst>
            <pc:docMk/>
            <pc:sldMk cId="0" sldId="454"/>
            <ac:spMk id="6" creationId="{F786F137-ACE1-0AB7-DBE6-8CC8EA3146D8}"/>
          </ac:spMkLst>
        </pc:spChg>
        <pc:spChg chg="add del mod">
          <ac:chgData name="劉奕廷" userId="421fd59a-bb92-4307-b12d-c35cf6b2cbe2" providerId="ADAL" clId="{7DD83707-C7F6-4148-9C75-7C98A7742388}" dt="2022-10-11T07:44:27.031" v="7921"/>
          <ac:spMkLst>
            <pc:docMk/>
            <pc:sldMk cId="0" sldId="454"/>
            <ac:spMk id="7" creationId="{1E97436C-55B1-0472-6C73-56E279F9B7FB}"/>
          </ac:spMkLst>
        </pc:spChg>
        <pc:spChg chg="del">
          <ac:chgData name="劉奕廷" userId="421fd59a-bb92-4307-b12d-c35cf6b2cbe2" providerId="ADAL" clId="{7DD83707-C7F6-4148-9C75-7C98A7742388}" dt="2022-10-11T07:42:39.649" v="7769" actId="478"/>
          <ac:spMkLst>
            <pc:docMk/>
            <pc:sldMk cId="0" sldId="454"/>
            <ac:spMk id="8" creationId="{9AEC4E56-B8B6-9F7A-1EF1-39BDEED82E2F}"/>
          </ac:spMkLst>
        </pc:spChg>
        <pc:spChg chg="del">
          <ac:chgData name="劉奕廷" userId="421fd59a-bb92-4307-b12d-c35cf6b2cbe2" providerId="ADAL" clId="{7DD83707-C7F6-4148-9C75-7C98A7742388}" dt="2022-10-11T07:42:39.138" v="7768" actId="478"/>
          <ac:spMkLst>
            <pc:docMk/>
            <pc:sldMk cId="0" sldId="454"/>
            <ac:spMk id="10" creationId="{6FEA4045-B048-82B1-AFC4-111FCBCA357F}"/>
          </ac:spMkLst>
        </pc:spChg>
        <pc:spChg chg="add mod">
          <ac:chgData name="劉奕廷" userId="421fd59a-bb92-4307-b12d-c35cf6b2cbe2" providerId="ADAL" clId="{7DD83707-C7F6-4148-9C75-7C98A7742388}" dt="2022-10-11T07:44:37.099" v="7927" actId="14100"/>
          <ac:spMkLst>
            <pc:docMk/>
            <pc:sldMk cId="0" sldId="454"/>
            <ac:spMk id="12" creationId="{FD7778DF-A0B1-1CA0-5FB6-BC852FEA46F3}"/>
          </ac:spMkLst>
        </pc:spChg>
        <pc:spChg chg="del">
          <ac:chgData name="劉奕廷" userId="421fd59a-bb92-4307-b12d-c35cf6b2cbe2" providerId="ADAL" clId="{7DD83707-C7F6-4148-9C75-7C98A7742388}" dt="2022-10-11T07:42:41.278" v="7772" actId="478"/>
          <ac:spMkLst>
            <pc:docMk/>
            <pc:sldMk cId="0" sldId="454"/>
            <ac:spMk id="13" creationId="{8D668EBD-9543-6540-B228-63A0052FE827}"/>
          </ac:spMkLst>
        </pc:spChg>
        <pc:spChg chg="del">
          <ac:chgData name="劉奕廷" userId="421fd59a-bb92-4307-b12d-c35cf6b2cbe2" providerId="ADAL" clId="{7DD83707-C7F6-4148-9C75-7C98A7742388}" dt="2022-10-11T07:42:41.778" v="7773" actId="478"/>
          <ac:spMkLst>
            <pc:docMk/>
            <pc:sldMk cId="0" sldId="454"/>
            <ac:spMk id="14" creationId="{B87644CE-523D-58B1-6871-8C545586ED94}"/>
          </ac:spMkLst>
        </pc:spChg>
        <pc:spChg chg="mod">
          <ac:chgData name="劉奕廷" userId="421fd59a-bb92-4307-b12d-c35cf6b2cbe2" providerId="ADAL" clId="{7DD83707-C7F6-4148-9C75-7C98A7742388}" dt="2022-10-11T07:44:05.825" v="7915" actId="20577"/>
          <ac:spMkLst>
            <pc:docMk/>
            <pc:sldMk cId="0" sldId="454"/>
            <ac:spMk id="34819" creationId="{37C52693-FB31-475D-3AF7-16CE466361B7}"/>
          </ac:spMkLst>
        </pc:spChg>
        <pc:spChg chg="del">
          <ac:chgData name="劉奕廷" userId="421fd59a-bb92-4307-b12d-c35cf6b2cbe2" providerId="ADAL" clId="{7DD83707-C7F6-4148-9C75-7C98A7742388}" dt="2022-10-11T07:42:37.901" v="7766" actId="478"/>
          <ac:spMkLst>
            <pc:docMk/>
            <pc:sldMk cId="0" sldId="454"/>
            <ac:spMk id="34826" creationId="{A9CADC0E-28F4-4F6B-1728-439AF97DC1D7}"/>
          </ac:spMkLst>
        </pc:spChg>
        <pc:picChg chg="add mod ord">
          <ac:chgData name="劉奕廷" userId="421fd59a-bb92-4307-b12d-c35cf6b2cbe2" providerId="ADAL" clId="{7DD83707-C7F6-4148-9C75-7C98A7742388}" dt="2022-10-11T07:44:30.907" v="7924" actId="1076"/>
          <ac:picMkLst>
            <pc:docMk/>
            <pc:sldMk cId="0" sldId="454"/>
            <ac:picMk id="5" creationId="{DB0742B9-33A9-F9E8-00F5-856FB6F45140}"/>
          </ac:picMkLst>
        </pc:picChg>
        <pc:picChg chg="del">
          <ac:chgData name="劉奕廷" userId="421fd59a-bb92-4307-b12d-c35cf6b2cbe2" providerId="ADAL" clId="{7DD83707-C7F6-4148-9C75-7C98A7742388}" dt="2022-10-11T07:42:40.566" v="7771" actId="478"/>
          <ac:picMkLst>
            <pc:docMk/>
            <pc:sldMk cId="0" sldId="454"/>
            <ac:picMk id="34820" creationId="{F89CE12B-B840-41CF-D113-29ECBAE82597}"/>
          </ac:picMkLst>
        </pc:picChg>
        <pc:picChg chg="del">
          <ac:chgData name="劉奕廷" userId="421fd59a-bb92-4307-b12d-c35cf6b2cbe2" providerId="ADAL" clId="{7DD83707-C7F6-4148-9C75-7C98A7742388}" dt="2022-10-11T07:42:35.261" v="7763" actId="478"/>
          <ac:picMkLst>
            <pc:docMk/>
            <pc:sldMk cId="0" sldId="454"/>
            <ac:picMk id="34821" creationId="{771A489C-415A-E95C-636D-AAAF85138910}"/>
          </ac:picMkLst>
        </pc:picChg>
        <pc:cxnChg chg="del mod">
          <ac:chgData name="劉奕廷" userId="421fd59a-bb92-4307-b12d-c35cf6b2cbe2" providerId="ADAL" clId="{7DD83707-C7F6-4148-9C75-7C98A7742388}" dt="2022-10-11T07:42:38.494" v="7767" actId="478"/>
          <ac:cxnSpMkLst>
            <pc:docMk/>
            <pc:sldMk cId="0" sldId="454"/>
            <ac:cxnSpMk id="9" creationId="{8E306E0F-F60B-1F7F-F358-3563C19F783C}"/>
          </ac:cxnSpMkLst>
        </pc:cxnChg>
        <pc:cxnChg chg="del mod">
          <ac:chgData name="劉奕廷" userId="421fd59a-bb92-4307-b12d-c35cf6b2cbe2" providerId="ADAL" clId="{7DD83707-C7F6-4148-9C75-7C98A7742388}" dt="2022-10-11T07:42:40.189" v="7770" actId="478"/>
          <ac:cxnSpMkLst>
            <pc:docMk/>
            <pc:sldMk cId="0" sldId="454"/>
            <ac:cxnSpMk id="11" creationId="{F9612213-276F-E4C7-716D-155F0FE85ED0}"/>
          </ac:cxnSpMkLst>
        </pc:cxnChg>
      </pc:sldChg>
      <pc:sldChg chg="del">
        <pc:chgData name="劉奕廷" userId="421fd59a-bb92-4307-b12d-c35cf6b2cbe2" providerId="ADAL" clId="{7DD83707-C7F6-4148-9C75-7C98A7742388}" dt="2022-10-11T07:44:48.438" v="7929" actId="47"/>
        <pc:sldMkLst>
          <pc:docMk/>
          <pc:sldMk cId="0" sldId="455"/>
        </pc:sldMkLst>
      </pc:sldChg>
      <pc:sldChg chg="del">
        <pc:chgData name="劉奕廷" userId="421fd59a-bb92-4307-b12d-c35cf6b2cbe2" providerId="ADAL" clId="{7DD83707-C7F6-4148-9C75-7C98A7742388}" dt="2022-10-11T07:44:46.602" v="7928" actId="47"/>
        <pc:sldMkLst>
          <pc:docMk/>
          <pc:sldMk cId="0" sldId="456"/>
        </pc:sldMkLst>
      </pc:sldChg>
      <pc:sldChg chg="delSp modSp mod">
        <pc:chgData name="劉奕廷" userId="421fd59a-bb92-4307-b12d-c35cf6b2cbe2" providerId="ADAL" clId="{7DD83707-C7F6-4148-9C75-7C98A7742388}" dt="2022-10-11T07:45:28.171" v="7983" actId="20577"/>
        <pc:sldMkLst>
          <pc:docMk/>
          <pc:sldMk cId="0" sldId="457"/>
        </pc:sldMkLst>
        <pc:spChg chg="mod">
          <ac:chgData name="劉奕廷" userId="421fd59a-bb92-4307-b12d-c35cf6b2cbe2" providerId="ADAL" clId="{7DD83707-C7F6-4148-9C75-7C98A7742388}" dt="2022-10-11T07:45:28.171" v="7983" actId="20577"/>
          <ac:spMkLst>
            <pc:docMk/>
            <pc:sldMk cId="0" sldId="457"/>
            <ac:spMk id="3" creationId="{9826BB61-76A1-47B1-69FB-F423A91DD000}"/>
          </ac:spMkLst>
        </pc:spChg>
        <pc:spChg chg="del">
          <ac:chgData name="劉奕廷" userId="421fd59a-bb92-4307-b12d-c35cf6b2cbe2" providerId="ADAL" clId="{7DD83707-C7F6-4148-9C75-7C98A7742388}" dt="2022-10-11T07:45:08.478" v="7938" actId="478"/>
          <ac:spMkLst>
            <pc:docMk/>
            <pc:sldMk cId="0" sldId="457"/>
            <ac:spMk id="8" creationId="{1121E187-9BA3-6421-8987-ED9DD71F62C3}"/>
          </ac:spMkLst>
        </pc:spChg>
        <pc:spChg chg="del">
          <ac:chgData name="劉奕廷" userId="421fd59a-bb92-4307-b12d-c35cf6b2cbe2" providerId="ADAL" clId="{7DD83707-C7F6-4148-9C75-7C98A7742388}" dt="2022-10-11T07:45:09.266" v="7939" actId="478"/>
          <ac:spMkLst>
            <pc:docMk/>
            <pc:sldMk cId="0" sldId="457"/>
            <ac:spMk id="9" creationId="{03D3BEDC-2668-755B-94F3-6D6756104762}"/>
          </ac:spMkLst>
        </pc:spChg>
        <pc:picChg chg="del">
          <ac:chgData name="劉奕廷" userId="421fd59a-bb92-4307-b12d-c35cf6b2cbe2" providerId="ADAL" clId="{7DD83707-C7F6-4148-9C75-7C98A7742388}" dt="2022-10-11T07:45:07.357" v="7937" actId="478"/>
          <ac:picMkLst>
            <pc:docMk/>
            <pc:sldMk cId="0" sldId="457"/>
            <ac:picMk id="37892" creationId="{9802975C-22A7-0052-E2CC-E6C9A234849C}"/>
          </ac:picMkLst>
        </pc:picChg>
      </pc:sldChg>
      <pc:sldChg chg="modSp mod">
        <pc:chgData name="劉奕廷" userId="421fd59a-bb92-4307-b12d-c35cf6b2cbe2" providerId="ADAL" clId="{7DD83707-C7F6-4148-9C75-7C98A7742388}" dt="2022-10-11T05:46:31.617" v="1312" actId="20577"/>
        <pc:sldMkLst>
          <pc:docMk/>
          <pc:sldMk cId="4061064081" sldId="458"/>
        </pc:sldMkLst>
        <pc:spChg chg="mod">
          <ac:chgData name="劉奕廷" userId="421fd59a-bb92-4307-b12d-c35cf6b2cbe2" providerId="ADAL" clId="{7DD83707-C7F6-4148-9C75-7C98A7742388}" dt="2022-10-11T05:46:31.617" v="1312" actId="20577"/>
          <ac:spMkLst>
            <pc:docMk/>
            <pc:sldMk cId="4061064081" sldId="458"/>
            <ac:spMk id="5122" creationId="{4EF3A6CD-C026-9482-C8DF-88C1D20D8FC3}"/>
          </ac:spMkLst>
        </pc:spChg>
        <pc:spChg chg="mod">
          <ac:chgData name="劉奕廷" userId="421fd59a-bb92-4307-b12d-c35cf6b2cbe2" providerId="ADAL" clId="{7DD83707-C7F6-4148-9C75-7C98A7742388}" dt="2022-10-11T05:46:12.491" v="1249" actId="255"/>
          <ac:spMkLst>
            <pc:docMk/>
            <pc:sldMk cId="4061064081" sldId="458"/>
            <ac:spMk id="5125" creationId="{64BF7FE2-F848-BB39-00F1-987F81848B47}"/>
          </ac:spMkLst>
        </pc:spChg>
      </pc:sldChg>
      <pc:sldChg chg="modSp new mod">
        <pc:chgData name="劉奕廷" userId="421fd59a-bb92-4307-b12d-c35cf6b2cbe2" providerId="ADAL" clId="{7DD83707-C7F6-4148-9C75-7C98A7742388}" dt="2022-10-11T05:42:40.890" v="972" actId="207"/>
        <pc:sldMkLst>
          <pc:docMk/>
          <pc:sldMk cId="929004882" sldId="459"/>
        </pc:sldMkLst>
        <pc:spChg chg="mod">
          <ac:chgData name="劉奕廷" userId="421fd59a-bb92-4307-b12d-c35cf6b2cbe2" providerId="ADAL" clId="{7DD83707-C7F6-4148-9C75-7C98A7742388}" dt="2022-10-11T05:36:33.877" v="191" actId="20577"/>
          <ac:spMkLst>
            <pc:docMk/>
            <pc:sldMk cId="929004882" sldId="459"/>
            <ac:spMk id="2" creationId="{A8A87CD1-1239-9D29-1EE4-08927E63E962}"/>
          </ac:spMkLst>
        </pc:spChg>
        <pc:spChg chg="mod">
          <ac:chgData name="劉奕廷" userId="421fd59a-bb92-4307-b12d-c35cf6b2cbe2" providerId="ADAL" clId="{7DD83707-C7F6-4148-9C75-7C98A7742388}" dt="2022-10-11T05:42:40.890" v="972" actId="207"/>
          <ac:spMkLst>
            <pc:docMk/>
            <pc:sldMk cId="929004882" sldId="459"/>
            <ac:spMk id="3" creationId="{C88C7A74-4E7D-1886-B9E7-39FB750D3CB2}"/>
          </ac:spMkLst>
        </pc:spChg>
      </pc:sldChg>
      <pc:sldChg chg="modSp new mod">
        <pc:chgData name="劉奕廷" userId="421fd59a-bb92-4307-b12d-c35cf6b2cbe2" providerId="ADAL" clId="{7DD83707-C7F6-4148-9C75-7C98A7742388}" dt="2022-10-11T05:45:09.064" v="1236" actId="207"/>
        <pc:sldMkLst>
          <pc:docMk/>
          <pc:sldMk cId="849944059" sldId="460"/>
        </pc:sldMkLst>
        <pc:spChg chg="mod">
          <ac:chgData name="劉奕廷" userId="421fd59a-bb92-4307-b12d-c35cf6b2cbe2" providerId="ADAL" clId="{7DD83707-C7F6-4148-9C75-7C98A7742388}" dt="2022-10-11T05:43:06.948" v="976"/>
          <ac:spMkLst>
            <pc:docMk/>
            <pc:sldMk cId="849944059" sldId="460"/>
            <ac:spMk id="2" creationId="{E47758AA-BDC2-075D-221C-D4D7DB479FAE}"/>
          </ac:spMkLst>
        </pc:spChg>
        <pc:spChg chg="mod">
          <ac:chgData name="劉奕廷" userId="421fd59a-bb92-4307-b12d-c35cf6b2cbe2" providerId="ADAL" clId="{7DD83707-C7F6-4148-9C75-7C98A7742388}" dt="2022-10-11T05:45:09.064" v="1236" actId="207"/>
          <ac:spMkLst>
            <pc:docMk/>
            <pc:sldMk cId="849944059" sldId="460"/>
            <ac:spMk id="3" creationId="{5A8E524E-85AE-0BC0-F7C7-F73F922FECFE}"/>
          </ac:spMkLst>
        </pc:spChg>
      </pc:sldChg>
      <pc:sldChg chg="addSp modSp new mod">
        <pc:chgData name="劉奕廷" userId="421fd59a-bb92-4307-b12d-c35cf6b2cbe2" providerId="ADAL" clId="{7DD83707-C7F6-4148-9C75-7C98A7742388}" dt="2022-10-11T08:04:24.581" v="7998" actId="20577"/>
        <pc:sldMkLst>
          <pc:docMk/>
          <pc:sldMk cId="2827255113" sldId="461"/>
        </pc:sldMkLst>
        <pc:spChg chg="mod">
          <ac:chgData name="劉奕廷" userId="421fd59a-bb92-4307-b12d-c35cf6b2cbe2" providerId="ADAL" clId="{7DD83707-C7F6-4148-9C75-7C98A7742388}" dt="2022-10-11T08:04:24.581" v="7998" actId="20577"/>
          <ac:spMkLst>
            <pc:docMk/>
            <pc:sldMk cId="2827255113" sldId="461"/>
            <ac:spMk id="2" creationId="{76A41998-A0DC-79CD-37C4-C155FA5255A0}"/>
          </ac:spMkLst>
        </pc:spChg>
        <pc:spChg chg="mod">
          <ac:chgData name="劉奕廷" userId="421fd59a-bb92-4307-b12d-c35cf6b2cbe2" providerId="ADAL" clId="{7DD83707-C7F6-4148-9C75-7C98A7742388}" dt="2022-10-11T05:57:16.921" v="1759" actId="20577"/>
          <ac:spMkLst>
            <pc:docMk/>
            <pc:sldMk cId="2827255113" sldId="461"/>
            <ac:spMk id="3" creationId="{B4AC68A8-1C7A-625A-C8A8-914AFB3A3B72}"/>
          </ac:spMkLst>
        </pc:spChg>
        <pc:picChg chg="add mod">
          <ac:chgData name="劉奕廷" userId="421fd59a-bb92-4307-b12d-c35cf6b2cbe2" providerId="ADAL" clId="{7DD83707-C7F6-4148-9C75-7C98A7742388}" dt="2022-10-11T05:54:56.082" v="1561" actId="962"/>
          <ac:picMkLst>
            <pc:docMk/>
            <pc:sldMk cId="2827255113" sldId="461"/>
            <ac:picMk id="5" creationId="{09A1FEE2-62F6-C518-9B5A-A2C8B2AB8BFE}"/>
          </ac:picMkLst>
        </pc:picChg>
      </pc:sldChg>
      <pc:sldChg chg="addSp modSp new mod ord">
        <pc:chgData name="劉奕廷" userId="421fd59a-bb92-4307-b12d-c35cf6b2cbe2" providerId="ADAL" clId="{7DD83707-C7F6-4148-9C75-7C98A7742388}" dt="2022-10-11T08:04:15.962" v="7994" actId="20577"/>
        <pc:sldMkLst>
          <pc:docMk/>
          <pc:sldMk cId="1211767470" sldId="462"/>
        </pc:sldMkLst>
        <pc:spChg chg="mod">
          <ac:chgData name="劉奕廷" userId="421fd59a-bb92-4307-b12d-c35cf6b2cbe2" providerId="ADAL" clId="{7DD83707-C7F6-4148-9C75-7C98A7742388}" dt="2022-10-11T08:04:15.962" v="7994" actId="20577"/>
          <ac:spMkLst>
            <pc:docMk/>
            <pc:sldMk cId="1211767470" sldId="462"/>
            <ac:spMk id="2" creationId="{6ACB5793-8855-ABB0-1D9B-27D36928216F}"/>
          </ac:spMkLst>
        </pc:spChg>
        <pc:spChg chg="mod">
          <ac:chgData name="劉奕廷" userId="421fd59a-bb92-4307-b12d-c35cf6b2cbe2" providerId="ADAL" clId="{7DD83707-C7F6-4148-9C75-7C98A7742388}" dt="2022-10-11T06:01:24.448" v="2034" actId="20577"/>
          <ac:spMkLst>
            <pc:docMk/>
            <pc:sldMk cId="1211767470" sldId="462"/>
            <ac:spMk id="3" creationId="{76EF4F10-D3B3-CAD6-2768-C83C80F78858}"/>
          </ac:spMkLst>
        </pc:spChg>
        <pc:picChg chg="add mod">
          <ac:chgData name="劉奕廷" userId="421fd59a-bb92-4307-b12d-c35cf6b2cbe2" providerId="ADAL" clId="{7DD83707-C7F6-4148-9C75-7C98A7742388}" dt="2022-10-11T06:00:25.572" v="1938" actId="1076"/>
          <ac:picMkLst>
            <pc:docMk/>
            <pc:sldMk cId="1211767470" sldId="462"/>
            <ac:picMk id="5" creationId="{AD2DEB09-3055-2C28-F062-108D197F4B1F}"/>
          </ac:picMkLst>
        </pc:picChg>
      </pc:sldChg>
      <pc:sldChg chg="modSp new mod">
        <pc:chgData name="劉奕廷" userId="421fd59a-bb92-4307-b12d-c35cf6b2cbe2" providerId="ADAL" clId="{7DD83707-C7F6-4148-9C75-7C98A7742388}" dt="2022-10-11T06:06:41.372" v="2205" actId="20577"/>
        <pc:sldMkLst>
          <pc:docMk/>
          <pc:sldMk cId="110356433" sldId="463"/>
        </pc:sldMkLst>
        <pc:spChg chg="mod">
          <ac:chgData name="劉奕廷" userId="421fd59a-bb92-4307-b12d-c35cf6b2cbe2" providerId="ADAL" clId="{7DD83707-C7F6-4148-9C75-7C98A7742388}" dt="2022-10-11T06:06:36.003" v="2201" actId="122"/>
          <ac:spMkLst>
            <pc:docMk/>
            <pc:sldMk cId="110356433" sldId="463"/>
            <ac:spMk id="2" creationId="{3640AC30-2790-7A9E-718F-E7F8A619A3DD}"/>
          </ac:spMkLst>
        </pc:spChg>
        <pc:spChg chg="mod">
          <ac:chgData name="劉奕廷" userId="421fd59a-bb92-4307-b12d-c35cf6b2cbe2" providerId="ADAL" clId="{7DD83707-C7F6-4148-9C75-7C98A7742388}" dt="2022-10-11T06:06:41.372" v="2205" actId="20577"/>
          <ac:spMkLst>
            <pc:docMk/>
            <pc:sldMk cId="110356433" sldId="463"/>
            <ac:spMk id="3" creationId="{AA9F4AD5-851F-6463-419B-640B860F9C3F}"/>
          </ac:spMkLst>
        </pc:spChg>
      </pc:sldChg>
      <pc:sldChg chg="new del">
        <pc:chgData name="劉奕廷" userId="421fd59a-bb92-4307-b12d-c35cf6b2cbe2" providerId="ADAL" clId="{7DD83707-C7F6-4148-9C75-7C98A7742388}" dt="2022-10-11T06:00:17.060" v="1936" actId="680"/>
        <pc:sldMkLst>
          <pc:docMk/>
          <pc:sldMk cId="3916329851" sldId="463"/>
        </pc:sldMkLst>
      </pc:sldChg>
      <pc:sldChg chg="modSp new mod">
        <pc:chgData name="劉奕廷" userId="421fd59a-bb92-4307-b12d-c35cf6b2cbe2" providerId="ADAL" clId="{7DD83707-C7F6-4148-9C75-7C98A7742388}" dt="2022-10-20T09:55:30.779" v="8147" actId="20577"/>
        <pc:sldMkLst>
          <pc:docMk/>
          <pc:sldMk cId="2850745676" sldId="464"/>
        </pc:sldMkLst>
        <pc:spChg chg="mod">
          <ac:chgData name="劉奕廷" userId="421fd59a-bb92-4307-b12d-c35cf6b2cbe2" providerId="ADAL" clId="{7DD83707-C7F6-4148-9C75-7C98A7742388}" dt="2022-10-20T09:55:30.779" v="8147" actId="20577"/>
          <ac:spMkLst>
            <pc:docMk/>
            <pc:sldMk cId="2850745676" sldId="464"/>
            <ac:spMk id="2" creationId="{5F6D4D06-1576-C53D-102B-84F3CC78B798}"/>
          </ac:spMkLst>
        </pc:spChg>
        <pc:spChg chg="mod">
          <ac:chgData name="劉奕廷" userId="421fd59a-bb92-4307-b12d-c35cf6b2cbe2" providerId="ADAL" clId="{7DD83707-C7F6-4148-9C75-7C98A7742388}" dt="2022-10-11T06:52:49.162" v="5274" actId="207"/>
          <ac:spMkLst>
            <pc:docMk/>
            <pc:sldMk cId="2850745676" sldId="464"/>
            <ac:spMk id="3" creationId="{DB9822E4-7090-49C8-0C9D-D3D2D64169E8}"/>
          </ac:spMkLst>
        </pc:spChg>
      </pc:sldChg>
      <pc:sldChg chg="modSp add mod">
        <pc:chgData name="劉奕廷" userId="421fd59a-bb92-4307-b12d-c35cf6b2cbe2" providerId="ADAL" clId="{7DD83707-C7F6-4148-9C75-7C98A7742388}" dt="2022-10-20T09:55:34.945" v="8150" actId="20577"/>
        <pc:sldMkLst>
          <pc:docMk/>
          <pc:sldMk cId="56818006" sldId="465"/>
        </pc:sldMkLst>
        <pc:spChg chg="mod">
          <ac:chgData name="劉奕廷" userId="421fd59a-bb92-4307-b12d-c35cf6b2cbe2" providerId="ADAL" clId="{7DD83707-C7F6-4148-9C75-7C98A7742388}" dt="2022-10-20T09:55:34.945" v="8150" actId="20577"/>
          <ac:spMkLst>
            <pc:docMk/>
            <pc:sldMk cId="56818006" sldId="465"/>
            <ac:spMk id="2" creationId="{5F6D4D06-1576-C53D-102B-84F3CC78B798}"/>
          </ac:spMkLst>
        </pc:spChg>
        <pc:spChg chg="mod">
          <ac:chgData name="劉奕廷" userId="421fd59a-bb92-4307-b12d-c35cf6b2cbe2" providerId="ADAL" clId="{7DD83707-C7F6-4148-9C75-7C98A7742388}" dt="2022-10-11T06:12:51.366" v="2355" actId="20577"/>
          <ac:spMkLst>
            <pc:docMk/>
            <pc:sldMk cId="56818006" sldId="465"/>
            <ac:spMk id="3" creationId="{DB9822E4-7090-49C8-0C9D-D3D2D64169E8}"/>
          </ac:spMkLst>
        </pc:spChg>
      </pc:sldChg>
      <pc:sldChg chg="modSp add mod">
        <pc:chgData name="劉奕廷" userId="421fd59a-bb92-4307-b12d-c35cf6b2cbe2" providerId="ADAL" clId="{7DD83707-C7F6-4148-9C75-7C98A7742388}" dt="2022-10-20T09:55:39.216" v="8153" actId="20577"/>
        <pc:sldMkLst>
          <pc:docMk/>
          <pc:sldMk cId="3004524403" sldId="466"/>
        </pc:sldMkLst>
        <pc:spChg chg="mod">
          <ac:chgData name="劉奕廷" userId="421fd59a-bb92-4307-b12d-c35cf6b2cbe2" providerId="ADAL" clId="{7DD83707-C7F6-4148-9C75-7C98A7742388}" dt="2022-10-20T09:55:39.216" v="8153" actId="20577"/>
          <ac:spMkLst>
            <pc:docMk/>
            <pc:sldMk cId="3004524403" sldId="466"/>
            <ac:spMk id="2" creationId="{5F6D4D06-1576-C53D-102B-84F3CC78B798}"/>
          </ac:spMkLst>
        </pc:spChg>
        <pc:spChg chg="mod">
          <ac:chgData name="劉奕廷" userId="421fd59a-bb92-4307-b12d-c35cf6b2cbe2" providerId="ADAL" clId="{7DD83707-C7F6-4148-9C75-7C98A7742388}" dt="2022-10-20T09:54:03.113" v="8126" actId="20577"/>
          <ac:spMkLst>
            <pc:docMk/>
            <pc:sldMk cId="3004524403" sldId="466"/>
            <ac:spMk id="3" creationId="{DB9822E4-7090-49C8-0C9D-D3D2D64169E8}"/>
          </ac:spMkLst>
        </pc:spChg>
      </pc:sldChg>
      <pc:sldChg chg="addSp delSp modSp new mod">
        <pc:chgData name="劉奕廷" userId="421fd59a-bb92-4307-b12d-c35cf6b2cbe2" providerId="ADAL" clId="{7DD83707-C7F6-4148-9C75-7C98A7742388}" dt="2022-10-20T09:56:02.449" v="8156" actId="20577"/>
        <pc:sldMkLst>
          <pc:docMk/>
          <pc:sldMk cId="1094536859" sldId="467"/>
        </pc:sldMkLst>
        <pc:spChg chg="mod">
          <ac:chgData name="劉奕廷" userId="421fd59a-bb92-4307-b12d-c35cf6b2cbe2" providerId="ADAL" clId="{7DD83707-C7F6-4148-9C75-7C98A7742388}" dt="2022-10-20T09:56:02.449" v="8156" actId="20577"/>
          <ac:spMkLst>
            <pc:docMk/>
            <pc:sldMk cId="1094536859" sldId="467"/>
            <ac:spMk id="2" creationId="{51C19856-6E76-9279-F616-3DCC4EAA8BBC}"/>
          </ac:spMkLst>
        </pc:spChg>
        <pc:spChg chg="mod">
          <ac:chgData name="劉奕廷" userId="421fd59a-bb92-4307-b12d-c35cf6b2cbe2" providerId="ADAL" clId="{7DD83707-C7F6-4148-9C75-7C98A7742388}" dt="2022-10-11T06:52:18.108" v="5269" actId="15"/>
          <ac:spMkLst>
            <pc:docMk/>
            <pc:sldMk cId="1094536859" sldId="467"/>
            <ac:spMk id="3" creationId="{D620F363-17D5-0A0D-044A-0562988C4F2D}"/>
          </ac:spMkLst>
        </pc:spChg>
        <pc:spChg chg="add mod">
          <ac:chgData name="劉奕廷" userId="421fd59a-bb92-4307-b12d-c35cf6b2cbe2" providerId="ADAL" clId="{7DD83707-C7F6-4148-9C75-7C98A7742388}" dt="2022-10-11T06:32:07.860" v="4031"/>
          <ac:spMkLst>
            <pc:docMk/>
            <pc:sldMk cId="1094536859" sldId="467"/>
            <ac:spMk id="4" creationId="{7B0354A6-D46B-89D7-151E-3CB84B2E4FCD}"/>
          </ac:spMkLst>
        </pc:spChg>
        <pc:spChg chg="add mod">
          <ac:chgData name="劉奕廷" userId="421fd59a-bb92-4307-b12d-c35cf6b2cbe2" providerId="ADAL" clId="{7DD83707-C7F6-4148-9C75-7C98A7742388}" dt="2022-10-11T06:32:07.860" v="4031"/>
          <ac:spMkLst>
            <pc:docMk/>
            <pc:sldMk cId="1094536859" sldId="467"/>
            <ac:spMk id="5" creationId="{9FBA0A23-889F-B7BB-4F1F-4827399CF0F6}"/>
          </ac:spMkLst>
        </pc:spChg>
        <pc:spChg chg="add del mod">
          <ac:chgData name="劉奕廷" userId="421fd59a-bb92-4307-b12d-c35cf6b2cbe2" providerId="ADAL" clId="{7DD83707-C7F6-4148-9C75-7C98A7742388}" dt="2022-10-11T06:32:44.717" v="4101"/>
          <ac:spMkLst>
            <pc:docMk/>
            <pc:sldMk cId="1094536859" sldId="467"/>
            <ac:spMk id="6" creationId="{6C8029B9-032D-E9EA-7F2B-D859AECCECB9}"/>
          </ac:spMkLst>
        </pc:spChg>
        <pc:spChg chg="add del mod">
          <ac:chgData name="劉奕廷" userId="421fd59a-bb92-4307-b12d-c35cf6b2cbe2" providerId="ADAL" clId="{7DD83707-C7F6-4148-9C75-7C98A7742388}" dt="2022-10-11T06:32:44.717" v="4101"/>
          <ac:spMkLst>
            <pc:docMk/>
            <pc:sldMk cId="1094536859" sldId="467"/>
            <ac:spMk id="7" creationId="{3ED99EF8-FB0B-63DF-563B-FD3489E04550}"/>
          </ac:spMkLst>
        </pc:spChg>
      </pc:sldChg>
      <pc:sldChg chg="modSp new mod">
        <pc:chgData name="劉奕廷" userId="421fd59a-bb92-4307-b12d-c35cf6b2cbe2" providerId="ADAL" clId="{7DD83707-C7F6-4148-9C75-7C98A7742388}" dt="2022-10-20T09:56:07.987" v="8161" actId="20577"/>
        <pc:sldMkLst>
          <pc:docMk/>
          <pc:sldMk cId="4207019211" sldId="468"/>
        </pc:sldMkLst>
        <pc:spChg chg="mod">
          <ac:chgData name="劉奕廷" userId="421fd59a-bb92-4307-b12d-c35cf6b2cbe2" providerId="ADAL" clId="{7DD83707-C7F6-4148-9C75-7C98A7742388}" dt="2022-10-20T09:56:07.987" v="8161" actId="20577"/>
          <ac:spMkLst>
            <pc:docMk/>
            <pc:sldMk cId="4207019211" sldId="468"/>
            <ac:spMk id="2" creationId="{81B519EB-A445-7F5D-CC89-ED3EB56198E7}"/>
          </ac:spMkLst>
        </pc:spChg>
        <pc:spChg chg="mod">
          <ac:chgData name="劉奕廷" userId="421fd59a-bb92-4307-b12d-c35cf6b2cbe2" providerId="ADAL" clId="{7DD83707-C7F6-4148-9C75-7C98A7742388}" dt="2022-10-11T06:52:31.096" v="5272" actId="15"/>
          <ac:spMkLst>
            <pc:docMk/>
            <pc:sldMk cId="4207019211" sldId="468"/>
            <ac:spMk id="3" creationId="{201C3370-4674-090B-2350-D5A89F9266CF}"/>
          </ac:spMkLst>
        </pc:spChg>
      </pc:sldChg>
      <pc:sldChg chg="modSp new mod">
        <pc:chgData name="劉奕廷" userId="421fd59a-bb92-4307-b12d-c35cf6b2cbe2" providerId="ADAL" clId="{7DD83707-C7F6-4148-9C75-7C98A7742388}" dt="2022-10-20T09:56:13.459" v="8166" actId="20577"/>
        <pc:sldMkLst>
          <pc:docMk/>
          <pc:sldMk cId="3830702134" sldId="469"/>
        </pc:sldMkLst>
        <pc:spChg chg="mod">
          <ac:chgData name="劉奕廷" userId="421fd59a-bb92-4307-b12d-c35cf6b2cbe2" providerId="ADAL" clId="{7DD83707-C7F6-4148-9C75-7C98A7742388}" dt="2022-10-20T09:56:13.459" v="8166" actId="20577"/>
          <ac:spMkLst>
            <pc:docMk/>
            <pc:sldMk cId="3830702134" sldId="469"/>
            <ac:spMk id="2" creationId="{C1D5DA2E-936F-CA35-F11A-B695C6C89645}"/>
          </ac:spMkLst>
        </pc:spChg>
        <pc:spChg chg="mod">
          <ac:chgData name="劉奕廷" userId="421fd59a-bb92-4307-b12d-c35cf6b2cbe2" providerId="ADAL" clId="{7DD83707-C7F6-4148-9C75-7C98A7742388}" dt="2022-10-11T06:35:59.714" v="4316" actId="207"/>
          <ac:spMkLst>
            <pc:docMk/>
            <pc:sldMk cId="3830702134" sldId="469"/>
            <ac:spMk id="3" creationId="{0CA8E069-CC2D-B3BC-2E76-A6E39813BB20}"/>
          </ac:spMkLst>
        </pc:spChg>
      </pc:sldChg>
      <pc:sldChg chg="modSp new mod">
        <pc:chgData name="劉奕廷" userId="421fd59a-bb92-4307-b12d-c35cf6b2cbe2" providerId="ADAL" clId="{7DD83707-C7F6-4148-9C75-7C98A7742388}" dt="2022-10-11T06:37:46.865" v="4405" actId="6549"/>
        <pc:sldMkLst>
          <pc:docMk/>
          <pc:sldMk cId="359917075" sldId="470"/>
        </pc:sldMkLst>
        <pc:spChg chg="mod">
          <ac:chgData name="劉奕廷" userId="421fd59a-bb92-4307-b12d-c35cf6b2cbe2" providerId="ADAL" clId="{7DD83707-C7F6-4148-9C75-7C98A7742388}" dt="2022-10-11T06:36:22.962" v="4332" actId="20577"/>
          <ac:spMkLst>
            <pc:docMk/>
            <pc:sldMk cId="359917075" sldId="470"/>
            <ac:spMk id="2" creationId="{65BCEA15-CE3B-6F09-B2E7-98242E3E036B}"/>
          </ac:spMkLst>
        </pc:spChg>
        <pc:spChg chg="mod">
          <ac:chgData name="劉奕廷" userId="421fd59a-bb92-4307-b12d-c35cf6b2cbe2" providerId="ADAL" clId="{7DD83707-C7F6-4148-9C75-7C98A7742388}" dt="2022-10-11T06:37:46.865" v="4405" actId="6549"/>
          <ac:spMkLst>
            <pc:docMk/>
            <pc:sldMk cId="359917075" sldId="470"/>
            <ac:spMk id="3" creationId="{4950ABCF-8DC8-BF05-0958-3686FF1ED068}"/>
          </ac:spMkLst>
        </pc:spChg>
      </pc:sldChg>
      <pc:sldChg chg="modSp new mod">
        <pc:chgData name="劉奕廷" userId="421fd59a-bb92-4307-b12d-c35cf6b2cbe2" providerId="ADAL" clId="{7DD83707-C7F6-4148-9C75-7C98A7742388}" dt="2022-11-15T07:01:33.143" v="8208" actId="20577"/>
        <pc:sldMkLst>
          <pc:docMk/>
          <pc:sldMk cId="36465962" sldId="471"/>
        </pc:sldMkLst>
        <pc:spChg chg="mod">
          <ac:chgData name="劉奕廷" userId="421fd59a-bb92-4307-b12d-c35cf6b2cbe2" providerId="ADAL" clId="{7DD83707-C7F6-4148-9C75-7C98A7742388}" dt="2022-10-11T06:43:24.918" v="4458" actId="20577"/>
          <ac:spMkLst>
            <pc:docMk/>
            <pc:sldMk cId="36465962" sldId="471"/>
            <ac:spMk id="2" creationId="{0919386D-25E0-1974-8CDC-BCD6409B877A}"/>
          </ac:spMkLst>
        </pc:spChg>
        <pc:spChg chg="mod">
          <ac:chgData name="劉奕廷" userId="421fd59a-bb92-4307-b12d-c35cf6b2cbe2" providerId="ADAL" clId="{7DD83707-C7F6-4148-9C75-7C98A7742388}" dt="2022-11-15T07:01:33.143" v="8208" actId="20577"/>
          <ac:spMkLst>
            <pc:docMk/>
            <pc:sldMk cId="36465962" sldId="471"/>
            <ac:spMk id="3" creationId="{08032428-F38B-1CD2-A112-BAFC2C8EE8F0}"/>
          </ac:spMkLst>
        </pc:spChg>
      </pc:sldChg>
      <pc:sldChg chg="modSp new mod">
        <pc:chgData name="劉奕廷" userId="421fd59a-bb92-4307-b12d-c35cf6b2cbe2" providerId="ADAL" clId="{7DD83707-C7F6-4148-9C75-7C98A7742388}" dt="2022-10-20T09:57:13.339" v="8167" actId="20577"/>
        <pc:sldMkLst>
          <pc:docMk/>
          <pc:sldMk cId="4060148715" sldId="472"/>
        </pc:sldMkLst>
        <pc:spChg chg="mod">
          <ac:chgData name="劉奕廷" userId="421fd59a-bb92-4307-b12d-c35cf6b2cbe2" providerId="ADAL" clId="{7DD83707-C7F6-4148-9C75-7C98A7742388}" dt="2022-10-11T06:50:04.662" v="5163"/>
          <ac:spMkLst>
            <pc:docMk/>
            <pc:sldMk cId="4060148715" sldId="472"/>
            <ac:spMk id="2" creationId="{FF1C508D-9EBE-47AE-B395-183C2A1AE289}"/>
          </ac:spMkLst>
        </pc:spChg>
        <pc:spChg chg="mod">
          <ac:chgData name="劉奕廷" userId="421fd59a-bb92-4307-b12d-c35cf6b2cbe2" providerId="ADAL" clId="{7DD83707-C7F6-4148-9C75-7C98A7742388}" dt="2022-10-20T09:57:13.339" v="8167" actId="20577"/>
          <ac:spMkLst>
            <pc:docMk/>
            <pc:sldMk cId="4060148715" sldId="472"/>
            <ac:spMk id="3" creationId="{6E3AE91A-E972-5839-6536-5189F54CEDED}"/>
          </ac:spMkLst>
        </pc:spChg>
      </pc:sldChg>
      <pc:sldChg chg="addSp modSp new mod">
        <pc:chgData name="劉奕廷" userId="421fd59a-bb92-4307-b12d-c35cf6b2cbe2" providerId="ADAL" clId="{7DD83707-C7F6-4148-9C75-7C98A7742388}" dt="2022-10-11T07:17:03.809" v="6220" actId="1076"/>
        <pc:sldMkLst>
          <pc:docMk/>
          <pc:sldMk cId="1912434846" sldId="473"/>
        </pc:sldMkLst>
        <pc:spChg chg="mod">
          <ac:chgData name="劉奕廷" userId="421fd59a-bb92-4307-b12d-c35cf6b2cbe2" providerId="ADAL" clId="{7DD83707-C7F6-4148-9C75-7C98A7742388}" dt="2022-10-11T07:11:35.869" v="6016"/>
          <ac:spMkLst>
            <pc:docMk/>
            <pc:sldMk cId="1912434846" sldId="473"/>
            <ac:spMk id="2" creationId="{B815D5BB-C0E2-1535-B1F9-893DE840DC3D}"/>
          </ac:spMkLst>
        </pc:spChg>
        <pc:spChg chg="mod">
          <ac:chgData name="劉奕廷" userId="421fd59a-bb92-4307-b12d-c35cf6b2cbe2" providerId="ADAL" clId="{7DD83707-C7F6-4148-9C75-7C98A7742388}" dt="2022-10-11T07:11:44.406" v="6027" actId="20577"/>
          <ac:spMkLst>
            <pc:docMk/>
            <pc:sldMk cId="1912434846" sldId="473"/>
            <ac:spMk id="3" creationId="{54921C75-D21C-EDD7-49B6-3F2A2288C9E7}"/>
          </ac:spMkLst>
        </pc:spChg>
        <pc:spChg chg="add mod">
          <ac:chgData name="劉奕廷" userId="421fd59a-bb92-4307-b12d-c35cf6b2cbe2" providerId="ADAL" clId="{7DD83707-C7F6-4148-9C75-7C98A7742388}" dt="2022-10-11T07:12:54.337" v="6037" actId="14100"/>
          <ac:spMkLst>
            <pc:docMk/>
            <pc:sldMk cId="1912434846" sldId="473"/>
            <ac:spMk id="6" creationId="{82D75E92-11D5-82D1-AC41-D08AA6E59E0A}"/>
          </ac:spMkLst>
        </pc:spChg>
        <pc:spChg chg="add mod">
          <ac:chgData name="劉奕廷" userId="421fd59a-bb92-4307-b12d-c35cf6b2cbe2" providerId="ADAL" clId="{7DD83707-C7F6-4148-9C75-7C98A7742388}" dt="2022-10-11T07:13:17.469" v="6041" actId="14100"/>
          <ac:spMkLst>
            <pc:docMk/>
            <pc:sldMk cId="1912434846" sldId="473"/>
            <ac:spMk id="7" creationId="{54EBA27B-20E7-F5DB-23ED-CF8DE49524AD}"/>
          </ac:spMkLst>
        </pc:spChg>
        <pc:spChg chg="add mod">
          <ac:chgData name="劉奕廷" userId="421fd59a-bb92-4307-b12d-c35cf6b2cbe2" providerId="ADAL" clId="{7DD83707-C7F6-4148-9C75-7C98A7742388}" dt="2022-10-11T07:13:25.568" v="6044" actId="14100"/>
          <ac:spMkLst>
            <pc:docMk/>
            <pc:sldMk cId="1912434846" sldId="473"/>
            <ac:spMk id="8" creationId="{DB5976C1-08DA-90E2-7FA1-EE2D866510D0}"/>
          </ac:spMkLst>
        </pc:spChg>
        <pc:spChg chg="add mod">
          <ac:chgData name="劉奕廷" userId="421fd59a-bb92-4307-b12d-c35cf6b2cbe2" providerId="ADAL" clId="{7DD83707-C7F6-4148-9C75-7C98A7742388}" dt="2022-10-11T07:13:42.075" v="6047" actId="14100"/>
          <ac:spMkLst>
            <pc:docMk/>
            <pc:sldMk cId="1912434846" sldId="473"/>
            <ac:spMk id="9" creationId="{29672472-E3B2-E041-FEEE-3E545FD3141C}"/>
          </ac:spMkLst>
        </pc:spChg>
        <pc:spChg chg="add mod">
          <ac:chgData name="劉奕廷" userId="421fd59a-bb92-4307-b12d-c35cf6b2cbe2" providerId="ADAL" clId="{7DD83707-C7F6-4148-9C75-7C98A7742388}" dt="2022-10-11T07:14:55.716" v="6101" actId="14100"/>
          <ac:spMkLst>
            <pc:docMk/>
            <pc:sldMk cId="1912434846" sldId="473"/>
            <ac:spMk id="19" creationId="{9C65B379-2C04-846A-7935-FE863C02EBDC}"/>
          </ac:spMkLst>
        </pc:spChg>
        <pc:spChg chg="add mod">
          <ac:chgData name="劉奕廷" userId="421fd59a-bb92-4307-b12d-c35cf6b2cbe2" providerId="ADAL" clId="{7DD83707-C7F6-4148-9C75-7C98A7742388}" dt="2022-10-11T07:15:31.839" v="6126" actId="2711"/>
          <ac:spMkLst>
            <pc:docMk/>
            <pc:sldMk cId="1912434846" sldId="473"/>
            <ac:spMk id="20" creationId="{5064C432-28CF-59B1-7C73-06D9A8C0C80E}"/>
          </ac:spMkLst>
        </pc:spChg>
        <pc:spChg chg="add mod">
          <ac:chgData name="劉奕廷" userId="421fd59a-bb92-4307-b12d-c35cf6b2cbe2" providerId="ADAL" clId="{7DD83707-C7F6-4148-9C75-7C98A7742388}" dt="2022-10-11T07:16:02.142" v="6150" actId="2711"/>
          <ac:spMkLst>
            <pc:docMk/>
            <pc:sldMk cId="1912434846" sldId="473"/>
            <ac:spMk id="21" creationId="{57915AF1-E12F-78C7-6EDD-BBAE841A877B}"/>
          </ac:spMkLst>
        </pc:spChg>
        <pc:spChg chg="add mod">
          <ac:chgData name="劉奕廷" userId="421fd59a-bb92-4307-b12d-c35cf6b2cbe2" providerId="ADAL" clId="{7DD83707-C7F6-4148-9C75-7C98A7742388}" dt="2022-10-11T07:17:03.809" v="6220" actId="1076"/>
          <ac:spMkLst>
            <pc:docMk/>
            <pc:sldMk cId="1912434846" sldId="473"/>
            <ac:spMk id="22" creationId="{7C91428F-C670-C38B-6983-0C3E3995544F}"/>
          </ac:spMkLst>
        </pc:spChg>
        <pc:picChg chg="add mod">
          <ac:chgData name="劉奕廷" userId="421fd59a-bb92-4307-b12d-c35cf6b2cbe2" providerId="ADAL" clId="{7DD83707-C7F6-4148-9C75-7C98A7742388}" dt="2022-10-11T07:12:25.391" v="6033" actId="1076"/>
          <ac:picMkLst>
            <pc:docMk/>
            <pc:sldMk cId="1912434846" sldId="473"/>
            <ac:picMk id="5" creationId="{1AF0DF92-814C-5740-88BA-EFB66E97E69F}"/>
          </ac:picMkLst>
        </pc:picChg>
        <pc:cxnChg chg="add mod">
          <ac:chgData name="劉奕廷" userId="421fd59a-bb92-4307-b12d-c35cf6b2cbe2" providerId="ADAL" clId="{7DD83707-C7F6-4148-9C75-7C98A7742388}" dt="2022-10-11T07:13:53.522" v="6050" actId="14100"/>
          <ac:cxnSpMkLst>
            <pc:docMk/>
            <pc:sldMk cId="1912434846" sldId="473"/>
            <ac:cxnSpMk id="10" creationId="{47F94496-77EE-3A6C-85C2-EE56E1F19F81}"/>
          </ac:cxnSpMkLst>
        </pc:cxnChg>
        <pc:cxnChg chg="add mod">
          <ac:chgData name="劉奕廷" userId="421fd59a-bb92-4307-b12d-c35cf6b2cbe2" providerId="ADAL" clId="{7DD83707-C7F6-4148-9C75-7C98A7742388}" dt="2022-10-11T07:14:01.510" v="6053" actId="14100"/>
          <ac:cxnSpMkLst>
            <pc:docMk/>
            <pc:sldMk cId="1912434846" sldId="473"/>
            <ac:cxnSpMk id="12" creationId="{4415CDA0-8F74-9855-3D30-BB5B69FFEF17}"/>
          </ac:cxnSpMkLst>
        </pc:cxnChg>
        <pc:cxnChg chg="add mod">
          <ac:chgData name="劉奕廷" userId="421fd59a-bb92-4307-b12d-c35cf6b2cbe2" providerId="ADAL" clId="{7DD83707-C7F6-4148-9C75-7C98A7742388}" dt="2022-10-11T07:14:10.244" v="6056" actId="14100"/>
          <ac:cxnSpMkLst>
            <pc:docMk/>
            <pc:sldMk cId="1912434846" sldId="473"/>
            <ac:cxnSpMk id="14" creationId="{2BA1950C-EC5B-05AD-88FB-CC54F2538E06}"/>
          </ac:cxnSpMkLst>
        </pc:cxnChg>
        <pc:cxnChg chg="add mod">
          <ac:chgData name="劉奕廷" userId="421fd59a-bb92-4307-b12d-c35cf6b2cbe2" providerId="ADAL" clId="{7DD83707-C7F6-4148-9C75-7C98A7742388}" dt="2022-10-11T07:14:17.203" v="6060" actId="14100"/>
          <ac:cxnSpMkLst>
            <pc:docMk/>
            <pc:sldMk cId="1912434846" sldId="473"/>
            <ac:cxnSpMk id="16" creationId="{F7AC5145-3648-302E-5031-667703A4E1DC}"/>
          </ac:cxnSpMkLst>
        </pc:cxnChg>
      </pc:sldChg>
      <pc:sldChg chg="modSp new del mod">
        <pc:chgData name="劉奕廷" userId="421fd59a-bb92-4307-b12d-c35cf6b2cbe2" providerId="ADAL" clId="{7DD83707-C7F6-4148-9C75-7C98A7742388}" dt="2022-11-15T07:04:16.541" v="8209" actId="47"/>
        <pc:sldMkLst>
          <pc:docMk/>
          <pc:sldMk cId="2863935696" sldId="474"/>
        </pc:sldMkLst>
        <pc:spChg chg="mod">
          <ac:chgData name="劉奕廷" userId="421fd59a-bb92-4307-b12d-c35cf6b2cbe2" providerId="ADAL" clId="{7DD83707-C7F6-4148-9C75-7C98A7742388}" dt="2022-10-11T07:21:33.706" v="6368" actId="5793"/>
          <ac:spMkLst>
            <pc:docMk/>
            <pc:sldMk cId="2863935696" sldId="474"/>
            <ac:spMk id="2" creationId="{12BCF248-6B04-4B06-1AE9-64096182E3F3}"/>
          </ac:spMkLst>
        </pc:spChg>
        <pc:spChg chg="mod">
          <ac:chgData name="劉奕廷" userId="421fd59a-bb92-4307-b12d-c35cf6b2cbe2" providerId="ADAL" clId="{7DD83707-C7F6-4148-9C75-7C98A7742388}" dt="2022-10-11T07:24:11.788" v="6743" actId="207"/>
          <ac:spMkLst>
            <pc:docMk/>
            <pc:sldMk cId="2863935696" sldId="474"/>
            <ac:spMk id="3" creationId="{9A172FDC-D8C5-283D-B1A8-064AC6AA0404}"/>
          </ac:spMkLst>
        </pc:spChg>
      </pc:sldChg>
      <pc:sldChg chg="addSp modSp new mod">
        <pc:chgData name="劉奕廷" userId="421fd59a-bb92-4307-b12d-c35cf6b2cbe2" providerId="ADAL" clId="{7DD83707-C7F6-4148-9C75-7C98A7742388}" dt="2022-10-11T07:26:27.100" v="6883" actId="962"/>
        <pc:sldMkLst>
          <pc:docMk/>
          <pc:sldMk cId="1804575812" sldId="475"/>
        </pc:sldMkLst>
        <pc:spChg chg="mod">
          <ac:chgData name="劉奕廷" userId="421fd59a-bb92-4307-b12d-c35cf6b2cbe2" providerId="ADAL" clId="{7DD83707-C7F6-4148-9C75-7C98A7742388}" dt="2022-10-11T07:25:02.853" v="6777" actId="20577"/>
          <ac:spMkLst>
            <pc:docMk/>
            <pc:sldMk cId="1804575812" sldId="475"/>
            <ac:spMk id="2" creationId="{81B8C700-3699-4A7C-8DA6-C52AA4EC23DC}"/>
          </ac:spMkLst>
        </pc:spChg>
        <pc:spChg chg="mod">
          <ac:chgData name="劉奕廷" userId="421fd59a-bb92-4307-b12d-c35cf6b2cbe2" providerId="ADAL" clId="{7DD83707-C7F6-4148-9C75-7C98A7742388}" dt="2022-10-11T07:26:16.391" v="6879" actId="20577"/>
          <ac:spMkLst>
            <pc:docMk/>
            <pc:sldMk cId="1804575812" sldId="475"/>
            <ac:spMk id="3" creationId="{D0F60C07-0DA9-CB5A-A380-49B4EFEC5103}"/>
          </ac:spMkLst>
        </pc:spChg>
        <pc:picChg chg="add mod">
          <ac:chgData name="劉奕廷" userId="421fd59a-bb92-4307-b12d-c35cf6b2cbe2" providerId="ADAL" clId="{7DD83707-C7F6-4148-9C75-7C98A7742388}" dt="2022-10-11T07:26:27.100" v="6883" actId="962"/>
          <ac:picMkLst>
            <pc:docMk/>
            <pc:sldMk cId="1804575812" sldId="475"/>
            <ac:picMk id="5" creationId="{D0E46E22-EED3-2FA0-8670-D752E208D683}"/>
          </ac:picMkLst>
        </pc:picChg>
      </pc:sldChg>
      <pc:sldChg chg="modSp new mod">
        <pc:chgData name="劉奕廷" userId="421fd59a-bb92-4307-b12d-c35cf6b2cbe2" providerId="ADAL" clId="{7DD83707-C7F6-4148-9C75-7C98A7742388}" dt="2022-10-11T07:32:43.973" v="7462" actId="207"/>
        <pc:sldMkLst>
          <pc:docMk/>
          <pc:sldMk cId="354568467" sldId="476"/>
        </pc:sldMkLst>
        <pc:spChg chg="mod">
          <ac:chgData name="劉奕廷" userId="421fd59a-bb92-4307-b12d-c35cf6b2cbe2" providerId="ADAL" clId="{7DD83707-C7F6-4148-9C75-7C98A7742388}" dt="2022-10-11T07:30:44.043" v="7231" actId="20577"/>
          <ac:spMkLst>
            <pc:docMk/>
            <pc:sldMk cId="354568467" sldId="476"/>
            <ac:spMk id="2" creationId="{9752C91B-42D8-34EB-326A-E65257613D84}"/>
          </ac:spMkLst>
        </pc:spChg>
        <pc:spChg chg="mod">
          <ac:chgData name="劉奕廷" userId="421fd59a-bb92-4307-b12d-c35cf6b2cbe2" providerId="ADAL" clId="{7DD83707-C7F6-4148-9C75-7C98A7742388}" dt="2022-10-11T07:32:43.973" v="7462" actId="207"/>
          <ac:spMkLst>
            <pc:docMk/>
            <pc:sldMk cId="354568467" sldId="476"/>
            <ac:spMk id="3" creationId="{01F5F6BE-2CAC-9D18-A3B6-537FA89868B5}"/>
          </ac:spMkLst>
        </pc:spChg>
      </pc:sldChg>
      <pc:sldMasterChg chg="modSp mod modSldLayout">
        <pc:chgData name="劉奕廷" userId="421fd59a-bb92-4307-b12d-c35cf6b2cbe2" providerId="ADAL" clId="{7DD83707-C7F6-4148-9C75-7C98A7742388}" dt="2022-10-11T07:45:59.782" v="7993" actId="20577"/>
        <pc:sldMasterMkLst>
          <pc:docMk/>
          <pc:sldMasterMk cId="0" sldId="2147484138"/>
        </pc:sldMasterMkLst>
        <pc:spChg chg="mod">
          <ac:chgData name="劉奕廷" userId="421fd59a-bb92-4307-b12d-c35cf6b2cbe2" providerId="ADAL" clId="{7DD83707-C7F6-4148-9C75-7C98A7742388}" dt="2022-10-11T07:45:44.955" v="7991" actId="20577"/>
          <ac:spMkLst>
            <pc:docMk/>
            <pc:sldMasterMk cId="0" sldId="2147484138"/>
            <ac:spMk id="15" creationId="{AC39B86E-5AAC-C2FC-13D1-925D3A747BEF}"/>
          </ac:spMkLst>
        </pc:spChg>
        <pc:spChg chg="mod">
          <ac:chgData name="劉奕廷" userId="421fd59a-bb92-4307-b12d-c35cf6b2cbe2" providerId="ADAL" clId="{7DD83707-C7F6-4148-9C75-7C98A7742388}" dt="2022-10-11T07:45:56.533" v="7992" actId="6549"/>
          <ac:spMkLst>
            <pc:docMk/>
            <pc:sldMasterMk cId="0" sldId="2147484138"/>
            <ac:spMk id="16" creationId="{0465B256-12ED-8049-CCD1-BB2FBF37681F}"/>
          </ac:spMkLst>
        </pc:spChg>
        <pc:sldLayoutChg chg="modSp mod">
          <pc:chgData name="劉奕廷" userId="421fd59a-bb92-4307-b12d-c35cf6b2cbe2" providerId="ADAL" clId="{7DD83707-C7F6-4148-9C75-7C98A7742388}" dt="2022-10-11T07:45:59.782" v="7993" actId="20577"/>
          <pc:sldLayoutMkLst>
            <pc:docMk/>
            <pc:sldMasterMk cId="0" sldId="2147484138"/>
            <pc:sldLayoutMk cId="2808027734" sldId="2147484516"/>
          </pc:sldLayoutMkLst>
          <pc:spChg chg="mod">
            <ac:chgData name="劉奕廷" userId="421fd59a-bb92-4307-b12d-c35cf6b2cbe2" providerId="ADAL" clId="{7DD83707-C7F6-4148-9C75-7C98A7742388}" dt="2022-10-11T07:45:59.782" v="7993" actId="20577"/>
            <ac:spMkLst>
              <pc:docMk/>
              <pc:sldMasterMk cId="0" sldId="2147484138"/>
              <pc:sldLayoutMk cId="2808027734" sldId="2147484516"/>
              <ac:spMk id="16" creationId="{5C0C7FDC-6D48-628C-6E8C-C8994C1A9D2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8B49D9A6-78D7-44C1-962F-BA255FFB864A}"/>
              </a:ext>
            </a:extLst>
          </p:cNvPr>
          <p:cNvSpPr>
            <a:spLocks noGrp="1"/>
          </p:cNvSpPr>
          <p:nvPr>
            <p:ph type="hdr" sz="quarter"/>
          </p:nvPr>
        </p:nvSpPr>
        <p:spPr>
          <a:xfrm>
            <a:off x="0" y="0"/>
            <a:ext cx="4283075" cy="339725"/>
          </a:xfrm>
          <a:prstGeom prst="rect">
            <a:avLst/>
          </a:prstGeom>
        </p:spPr>
        <p:txBody>
          <a:bodyPr vert="horz" lIns="90983" tIns="45491" rIns="90983" bIns="45491" rtlCol="0"/>
          <a:lstStyle>
            <a:lvl1pPr algn="l" eaLnBrk="0" hangingPunct="0">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314FC2EF-EB25-AD77-EC72-E3FB724EEACF}"/>
              </a:ext>
            </a:extLst>
          </p:cNvPr>
          <p:cNvSpPr>
            <a:spLocks noGrp="1"/>
          </p:cNvSpPr>
          <p:nvPr>
            <p:ph type="dt" sz="quarter" idx="1"/>
          </p:nvPr>
        </p:nvSpPr>
        <p:spPr>
          <a:xfrm>
            <a:off x="5595938" y="0"/>
            <a:ext cx="4284662" cy="339725"/>
          </a:xfrm>
          <a:prstGeom prst="rect">
            <a:avLst/>
          </a:prstGeom>
        </p:spPr>
        <p:txBody>
          <a:bodyPr vert="horz" lIns="90983" tIns="45491" rIns="90983" bIns="45491" rtlCol="0"/>
          <a:lstStyle>
            <a:lvl1pPr algn="r" eaLnBrk="0" hangingPunct="0">
              <a:defRPr sz="1200">
                <a:ea typeface="新細明體" pitchFamily="18" charset="-120"/>
              </a:defRPr>
            </a:lvl1pPr>
          </a:lstStyle>
          <a:p>
            <a:pPr>
              <a:defRPr/>
            </a:pPr>
            <a:fld id="{21894551-D066-4609-A482-678FA09AD9D9}" type="datetimeFigureOut">
              <a:rPr lang="zh-TW" altLang="en-US"/>
              <a:pPr>
                <a:defRPr/>
              </a:pPr>
              <a:t>2022/11/15</a:t>
            </a:fld>
            <a:endParaRPr lang="zh-TW" altLang="en-US"/>
          </a:p>
        </p:txBody>
      </p:sp>
      <p:sp>
        <p:nvSpPr>
          <p:cNvPr id="4" name="頁尾版面配置區 3">
            <a:extLst>
              <a:ext uri="{FF2B5EF4-FFF2-40B4-BE49-F238E27FC236}">
                <a16:creationId xmlns:a16="http://schemas.microsoft.com/office/drawing/2014/main" id="{51FDF1B4-C87A-C235-2BC7-1CF25E6543C6}"/>
              </a:ext>
            </a:extLst>
          </p:cNvPr>
          <p:cNvSpPr>
            <a:spLocks noGrp="1"/>
          </p:cNvSpPr>
          <p:nvPr>
            <p:ph type="ftr" sz="quarter" idx="2"/>
          </p:nvPr>
        </p:nvSpPr>
        <p:spPr>
          <a:xfrm>
            <a:off x="0" y="6421438"/>
            <a:ext cx="4283075" cy="339725"/>
          </a:xfrm>
          <a:prstGeom prst="rect">
            <a:avLst/>
          </a:prstGeom>
        </p:spPr>
        <p:txBody>
          <a:bodyPr vert="horz" lIns="90983" tIns="45491" rIns="90983" bIns="45491" rtlCol="0" anchor="b"/>
          <a:lstStyle>
            <a:lvl1pPr algn="l" eaLnBrk="0" hangingPunct="0">
              <a:defRPr sz="1200">
                <a:ea typeface="新細明體" pitchFamily="18" charset="-120"/>
              </a:defRPr>
            </a:lvl1pPr>
          </a:lstStyle>
          <a:p>
            <a:pPr>
              <a:defRPr/>
            </a:pPr>
            <a:endParaRPr lang="zh-TW" altLang="en-US"/>
          </a:p>
        </p:txBody>
      </p:sp>
      <p:sp>
        <p:nvSpPr>
          <p:cNvPr id="5" name="投影片編號版面配置區 4">
            <a:extLst>
              <a:ext uri="{FF2B5EF4-FFF2-40B4-BE49-F238E27FC236}">
                <a16:creationId xmlns:a16="http://schemas.microsoft.com/office/drawing/2014/main" id="{CCEE16C2-589F-6D5F-7907-6A4617605A45}"/>
              </a:ext>
            </a:extLst>
          </p:cNvPr>
          <p:cNvSpPr>
            <a:spLocks noGrp="1"/>
          </p:cNvSpPr>
          <p:nvPr>
            <p:ph type="sldNum" sz="quarter" idx="3"/>
          </p:nvPr>
        </p:nvSpPr>
        <p:spPr>
          <a:xfrm>
            <a:off x="5595938" y="6421438"/>
            <a:ext cx="4284662" cy="339725"/>
          </a:xfrm>
          <a:prstGeom prst="rect">
            <a:avLst/>
          </a:prstGeom>
        </p:spPr>
        <p:txBody>
          <a:bodyPr vert="horz" wrap="square" lIns="90983" tIns="45491" rIns="90983" bIns="45491" numCol="1" anchor="b" anchorCtr="0" compatLnSpc="1">
            <a:prstTxWarp prst="textNoShape">
              <a:avLst/>
            </a:prstTxWarp>
          </a:bodyPr>
          <a:lstStyle>
            <a:lvl1pPr algn="r">
              <a:defRPr sz="1200" smtClean="0"/>
            </a:lvl1pPr>
          </a:lstStyle>
          <a:p>
            <a:pPr>
              <a:defRPr/>
            </a:pPr>
            <a:fld id="{D4BCDB95-721D-43C9-90EB-1AFDF8B8FBD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6F553E4-A4C7-66BA-E82F-34937A808BF6}"/>
              </a:ext>
            </a:extLst>
          </p:cNvPr>
          <p:cNvSpPr>
            <a:spLocks noGrp="1" noChangeArrowheads="1"/>
          </p:cNvSpPr>
          <p:nvPr>
            <p:ph type="hdr" sz="quarter"/>
          </p:nvPr>
        </p:nvSpPr>
        <p:spPr bwMode="auto">
          <a:xfrm>
            <a:off x="0" y="0"/>
            <a:ext cx="4281488" cy="338138"/>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lvl1pPr eaLnBrk="1" hangingPunct="1">
              <a:defRPr sz="1200">
                <a:latin typeface="Arial" charset="0"/>
                <a:ea typeface="新細明體" pitchFamily="18" charset="-120"/>
              </a:defRPr>
            </a:lvl1pPr>
          </a:lstStyle>
          <a:p>
            <a:pPr>
              <a:defRPr/>
            </a:pPr>
            <a:endParaRPr lang="en-US" altLang="zh-TW"/>
          </a:p>
        </p:txBody>
      </p:sp>
      <p:sp>
        <p:nvSpPr>
          <p:cNvPr id="63491" name="Rectangle 3">
            <a:extLst>
              <a:ext uri="{FF2B5EF4-FFF2-40B4-BE49-F238E27FC236}">
                <a16:creationId xmlns:a16="http://schemas.microsoft.com/office/drawing/2014/main" id="{9E567268-7068-C624-8207-F35B5E45C4E1}"/>
              </a:ext>
            </a:extLst>
          </p:cNvPr>
          <p:cNvSpPr>
            <a:spLocks noGrp="1" noChangeArrowheads="1"/>
          </p:cNvSpPr>
          <p:nvPr>
            <p:ph type="dt" idx="1"/>
          </p:nvPr>
        </p:nvSpPr>
        <p:spPr bwMode="auto">
          <a:xfrm>
            <a:off x="5599113" y="0"/>
            <a:ext cx="4281487" cy="338138"/>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lvl1pPr algn="r" eaLnBrk="1" hangingPunct="1">
              <a:defRPr sz="1200">
                <a:latin typeface="Arial" charset="0"/>
                <a:ea typeface="新細明體" pitchFamily="18" charset="-120"/>
              </a:defRPr>
            </a:lvl1pPr>
          </a:lstStyle>
          <a:p>
            <a:pPr>
              <a:defRPr/>
            </a:pPr>
            <a:endParaRPr lang="en-US" altLang="zh-TW"/>
          </a:p>
        </p:txBody>
      </p:sp>
      <p:sp>
        <p:nvSpPr>
          <p:cNvPr id="3076" name="Rectangle 4">
            <a:extLst>
              <a:ext uri="{FF2B5EF4-FFF2-40B4-BE49-F238E27FC236}">
                <a16:creationId xmlns:a16="http://schemas.microsoft.com/office/drawing/2014/main" id="{0657BCD7-ABA2-C90F-4A5A-D8C0AF497A20}"/>
              </a:ext>
            </a:extLst>
          </p:cNvPr>
          <p:cNvSpPr>
            <a:spLocks noGrp="1" noRot="1" noChangeAspect="1" noChangeArrowheads="1" noTextEdit="1"/>
          </p:cNvSpPr>
          <p:nvPr>
            <p:ph type="sldImg" idx="2"/>
          </p:nvPr>
        </p:nvSpPr>
        <p:spPr bwMode="auto">
          <a:xfrm>
            <a:off x="3251200" y="506413"/>
            <a:ext cx="3381375" cy="2536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97115484-D7E9-BA75-9BFA-1D6C6FE868C3}"/>
              </a:ext>
            </a:extLst>
          </p:cNvPr>
          <p:cNvSpPr>
            <a:spLocks noGrp="1" noChangeArrowheads="1"/>
          </p:cNvSpPr>
          <p:nvPr>
            <p:ph type="body" sz="quarter" idx="3"/>
          </p:nvPr>
        </p:nvSpPr>
        <p:spPr bwMode="auto">
          <a:xfrm>
            <a:off x="987425" y="3211513"/>
            <a:ext cx="7907338" cy="3043237"/>
          </a:xfrm>
          <a:prstGeom prst="rect">
            <a:avLst/>
          </a:prstGeom>
          <a:noFill/>
          <a:ln w="9525">
            <a:noFill/>
            <a:miter lim="800000"/>
            <a:headEnd/>
            <a:tailEnd/>
          </a:ln>
          <a:effectLst/>
        </p:spPr>
        <p:txBody>
          <a:bodyPr vert="horz" wrap="square" lIns="90983" tIns="45491" rIns="90983" bIns="45491"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3494" name="Rectangle 6">
            <a:extLst>
              <a:ext uri="{FF2B5EF4-FFF2-40B4-BE49-F238E27FC236}">
                <a16:creationId xmlns:a16="http://schemas.microsoft.com/office/drawing/2014/main" id="{4FA655F8-7144-8C69-BDAE-8B246568E92F}"/>
              </a:ext>
            </a:extLst>
          </p:cNvPr>
          <p:cNvSpPr>
            <a:spLocks noGrp="1" noChangeArrowheads="1"/>
          </p:cNvSpPr>
          <p:nvPr>
            <p:ph type="ftr" sz="quarter" idx="4"/>
          </p:nvPr>
        </p:nvSpPr>
        <p:spPr bwMode="auto">
          <a:xfrm>
            <a:off x="0" y="6421438"/>
            <a:ext cx="4281488" cy="338137"/>
          </a:xfrm>
          <a:prstGeom prst="rect">
            <a:avLst/>
          </a:prstGeom>
          <a:noFill/>
          <a:ln w="9525">
            <a:noFill/>
            <a:miter lim="800000"/>
            <a:headEnd/>
            <a:tailEnd/>
          </a:ln>
          <a:effectLst/>
        </p:spPr>
        <p:txBody>
          <a:bodyPr vert="horz" wrap="square" lIns="90983" tIns="45491" rIns="90983" bIns="45491" numCol="1" anchor="b" anchorCtr="0" compatLnSpc="1">
            <a:prstTxWarp prst="textNoShape">
              <a:avLst/>
            </a:prstTxWarp>
          </a:bodyPr>
          <a:lstStyle>
            <a:lvl1pPr eaLnBrk="1" hangingPunct="1">
              <a:defRPr sz="1200">
                <a:latin typeface="Arial" charset="0"/>
                <a:ea typeface="新細明體" pitchFamily="18" charset="-120"/>
              </a:defRPr>
            </a:lvl1pPr>
          </a:lstStyle>
          <a:p>
            <a:pPr>
              <a:defRPr/>
            </a:pPr>
            <a:endParaRPr lang="en-US" altLang="zh-TW"/>
          </a:p>
        </p:txBody>
      </p:sp>
      <p:sp>
        <p:nvSpPr>
          <p:cNvPr id="63495" name="Rectangle 7">
            <a:extLst>
              <a:ext uri="{FF2B5EF4-FFF2-40B4-BE49-F238E27FC236}">
                <a16:creationId xmlns:a16="http://schemas.microsoft.com/office/drawing/2014/main" id="{CCF99946-D385-6E09-1D88-9DECB05D8A03}"/>
              </a:ext>
            </a:extLst>
          </p:cNvPr>
          <p:cNvSpPr>
            <a:spLocks noGrp="1" noChangeArrowheads="1"/>
          </p:cNvSpPr>
          <p:nvPr>
            <p:ph type="sldNum" sz="quarter" idx="5"/>
          </p:nvPr>
        </p:nvSpPr>
        <p:spPr bwMode="auto">
          <a:xfrm>
            <a:off x="5599113" y="6421438"/>
            <a:ext cx="4281487" cy="338137"/>
          </a:xfrm>
          <a:prstGeom prst="rect">
            <a:avLst/>
          </a:prstGeom>
          <a:noFill/>
          <a:ln w="9525">
            <a:noFill/>
            <a:miter lim="800000"/>
            <a:headEnd/>
            <a:tailEnd/>
          </a:ln>
          <a:effectLst/>
        </p:spPr>
        <p:txBody>
          <a:bodyPr vert="horz" wrap="square" lIns="90983" tIns="45491" rIns="90983" bIns="45491"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C43907B-DAB2-4D1A-A769-A9DCCE87F84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2" name="Picture 27">
            <a:extLst>
              <a:ext uri="{FF2B5EF4-FFF2-40B4-BE49-F238E27FC236}">
                <a16:creationId xmlns:a16="http://schemas.microsoft.com/office/drawing/2014/main" id="{B7177EFB-FDC9-1BC6-0A4B-48EF3E8391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7">
            <a:extLst>
              <a:ext uri="{FF2B5EF4-FFF2-40B4-BE49-F238E27FC236}">
                <a16:creationId xmlns:a16="http://schemas.microsoft.com/office/drawing/2014/main" id="{AD96AE64-7AFF-00EF-73B2-E05D74AB1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A515EDE-CEDA-FA73-FDB9-9D6C2B6F7058}"/>
              </a:ext>
            </a:extLst>
          </p:cNvPr>
          <p:cNvSpPr>
            <a:spLocks noChangeShapeType="1"/>
          </p:cNvSpPr>
          <p:nvPr/>
        </p:nvSpPr>
        <p:spPr bwMode="auto">
          <a:xfrm>
            <a:off x="0" y="2708275"/>
            <a:ext cx="9144000" cy="0"/>
          </a:xfrm>
          <a:prstGeom prst="line">
            <a:avLst/>
          </a:prstGeom>
          <a:noFill/>
          <a:ln w="101600" cmpd="thinThick">
            <a:solidFill>
              <a:srgbClr val="FF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Picture 27">
            <a:extLst>
              <a:ext uri="{FF2B5EF4-FFF2-40B4-BE49-F238E27FC236}">
                <a16:creationId xmlns:a16="http://schemas.microsoft.com/office/drawing/2014/main" id="{9F379A53-0534-E424-2627-7DD710330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7">
            <a:extLst>
              <a:ext uri="{FF2B5EF4-FFF2-40B4-BE49-F238E27FC236}">
                <a16:creationId xmlns:a16="http://schemas.microsoft.com/office/drawing/2014/main" id="{7E93C2D4-6C39-B0D1-9557-1E4C7FEA6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a:extLst>
              <a:ext uri="{FF2B5EF4-FFF2-40B4-BE49-F238E27FC236}">
                <a16:creationId xmlns:a16="http://schemas.microsoft.com/office/drawing/2014/main" id="{9F0FEEAF-2888-30CB-0FA4-E1AA58CB6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913"/>
            <a:ext cx="3059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E5B611F8-A632-D10F-9072-29221208EBFB}"/>
              </a:ext>
            </a:extLst>
          </p:cNvPr>
          <p:cNvSpPr>
            <a:spLocks noChangeArrowheads="1"/>
          </p:cNvSpPr>
          <p:nvPr/>
        </p:nvSpPr>
        <p:spPr bwMode="auto">
          <a:xfrm>
            <a:off x="179388" y="1701800"/>
            <a:ext cx="8713787" cy="863600"/>
          </a:xfrm>
          <a:prstGeom prst="rect">
            <a:avLst/>
          </a:prstGeom>
          <a:noFill/>
          <a:ln>
            <a:noFill/>
          </a:ln>
        </p:spPr>
        <p:txBody>
          <a:bodyPr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zh-TW"/>
          </a:p>
        </p:txBody>
      </p:sp>
      <p:sp>
        <p:nvSpPr>
          <p:cNvPr id="9" name="Rectangle 3">
            <a:extLst>
              <a:ext uri="{FF2B5EF4-FFF2-40B4-BE49-F238E27FC236}">
                <a16:creationId xmlns:a16="http://schemas.microsoft.com/office/drawing/2014/main" id="{14DD7C34-FB5A-27BB-919E-2C93F7A7AF21}"/>
              </a:ext>
            </a:extLst>
          </p:cNvPr>
          <p:cNvSpPr>
            <a:spLocks noChangeArrowheads="1"/>
          </p:cNvSpPr>
          <p:nvPr/>
        </p:nvSpPr>
        <p:spPr bwMode="auto">
          <a:xfrm>
            <a:off x="1258888" y="2924175"/>
            <a:ext cx="6913562" cy="3097213"/>
          </a:xfrm>
          <a:prstGeom prst="rect">
            <a:avLst/>
          </a:prstGeom>
          <a:noFill/>
          <a:ln>
            <a:noFill/>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zh-TW"/>
          </a:p>
        </p:txBody>
      </p:sp>
      <p:pic>
        <p:nvPicPr>
          <p:cNvPr id="10" name="Picture 25">
            <a:extLst>
              <a:ext uri="{FF2B5EF4-FFF2-40B4-BE49-F238E27FC236}">
                <a16:creationId xmlns:a16="http://schemas.microsoft.com/office/drawing/2014/main" id="{9A3E905B-D8A2-B344-D83D-2806DDC4909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6">
            <a:extLst>
              <a:ext uri="{FF2B5EF4-FFF2-40B4-BE49-F238E27FC236}">
                <a16:creationId xmlns:a16="http://schemas.microsoft.com/office/drawing/2014/main" id="{7B065B05-FF21-F027-58FC-2180A8D593D9}"/>
              </a:ext>
            </a:extLst>
          </p:cNvPr>
          <p:cNvSpPr txBox="1">
            <a:spLocks noChangeArrowheads="1"/>
          </p:cNvSpPr>
          <p:nvPr userDrawn="1"/>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2" name="Picture 25">
            <a:extLst>
              <a:ext uri="{FF2B5EF4-FFF2-40B4-BE49-F238E27FC236}">
                <a16:creationId xmlns:a16="http://schemas.microsoft.com/office/drawing/2014/main" id="{E2A2454F-B92E-46DC-663A-465B4BD07A3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6">
            <a:extLst>
              <a:ext uri="{FF2B5EF4-FFF2-40B4-BE49-F238E27FC236}">
                <a16:creationId xmlns:a16="http://schemas.microsoft.com/office/drawing/2014/main" id="{E6E90322-BFDB-CA3B-3C98-DEC89809CC47}"/>
              </a:ext>
            </a:extLst>
          </p:cNvPr>
          <p:cNvSpPr txBox="1">
            <a:spLocks noChangeArrowheads="1"/>
          </p:cNvSpPr>
          <p:nvPr userDrawn="1"/>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4" name="Picture 25">
            <a:extLst>
              <a:ext uri="{FF2B5EF4-FFF2-40B4-BE49-F238E27FC236}">
                <a16:creationId xmlns:a16="http://schemas.microsoft.com/office/drawing/2014/main" id="{F064A6C1-0C07-574E-BEA1-B35D2C99C2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652F2A23-E5A6-1243-85D0-C4FF14D36503}"/>
              </a:ext>
            </a:extLst>
          </p:cNvPr>
          <p:cNvSpPr txBox="1">
            <a:spLocks noChangeArrowheads="1"/>
          </p:cNvSpPr>
          <p:nvPr userDrawn="1"/>
        </p:nvSpPr>
        <p:spPr bwMode="auto">
          <a:xfrm>
            <a:off x="0" y="6573838"/>
            <a:ext cx="3708400" cy="274637"/>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eaLnBrk="1" hangingPunct="1">
              <a:defRPr/>
            </a:pPr>
            <a:r>
              <a:rPr lang="en-US" altLang="zh-TW" sz="1200" dirty="0"/>
              <a:t>I.C. LAB / Dept. of E. E., </a:t>
            </a:r>
            <a:r>
              <a:rPr lang="en-US" altLang="zh-TW" sz="1200" dirty="0" err="1"/>
              <a:t>Tamkang</a:t>
            </a:r>
            <a:r>
              <a:rPr lang="en-US" altLang="zh-TW" sz="1200" dirty="0"/>
              <a:t> University </a:t>
            </a:r>
          </a:p>
        </p:txBody>
      </p:sp>
      <p:sp>
        <p:nvSpPr>
          <p:cNvPr id="16" name="Text Box 26">
            <a:extLst>
              <a:ext uri="{FF2B5EF4-FFF2-40B4-BE49-F238E27FC236}">
                <a16:creationId xmlns:a16="http://schemas.microsoft.com/office/drawing/2014/main" id="{5C0C7FDC-6D48-628C-6E8C-C8994C1A9D26}"/>
              </a:ext>
            </a:extLst>
          </p:cNvPr>
          <p:cNvSpPr txBox="1">
            <a:spLocks noChangeArrowheads="1"/>
          </p:cNvSpPr>
          <p:nvPr userDrawn="1"/>
        </p:nvSpPr>
        <p:spPr bwMode="auto">
          <a:xfrm>
            <a:off x="5472113" y="6581775"/>
            <a:ext cx="3671887" cy="277813"/>
          </a:xfrm>
          <a:prstGeom prst="rect">
            <a:avLst/>
          </a:prstGeom>
          <a:noFill/>
          <a:ln>
            <a:noFill/>
          </a:ln>
        </p:spPr>
        <p:txBody>
          <a:bodyPr wrap="square"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algn="ctr">
              <a:defRPr/>
            </a:pPr>
            <a:r>
              <a:rPr kumimoji="0" lang="en-US" altLang="zh-TW" sz="1200" dirty="0">
                <a:latin typeface="+mn-lt"/>
                <a:ea typeface="+mj-ea"/>
              </a:rPr>
              <a:t>ROS</a:t>
            </a:r>
            <a:r>
              <a:rPr kumimoji="0" lang="zh-TW" altLang="en-US" sz="1200" dirty="0">
                <a:latin typeface="+mj-ea"/>
                <a:ea typeface="+mj-ea"/>
              </a:rPr>
              <a:t>教學</a:t>
            </a:r>
            <a:endParaRPr kumimoji="0" lang="en-US" altLang="zh-TW" sz="1200" dirty="0">
              <a:latin typeface="+mj-ea"/>
              <a:ea typeface="+mj-ea"/>
            </a:endParaRPr>
          </a:p>
        </p:txBody>
      </p:sp>
      <p:sp>
        <p:nvSpPr>
          <p:cNvPr id="132107" name="Rectangle 11"/>
          <p:cNvSpPr>
            <a:spLocks noGrp="1" noChangeArrowheads="1"/>
          </p:cNvSpPr>
          <p:nvPr>
            <p:ph type="ctrTitle" sz="quarter"/>
          </p:nvPr>
        </p:nvSpPr>
        <p:spPr>
          <a:xfrm>
            <a:off x="685800" y="1125538"/>
            <a:ext cx="7772400" cy="1470025"/>
          </a:xfrm>
        </p:spPr>
        <p:txBody>
          <a:bodyPr/>
          <a:lstStyle>
            <a:lvl1pPr>
              <a:defRPr sz="3600"/>
            </a:lvl1pPr>
          </a:lstStyle>
          <a:p>
            <a:r>
              <a:rPr lang="zh-TW" altLang="en-US" dirty="0"/>
              <a:t>按一下以編輯母片標題樣式</a:t>
            </a:r>
          </a:p>
        </p:txBody>
      </p:sp>
      <p:sp>
        <p:nvSpPr>
          <p:cNvPr id="132108" name="Rectangle 12"/>
          <p:cNvSpPr>
            <a:spLocks noGrp="1" noChangeArrowheads="1"/>
          </p:cNvSpPr>
          <p:nvPr>
            <p:ph type="subTitle" sz="quarter" idx="1"/>
          </p:nvPr>
        </p:nvSpPr>
        <p:spPr>
          <a:xfrm>
            <a:off x="1371600" y="2924175"/>
            <a:ext cx="6400800" cy="3019425"/>
          </a:xfrm>
        </p:spPr>
        <p:txBody>
          <a:bodyPr/>
          <a:lstStyle>
            <a:lvl1pPr marL="0" indent="0">
              <a:defRPr/>
            </a:lvl1pPr>
            <a:lvl2pPr marL="457200" lvl="1" indent="0">
              <a:defRPr sz="2000"/>
            </a:lvl2pPr>
            <a:lvl3pPr marL="914400" lvl="2" indent="0">
              <a:defRPr/>
            </a:lvl3pPr>
          </a:lstStyle>
          <a:p>
            <a:r>
              <a:rPr lang="zh-TW" altLang="en-US"/>
              <a:t>第一層</a:t>
            </a:r>
          </a:p>
          <a:p>
            <a:pPr lvl="1"/>
            <a:r>
              <a:rPr lang="zh-TW" altLang="en-US"/>
              <a:t>第二層</a:t>
            </a:r>
          </a:p>
          <a:p>
            <a:pPr lvl="2"/>
            <a:r>
              <a:rPr lang="zh-TW" altLang="en-US"/>
              <a:t>第三層</a:t>
            </a:r>
          </a:p>
          <a:p>
            <a:pPr lvl="1"/>
            <a:endParaRPr lang="en-US" altLang="zh-TW"/>
          </a:p>
        </p:txBody>
      </p:sp>
    </p:spTree>
    <p:extLst>
      <p:ext uri="{BB962C8B-B14F-4D97-AF65-F5344CB8AC3E}">
        <p14:creationId xmlns:p14="http://schemas.microsoft.com/office/powerpoint/2010/main" val="280802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600"/>
            </a:lvl1pPr>
          </a:lstStyle>
          <a:p>
            <a:r>
              <a:rPr lang="zh-TW" altLang="en-US" dirty="0"/>
              <a:t>按一下以編輯母片標題樣式</a:t>
            </a:r>
          </a:p>
        </p:txBody>
      </p:sp>
      <p:sp>
        <p:nvSpPr>
          <p:cNvPr id="3" name="內容版面配置區 2"/>
          <p:cNvSpPr>
            <a:spLocks noGrp="1"/>
          </p:cNvSpPr>
          <p:nvPr>
            <p:ph idx="1"/>
          </p:nvPr>
        </p:nvSpPr>
        <p:spPr/>
        <p:txBody>
          <a:bodyPr/>
          <a:lstStyle>
            <a:lvl3pPr>
              <a:buFont typeface="Wingdings" pitchFamily="2" charset="2"/>
              <a:buChar char="Ø"/>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083719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a:extLst>
              <a:ext uri="{FF2B5EF4-FFF2-40B4-BE49-F238E27FC236}">
                <a16:creationId xmlns:a16="http://schemas.microsoft.com/office/drawing/2014/main" id="{2E740BEF-70AB-1A85-60BB-288A29F51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5">
            <a:extLst>
              <a:ext uri="{FF2B5EF4-FFF2-40B4-BE49-F238E27FC236}">
                <a16:creationId xmlns:a16="http://schemas.microsoft.com/office/drawing/2014/main" id="{CA7EA74B-26F8-B9E8-E9DB-96CDADF8C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7">
            <a:extLst>
              <a:ext uri="{FF2B5EF4-FFF2-40B4-BE49-F238E27FC236}">
                <a16:creationId xmlns:a16="http://schemas.microsoft.com/office/drawing/2014/main" id="{335AFC97-AA1E-D88B-B7D0-45DD15A5F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4381AE75-C325-37BD-E483-69D710B9EAC3}"/>
              </a:ext>
            </a:extLst>
          </p:cNvPr>
          <p:cNvSpPr>
            <a:spLocks noGrp="1" noChangeArrowheads="1"/>
          </p:cNvSpPr>
          <p:nvPr>
            <p:ph type="title"/>
          </p:nvPr>
        </p:nvSpPr>
        <p:spPr bwMode="auto">
          <a:xfrm>
            <a:off x="179388" y="115888"/>
            <a:ext cx="87137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3">
            <a:extLst>
              <a:ext uri="{FF2B5EF4-FFF2-40B4-BE49-F238E27FC236}">
                <a16:creationId xmlns:a16="http://schemas.microsoft.com/office/drawing/2014/main" id="{61816E40-B3E8-9749-7A7F-784C1E1A8863}"/>
              </a:ext>
            </a:extLst>
          </p:cNvPr>
          <p:cNvSpPr>
            <a:spLocks noGrp="1" noChangeArrowheads="1"/>
          </p:cNvSpPr>
          <p:nvPr>
            <p:ph type="body" idx="1"/>
          </p:nvPr>
        </p:nvSpPr>
        <p:spPr bwMode="auto">
          <a:xfrm>
            <a:off x="152400" y="1219200"/>
            <a:ext cx="87630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1" name="Line 7">
            <a:extLst>
              <a:ext uri="{FF2B5EF4-FFF2-40B4-BE49-F238E27FC236}">
                <a16:creationId xmlns:a16="http://schemas.microsoft.com/office/drawing/2014/main" id="{06CEC846-D1EA-010C-315D-2C6C67DA0A66}"/>
              </a:ext>
            </a:extLst>
          </p:cNvPr>
          <p:cNvSpPr>
            <a:spLocks noChangeShapeType="1"/>
          </p:cNvSpPr>
          <p:nvPr/>
        </p:nvSpPr>
        <p:spPr bwMode="auto">
          <a:xfrm>
            <a:off x="0" y="1052513"/>
            <a:ext cx="9144000" cy="0"/>
          </a:xfrm>
          <a:prstGeom prst="line">
            <a:avLst/>
          </a:prstGeom>
          <a:noFill/>
          <a:ln w="88900" cmpd="thinThick">
            <a:solidFill>
              <a:srgbClr val="FF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1032" name="Picture 25">
            <a:extLst>
              <a:ext uri="{FF2B5EF4-FFF2-40B4-BE49-F238E27FC236}">
                <a16:creationId xmlns:a16="http://schemas.microsoft.com/office/drawing/2014/main" id="{A8656428-73E9-4419-F790-63651CE35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26">
            <a:extLst>
              <a:ext uri="{FF2B5EF4-FFF2-40B4-BE49-F238E27FC236}">
                <a16:creationId xmlns:a16="http://schemas.microsoft.com/office/drawing/2014/main" id="{07311170-B8F3-9925-A6CC-34275E43082D}"/>
              </a:ext>
            </a:extLst>
          </p:cNvPr>
          <p:cNvSpPr txBox="1">
            <a:spLocks noChangeArrowheads="1"/>
          </p:cNvSpPr>
          <p:nvPr/>
        </p:nvSpPr>
        <p:spPr bwMode="auto">
          <a:xfrm>
            <a:off x="179388" y="6557963"/>
            <a:ext cx="3671887" cy="304800"/>
          </a:xfrm>
          <a:prstGeom prst="rect">
            <a:avLst/>
          </a:prstGeom>
          <a:noFill/>
          <a:ln>
            <a:noFill/>
          </a:ln>
        </p:spPr>
        <p:txBody>
          <a:bodyPr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1400">
                <a:latin typeface="Times New Roman" panose="02020603050405020304" pitchFamily="18" charset="0"/>
                <a:ea typeface="標楷體" panose="03000509000000000000" pitchFamily="65" charset="-120"/>
              </a:rPr>
              <a:t>淡江大學電機工程學系 </a:t>
            </a:r>
            <a:r>
              <a:rPr lang="en-US" altLang="zh-TW" sz="1400">
                <a:latin typeface="Times New Roman" panose="02020603050405020304" pitchFamily="18" charset="0"/>
                <a:ea typeface="標楷體" panose="03000509000000000000" pitchFamily="65" charset="-120"/>
              </a:rPr>
              <a:t>/ </a:t>
            </a:r>
            <a:r>
              <a:rPr lang="zh-TW" altLang="en-US" sz="1400">
                <a:latin typeface="Times New Roman" panose="02020603050405020304" pitchFamily="18" charset="0"/>
                <a:ea typeface="標楷體" panose="03000509000000000000" pitchFamily="65" charset="-120"/>
              </a:rPr>
              <a:t>智慧型控制實驗室</a:t>
            </a:r>
            <a:endParaRPr lang="en-US" altLang="zh-TW" sz="1400">
              <a:latin typeface="Times New Roman" panose="02020603050405020304" pitchFamily="18" charset="0"/>
              <a:ea typeface="標楷體" panose="03000509000000000000" pitchFamily="65" charset="-120"/>
            </a:endParaRPr>
          </a:p>
        </p:txBody>
      </p:sp>
      <p:pic>
        <p:nvPicPr>
          <p:cNvPr id="1034" name="Picture 27">
            <a:extLst>
              <a:ext uri="{FF2B5EF4-FFF2-40B4-BE49-F238E27FC236}">
                <a16:creationId xmlns:a16="http://schemas.microsoft.com/office/drawing/2014/main" id="{CE0F4CA8-0DA8-6D0E-A001-DC14F107D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5">
            <a:extLst>
              <a:ext uri="{FF2B5EF4-FFF2-40B4-BE49-F238E27FC236}">
                <a16:creationId xmlns:a16="http://schemas.microsoft.com/office/drawing/2014/main" id="{C2CA045D-7903-F083-6757-66489DCF1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97650"/>
            <a:ext cx="40100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6">
            <a:extLst>
              <a:ext uri="{FF2B5EF4-FFF2-40B4-BE49-F238E27FC236}">
                <a16:creationId xmlns:a16="http://schemas.microsoft.com/office/drawing/2014/main" id="{AC39B86E-5AAC-C2FC-13D1-925D3A747BEF}"/>
              </a:ext>
            </a:extLst>
          </p:cNvPr>
          <p:cNvSpPr txBox="1">
            <a:spLocks noChangeArrowheads="1"/>
          </p:cNvSpPr>
          <p:nvPr/>
        </p:nvSpPr>
        <p:spPr bwMode="auto">
          <a:xfrm>
            <a:off x="4283075" y="6551613"/>
            <a:ext cx="936625" cy="307975"/>
          </a:xfrm>
          <a:prstGeom prst="rect">
            <a:avLst/>
          </a:prstGeom>
          <a:noFill/>
          <a:ln w="9525">
            <a:noFill/>
            <a:miter lim="800000"/>
            <a:headEnd/>
            <a:tailEnd/>
          </a:ln>
          <a:effectLst/>
        </p:spPr>
        <p:txBody>
          <a:bodyPr anchor="ct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r>
              <a:rPr lang="en-US" altLang="zh-TW" sz="1400" dirty="0">
                <a:latin typeface="Times New Roman" panose="02020603050405020304" pitchFamily="18" charset="0"/>
                <a:ea typeface="標楷體" panose="03000509000000000000" pitchFamily="65" charset="-120"/>
              </a:rPr>
              <a:t>P-</a:t>
            </a:r>
            <a:fld id="{39D100CA-86E6-4FAE-A856-FC17F92D4012}" type="slidenum">
              <a:rPr lang="en-US" altLang="zh-TW" sz="1400" smtClean="0">
                <a:latin typeface="Times New Roman" panose="02020603050405020304" pitchFamily="18" charset="0"/>
                <a:ea typeface="標楷體" panose="03000509000000000000" pitchFamily="65" charset="-120"/>
              </a:rPr>
              <a:pPr eaLnBrk="1" hangingPunct="1">
                <a:defRPr/>
              </a:pPr>
              <a:t>‹#›</a:t>
            </a:fld>
            <a:r>
              <a:rPr lang="en-US" altLang="zh-TW" sz="1400" dirty="0">
                <a:latin typeface="Times New Roman" panose="02020603050405020304" pitchFamily="18" charset="0"/>
                <a:ea typeface="標楷體" panose="03000509000000000000" pitchFamily="65" charset="-120"/>
              </a:rPr>
              <a:t>/47</a:t>
            </a:r>
          </a:p>
        </p:txBody>
      </p:sp>
      <p:sp>
        <p:nvSpPr>
          <p:cNvPr id="18" name="Text Box 26">
            <a:extLst>
              <a:ext uri="{FF2B5EF4-FFF2-40B4-BE49-F238E27FC236}">
                <a16:creationId xmlns:a16="http://schemas.microsoft.com/office/drawing/2014/main" id="{74E78178-9EC4-D4B7-7914-E552A7F6D24B}"/>
              </a:ext>
            </a:extLst>
          </p:cNvPr>
          <p:cNvSpPr txBox="1">
            <a:spLocks noChangeArrowheads="1"/>
          </p:cNvSpPr>
          <p:nvPr/>
        </p:nvSpPr>
        <p:spPr bwMode="auto">
          <a:xfrm>
            <a:off x="0" y="6573838"/>
            <a:ext cx="3708400" cy="274637"/>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eaLnBrk="1" hangingPunct="1">
              <a:defRPr/>
            </a:pPr>
            <a:r>
              <a:rPr lang="en-US" altLang="zh-TW" sz="1200" dirty="0"/>
              <a:t>I.C. LAB / Dept. of E. E., </a:t>
            </a:r>
            <a:r>
              <a:rPr lang="en-US" altLang="zh-TW" sz="1200" dirty="0" err="1"/>
              <a:t>Tamkang</a:t>
            </a:r>
            <a:r>
              <a:rPr lang="en-US" altLang="zh-TW" sz="1200" dirty="0"/>
              <a:t> University </a:t>
            </a:r>
          </a:p>
        </p:txBody>
      </p:sp>
      <p:sp>
        <p:nvSpPr>
          <p:cNvPr id="16" name="Text Box 26">
            <a:extLst>
              <a:ext uri="{FF2B5EF4-FFF2-40B4-BE49-F238E27FC236}">
                <a16:creationId xmlns:a16="http://schemas.microsoft.com/office/drawing/2014/main" id="{0465B256-12ED-8049-CCD1-BB2FBF37681F}"/>
              </a:ext>
            </a:extLst>
          </p:cNvPr>
          <p:cNvSpPr txBox="1">
            <a:spLocks noChangeArrowheads="1"/>
          </p:cNvSpPr>
          <p:nvPr/>
        </p:nvSpPr>
        <p:spPr bwMode="auto">
          <a:xfrm>
            <a:off x="5480050" y="6581775"/>
            <a:ext cx="3635375" cy="277813"/>
          </a:xfrm>
          <a:prstGeom prst="rect">
            <a:avLst/>
          </a:prstGeom>
          <a:noFill/>
          <a:ln>
            <a:noFill/>
          </a:ln>
        </p:spPr>
        <p:txBody>
          <a:bodyPr anchor="ctr">
            <a:spAutoFit/>
          </a:bodyPr>
          <a:lstStyle>
            <a:lvl1pPr>
              <a:defRPr>
                <a:solidFill>
                  <a:schemeClr val="tx1"/>
                </a:solidFill>
                <a:latin typeface="Times New Roman" pitchFamily="18" charset="0"/>
                <a:ea typeface="標楷體" pitchFamily="65" charset="-120"/>
              </a:defRPr>
            </a:lvl1pPr>
            <a:lvl2pPr marL="742950" indent="-285750">
              <a:defRPr>
                <a:solidFill>
                  <a:schemeClr val="tx1"/>
                </a:solidFill>
                <a:latin typeface="Times New Roman" pitchFamily="18" charset="0"/>
                <a:ea typeface="標楷體" pitchFamily="65" charset="-120"/>
              </a:defRPr>
            </a:lvl2pPr>
            <a:lvl3pPr marL="1143000" indent="-228600">
              <a:defRPr>
                <a:solidFill>
                  <a:schemeClr val="tx1"/>
                </a:solidFill>
                <a:latin typeface="Times New Roman" pitchFamily="18" charset="0"/>
                <a:ea typeface="標楷體" pitchFamily="65" charset="-120"/>
              </a:defRPr>
            </a:lvl3pPr>
            <a:lvl4pPr marL="1600200" indent="-228600">
              <a:defRPr>
                <a:solidFill>
                  <a:schemeClr val="tx1"/>
                </a:solidFill>
                <a:latin typeface="Times New Roman" pitchFamily="18" charset="0"/>
                <a:ea typeface="標楷體" pitchFamily="65" charset="-120"/>
              </a:defRPr>
            </a:lvl4pPr>
            <a:lvl5pPr marL="2057400" indent="-228600">
              <a:defRPr>
                <a:solidFill>
                  <a:schemeClr val="tx1"/>
                </a:solidFill>
                <a:latin typeface="Times New Roman" pitchFamily="18" charset="0"/>
                <a:ea typeface="標楷體" pitchFamily="65" charset="-120"/>
              </a:defRPr>
            </a:lvl5pPr>
            <a:lvl6pPr marL="2514600" indent="-228600" fontAlgn="base">
              <a:spcBef>
                <a:spcPct val="0"/>
              </a:spcBef>
              <a:spcAft>
                <a:spcPct val="0"/>
              </a:spcAft>
              <a:defRPr>
                <a:solidFill>
                  <a:schemeClr val="tx1"/>
                </a:solidFill>
                <a:latin typeface="Times New Roman" pitchFamily="18" charset="0"/>
                <a:ea typeface="標楷體" pitchFamily="65" charset="-120"/>
              </a:defRPr>
            </a:lvl6pPr>
            <a:lvl7pPr marL="2971800" indent="-228600" fontAlgn="base">
              <a:spcBef>
                <a:spcPct val="0"/>
              </a:spcBef>
              <a:spcAft>
                <a:spcPct val="0"/>
              </a:spcAft>
              <a:defRPr>
                <a:solidFill>
                  <a:schemeClr val="tx1"/>
                </a:solidFill>
                <a:latin typeface="Times New Roman" pitchFamily="18" charset="0"/>
                <a:ea typeface="標楷體" pitchFamily="65" charset="-120"/>
              </a:defRPr>
            </a:lvl7pPr>
            <a:lvl8pPr marL="3429000" indent="-228600" fontAlgn="base">
              <a:spcBef>
                <a:spcPct val="0"/>
              </a:spcBef>
              <a:spcAft>
                <a:spcPct val="0"/>
              </a:spcAft>
              <a:defRPr>
                <a:solidFill>
                  <a:schemeClr val="tx1"/>
                </a:solidFill>
                <a:latin typeface="Times New Roman" pitchFamily="18" charset="0"/>
                <a:ea typeface="標楷體" pitchFamily="65" charset="-120"/>
              </a:defRPr>
            </a:lvl8pPr>
            <a:lvl9pPr marL="3886200" indent="-228600" fontAlgn="base">
              <a:spcBef>
                <a:spcPct val="0"/>
              </a:spcBef>
              <a:spcAft>
                <a:spcPct val="0"/>
              </a:spcAft>
              <a:defRPr>
                <a:solidFill>
                  <a:schemeClr val="tx1"/>
                </a:solidFill>
                <a:latin typeface="Times New Roman" pitchFamily="18" charset="0"/>
                <a:ea typeface="標楷體" pitchFamily="65" charset="-120"/>
              </a:defRPr>
            </a:lvl9pPr>
          </a:lstStyle>
          <a:p>
            <a:pPr algn="ctr">
              <a:defRPr/>
            </a:pPr>
            <a:r>
              <a:rPr lang="en-US" altLang="zh-TW" sz="1200" dirty="0"/>
              <a:t>ROS</a:t>
            </a:r>
            <a:r>
              <a:rPr lang="zh-TW" altLang="en-US" sz="1200" dirty="0"/>
              <a:t>教學</a:t>
            </a:r>
            <a:endParaRPr kumimoji="0" lang="en-US" altLang="zh-TW" sz="1200" dirty="0">
              <a:latin typeface="+mj-ea"/>
              <a:ea typeface="+mj-ea"/>
            </a:endParaRPr>
          </a:p>
        </p:txBody>
      </p:sp>
    </p:spTree>
  </p:cSld>
  <p:clrMap bg1="lt1" tx1="dk1" bg2="lt2" tx2="dk2" accent1="accent1" accent2="accent2" accent3="accent3" accent4="accent4" accent5="accent5" accent6="accent6" hlink="hlink" folHlink="folHlink"/>
  <p:sldLayoutIdLst>
    <p:sldLayoutId id="2147484516" r:id="rId1"/>
    <p:sldLayoutId id="2147484515" r:id="rId2"/>
  </p:sldLayoutIdLst>
  <p:hf hdr="0" ftr="0" dt="0"/>
  <p:txStyles>
    <p:titleStyle>
      <a:lvl1pPr algn="just" rtl="0" eaLnBrk="0" fontAlgn="base" hangingPunct="0">
        <a:spcBef>
          <a:spcPct val="0"/>
        </a:spcBef>
        <a:spcAft>
          <a:spcPct val="0"/>
        </a:spcAft>
        <a:defRPr kumimoji="1" sz="40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p:titleStyle>
    <p:bodyStyle>
      <a:lvl1pPr marL="342900" indent="-342900" algn="just" rtl="0" eaLnBrk="0" fontAlgn="base" hangingPunct="0">
        <a:spcBef>
          <a:spcPct val="20000"/>
        </a:spcBef>
        <a:spcAft>
          <a:spcPct val="0"/>
        </a:spcAft>
        <a:buClr>
          <a:srgbClr val="FF9900"/>
        </a:buClr>
        <a:buFont typeface="Wingdings" panose="05000000000000000000" pitchFamily="2" charset="2"/>
        <a:buChar char="p"/>
        <a:defRPr kumimoji="1" sz="2400">
          <a:solidFill>
            <a:schemeClr val="tx1"/>
          </a:solidFill>
          <a:latin typeface="+mn-lt"/>
          <a:ea typeface="+mn-ea"/>
          <a:cs typeface="+mn-cs"/>
        </a:defRPr>
      </a:lvl1pPr>
      <a:lvl2pPr marL="742950" indent="-285750" algn="just" rtl="0" eaLnBrk="0" fontAlgn="base" hangingPunct="0">
        <a:spcBef>
          <a:spcPct val="20000"/>
        </a:spcBef>
        <a:spcAft>
          <a:spcPct val="0"/>
        </a:spcAft>
        <a:buClr>
          <a:srgbClr val="FF9900"/>
        </a:buClr>
        <a:buFont typeface="Wingdings" panose="05000000000000000000" pitchFamily="2" charset="2"/>
        <a:buChar char="n"/>
        <a:defRPr kumimoji="1" sz="2000">
          <a:solidFill>
            <a:schemeClr val="tx1"/>
          </a:solidFill>
          <a:latin typeface="+mn-lt"/>
          <a:ea typeface="+mn-ea"/>
        </a:defRPr>
      </a:lvl2pPr>
      <a:lvl3pPr marL="1143000" indent="-228600" algn="just" rtl="0" eaLnBrk="0" fontAlgn="base" hangingPunct="0">
        <a:spcBef>
          <a:spcPct val="20000"/>
        </a:spcBef>
        <a:spcAft>
          <a:spcPct val="0"/>
        </a:spcAft>
        <a:buClr>
          <a:srgbClr val="FF9900"/>
        </a:buClr>
        <a:buFont typeface="Wingdings" panose="05000000000000000000" pitchFamily="2" charset="2"/>
        <a:buChar char="p"/>
        <a:defRPr kumimoji="1">
          <a:solidFill>
            <a:schemeClr val="tx1"/>
          </a:solidFill>
          <a:latin typeface="+mn-lt"/>
          <a:ea typeface="+mn-ea"/>
        </a:defRPr>
      </a:lvl3pPr>
      <a:lvl4pPr marL="1600200" indent="-228600" algn="just" rtl="0" eaLnBrk="0" fontAlgn="base" hangingPunct="0">
        <a:spcBef>
          <a:spcPct val="20000"/>
        </a:spcBef>
        <a:spcAft>
          <a:spcPct val="0"/>
        </a:spcAft>
        <a:buClr>
          <a:srgbClr val="FF9900"/>
        </a:buClr>
        <a:buFont typeface="Wingdings" panose="05000000000000000000" pitchFamily="2" charset="2"/>
        <a:buChar char="n"/>
        <a:defRPr kumimoji="1" sz="1600">
          <a:solidFill>
            <a:schemeClr val="tx1"/>
          </a:solidFill>
          <a:latin typeface="+mn-lt"/>
          <a:ea typeface="+mn-ea"/>
        </a:defRPr>
      </a:lvl4pPr>
      <a:lvl5pPr marL="2057400" indent="-228600" algn="just" rtl="0"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mn-lt"/>
          <a:ea typeface="+mn-ea"/>
        </a:defRPr>
      </a:lvl5pPr>
      <a:lvl6pPr marL="25146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6pPr>
      <a:lvl7pPr marL="29718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7pPr>
      <a:lvl8pPr marL="34290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8pPr>
      <a:lvl9pPr marL="3886200" indent="-228600" algn="just" rtl="0" fontAlgn="base">
        <a:spcBef>
          <a:spcPct val="20000"/>
        </a:spcBef>
        <a:spcAft>
          <a:spcPct val="0"/>
        </a:spcAft>
        <a:buClr>
          <a:srgbClr val="FF9900"/>
        </a:buClr>
        <a:buFont typeface="Wingdings" pitchFamily="2" charset="2"/>
        <a:buChar char="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a:t>ROS</a:t>
            </a:r>
            <a:r>
              <a:rPr lang="zh-TW" altLang="en-US" sz="4800"/>
              <a:t>教學</a:t>
            </a:r>
            <a:endParaRPr lang="en-US" altLang="zh-TW" sz="480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zh-TW" altLang="en-US" sz="4800" dirty="0">
                <a:solidFill>
                  <a:schemeClr val="dk1"/>
                </a:solidFill>
                <a:latin typeface="標楷體" panose="03000509000000000000" pitchFamily="65" charset="-120"/>
                <a:cs typeface="Times New Roman"/>
                <a:sym typeface="Times New Roman"/>
              </a:rPr>
              <a:t>安裝</a:t>
            </a:r>
            <a:r>
              <a:rPr lang="en-US" altLang="zh-TW" sz="4800" dirty="0">
                <a:solidFill>
                  <a:schemeClr val="dk1"/>
                </a:solidFill>
                <a:latin typeface="+mj-lt"/>
                <a:cs typeface="Times New Roman"/>
                <a:sym typeface="Times New Roman"/>
              </a:rPr>
              <a:t>ROS</a:t>
            </a:r>
            <a:r>
              <a:rPr lang="zh-TW" altLang="en-US" sz="4800" dirty="0">
                <a:solidFill>
                  <a:schemeClr val="dk1"/>
                </a:solidFill>
                <a:latin typeface="標楷體" panose="03000509000000000000" pitchFamily="65" charset="-120"/>
                <a:cs typeface="Times New Roman"/>
                <a:sym typeface="Times New Roman"/>
              </a:rPr>
              <a:t>與基礎教學</a:t>
            </a:r>
            <a:endParaRPr lang="zh-TW" altLang="en-US" sz="1800" dirty="0">
              <a:solidFill>
                <a:srgbClr val="000000"/>
              </a:solidFill>
              <a:latin typeface="標楷體" panose="03000509000000000000" pitchFamily="65" charset="-120"/>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407B6BDC-7990-67DB-3C2C-6DED2AA33C9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latin typeface="標楷體" panose="03000509000000000000" pitchFamily="65" charset="-120"/>
              </a:rPr>
              <a:t>的</a:t>
            </a:r>
            <a:r>
              <a:rPr lang="en-US" altLang="zh-TW" spc="-1" dirty="0">
                <a:solidFill>
                  <a:srgbClr val="000000"/>
                </a:solidFill>
                <a:ea typeface="Times New Roman"/>
              </a:rPr>
              <a:t>node</a:t>
            </a:r>
            <a:r>
              <a:rPr lang="zh-TW" altLang="en-US" spc="-1" dirty="0">
                <a:solidFill>
                  <a:srgbClr val="000000"/>
                </a:solidFill>
                <a:latin typeface="標楷體" panose="03000509000000000000" pitchFamily="65" charset="-120"/>
              </a:rPr>
              <a:t>與</a:t>
            </a:r>
            <a:r>
              <a:rPr lang="en-US" altLang="zh-TW" spc="-1" dirty="0" err="1">
                <a:solidFill>
                  <a:srgbClr val="000000"/>
                </a:solidFill>
                <a:ea typeface="Times New Roman"/>
              </a:rPr>
              <a:t>rosrun</a:t>
            </a:r>
            <a:endParaRPr lang="en-US" altLang="zh-TW" spc="-1" dirty="0">
              <a:solidFill>
                <a:srgbClr val="000000"/>
              </a:solidFill>
              <a:latin typeface="Arial"/>
            </a:endParaRPr>
          </a:p>
        </p:txBody>
      </p:sp>
      <p:sp>
        <p:nvSpPr>
          <p:cNvPr id="3" name="內容版面配置區 2">
            <a:extLst>
              <a:ext uri="{FF2B5EF4-FFF2-40B4-BE49-F238E27FC236}">
                <a16:creationId xmlns:a16="http://schemas.microsoft.com/office/drawing/2014/main" id="{0ED934C7-A568-6B59-D029-E6913D7446D1}"/>
              </a:ext>
            </a:extLst>
          </p:cNvPr>
          <p:cNvSpPr>
            <a:spLocks noGrp="1"/>
          </p:cNvSpPr>
          <p:nvPr>
            <p:ph idx="1"/>
          </p:nvPr>
        </p:nvSpPr>
        <p:spPr/>
        <p:txBody>
          <a:bodyPr/>
          <a:lstStyle/>
          <a:p>
            <a:r>
              <a:rPr lang="en-US" altLang="zh-TW"/>
              <a:t>Node</a:t>
            </a:r>
            <a:r>
              <a:rPr lang="zh-CN" altLang="en-US">
                <a:solidFill>
                  <a:srgbClr val="000000"/>
                </a:solidFill>
                <a:latin typeface="標楷體" panose="03000509000000000000" pitchFamily="65" charset="-120"/>
              </a:rPr>
              <a:t>的一些指令</a:t>
            </a:r>
            <a:endParaRPr lang="en-US" altLang="zh-CN">
              <a:solidFill>
                <a:srgbClr val="000000"/>
              </a:solidFill>
              <a:latin typeface="標楷體" panose="03000509000000000000" pitchFamily="65" charset="-120"/>
            </a:endParaRPr>
          </a:p>
          <a:p>
            <a:endParaRPr lang="zh-CN" altLang="en-US">
              <a:solidFill>
                <a:srgbClr val="000000"/>
              </a:solidFill>
              <a:latin typeface="標楷體" panose="03000509000000000000" pitchFamily="65" charset="-120"/>
            </a:endParaRPr>
          </a:p>
          <a:p>
            <a:endParaRPr lang="en-US" altLang="zh-TW"/>
          </a:p>
          <a:p>
            <a:endParaRPr lang="en-US" altLang="zh-TW"/>
          </a:p>
          <a:p>
            <a:endParaRPr lang="en-US" altLang="zh-TW"/>
          </a:p>
          <a:p>
            <a:endParaRPr lang="en-US" altLang="zh-TW"/>
          </a:p>
          <a:p>
            <a:r>
              <a:rPr lang="en-US" altLang="zh-TW"/>
              <a:t>(</a:t>
            </a:r>
            <a:r>
              <a:rPr lang="zh-TW" altLang="en-US">
                <a:solidFill>
                  <a:srgbClr val="000000"/>
                </a:solidFill>
                <a:latin typeface="標楷體" panose="03000509000000000000" pitchFamily="65" charset="-120"/>
              </a:rPr>
              <a:t>到這邊請先消化一下你對於範例程式、</a:t>
            </a:r>
            <a:r>
              <a:rPr lang="en-US" altLang="zh-TW">
                <a:solidFill>
                  <a:srgbClr val="000000"/>
                </a:solidFill>
                <a:cs typeface="Times New Roman" panose="02020603050405020304" pitchFamily="18" charset="0"/>
              </a:rPr>
              <a:t>package</a:t>
            </a:r>
            <a:r>
              <a:rPr lang="zh-TW" altLang="en-US">
                <a:solidFill>
                  <a:srgbClr val="000000"/>
                </a:solidFill>
                <a:latin typeface="標楷體" panose="03000509000000000000" pitchFamily="65" charset="-120"/>
              </a:rPr>
              <a:t>與</a:t>
            </a:r>
            <a:r>
              <a:rPr lang="en-US" altLang="zh-TW">
                <a:solidFill>
                  <a:srgbClr val="000000"/>
                </a:solidFill>
                <a:cs typeface="Times New Roman" panose="02020603050405020304" pitchFamily="18" charset="0"/>
              </a:rPr>
              <a:t>node</a:t>
            </a:r>
            <a:r>
              <a:rPr lang="zh-TW" altLang="en-US">
                <a:solidFill>
                  <a:srgbClr val="000000"/>
                </a:solidFill>
                <a:latin typeface="標楷體" panose="03000509000000000000" pitchFamily="65" charset="-120"/>
              </a:rPr>
              <a:t>的理解</a:t>
            </a:r>
            <a:r>
              <a:rPr lang="en-US" altLang="zh-TW">
                <a:solidFill>
                  <a:srgbClr val="000000"/>
                </a:solidFill>
                <a:cs typeface="Times New Roman" panose="02020603050405020304" pitchFamily="18" charset="0"/>
              </a:rPr>
              <a:t>)</a:t>
            </a:r>
          </a:p>
          <a:p>
            <a:pPr lvl="1" indent="-284163">
              <a:spcBef>
                <a:spcPts val="400"/>
              </a:spcBef>
              <a:buFont typeface="Noto Sans Symbols"/>
              <a:buChar char="■"/>
            </a:pPr>
            <a:r>
              <a:rPr lang="en-US" altLang="zh-TW" sz="2400">
                <a:cs typeface="Times New Roman" panose="02020603050405020304" pitchFamily="18" charset="0"/>
              </a:rPr>
              <a:t>(OK</a:t>
            </a:r>
            <a:r>
              <a:rPr lang="zh-TW" altLang="en-US" sz="2400">
                <a:latin typeface="標楷體" panose="03000509000000000000" pitchFamily="65" charset="-120"/>
              </a:rPr>
              <a:t>了才繼續下去</a:t>
            </a:r>
            <a:r>
              <a:rPr lang="en-US" altLang="zh-TW" sz="2400">
                <a:cs typeface="Times New Roman" panose="02020603050405020304" pitchFamily="18" charset="0"/>
              </a:rPr>
              <a:t>)</a:t>
            </a:r>
          </a:p>
          <a:p>
            <a:endParaRPr lang="en-US" altLang="zh-TW"/>
          </a:p>
          <a:p>
            <a:endParaRPr lang="en-US" altLang="zh-TW"/>
          </a:p>
          <a:p>
            <a:endParaRPr lang="en-US" altLang="zh-TW"/>
          </a:p>
          <a:p>
            <a:endParaRPr lang="en-US" altLang="zh-TW"/>
          </a:p>
          <a:p>
            <a:pPr>
              <a:buFont typeface="Wingdings" panose="05000000000000000000" pitchFamily="2" charset="2"/>
              <a:buNone/>
            </a:pPr>
            <a:endParaRPr lang="en-US" altLang="zh-TW"/>
          </a:p>
          <a:p>
            <a:pPr lvl="1" indent="-284163"/>
            <a:endParaRPr lang="en-US" altLang="zh-TW"/>
          </a:p>
          <a:p>
            <a:pPr lvl="1" indent="-284163"/>
            <a:endParaRPr lang="zh-TW" altLang="en-US"/>
          </a:p>
          <a:p>
            <a:endParaRPr lang="zh-TW" altLang="en-US"/>
          </a:p>
        </p:txBody>
      </p:sp>
      <p:graphicFrame>
        <p:nvGraphicFramePr>
          <p:cNvPr id="2" name="表格 3">
            <a:extLst>
              <a:ext uri="{FF2B5EF4-FFF2-40B4-BE49-F238E27FC236}">
                <a16:creationId xmlns:a16="http://schemas.microsoft.com/office/drawing/2014/main" id="{31D740BE-2E8B-923F-66F6-40CFC8B8D66E}"/>
              </a:ext>
            </a:extLst>
          </p:cNvPr>
          <p:cNvGraphicFramePr>
            <a:graphicFrameLocks noGrp="1"/>
          </p:cNvGraphicFramePr>
          <p:nvPr>
            <p:extLst>
              <p:ext uri="{D42A27DB-BD31-4B8C-83A1-F6EECF244321}">
                <p14:modId xmlns:p14="http://schemas.microsoft.com/office/powerpoint/2010/main" val="3148421119"/>
              </p:ext>
            </p:extLst>
          </p:nvPr>
        </p:nvGraphicFramePr>
        <p:xfrm>
          <a:off x="900113" y="2060575"/>
          <a:ext cx="6096000" cy="12858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023">
                <a:tc>
                  <a:txBody>
                    <a:bodyPr/>
                    <a:lstStyle/>
                    <a:p>
                      <a:r>
                        <a:rPr lang="en-US" altLang="zh-TW" sz="1800" b="0" dirty="0" err="1">
                          <a:solidFill>
                            <a:sysClr val="windowText" lastClr="000000"/>
                          </a:solidFill>
                        </a:rPr>
                        <a:t>rosnode</a:t>
                      </a:r>
                      <a:r>
                        <a:rPr lang="en-US" altLang="zh-TW" sz="1800" b="0" dirty="0">
                          <a:solidFill>
                            <a:sysClr val="windowText" lastClr="000000"/>
                          </a:solidFill>
                        </a:rPr>
                        <a:t> list</a:t>
                      </a:r>
                      <a:endParaRPr lang="zh-TW" altLang="en-US" sz="1800" b="0" dirty="0">
                        <a:solidFill>
                          <a:sysClr val="windowText" lastClr="000000"/>
                        </a:solidFill>
                      </a:endParaRP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800" b="0" dirty="0">
                          <a:solidFill>
                            <a:schemeClr val="tx1"/>
                          </a:solidFill>
                          <a:latin typeface="標楷體" panose="03000509000000000000" pitchFamily="65" charset="-120"/>
                          <a:ea typeface="標楷體" panose="03000509000000000000" pitchFamily="65" charset="-120"/>
                        </a:rPr>
                        <a:t>列出目前正在執行</a:t>
                      </a:r>
                      <a:r>
                        <a:rPr lang="en-US" altLang="zh-TW" sz="1800" b="0" dirty="0">
                          <a:solidFill>
                            <a:schemeClr val="tx1"/>
                          </a:solidFill>
                        </a:rPr>
                        <a:t>node</a:t>
                      </a:r>
                      <a:r>
                        <a:rPr lang="zh-TW" altLang="en-US" sz="1800" b="0" dirty="0">
                          <a:solidFill>
                            <a:schemeClr val="tx1"/>
                          </a:solidFill>
                          <a:latin typeface="標楷體" panose="03000509000000000000" pitchFamily="65" charset="-120"/>
                          <a:ea typeface="標楷體" panose="03000509000000000000" pitchFamily="65" charset="-120"/>
                        </a:rPr>
                        <a:t>名稱</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14852">
                <a:tc>
                  <a:txBody>
                    <a:bodyPr/>
                    <a:lstStyle/>
                    <a:p>
                      <a:endParaRPr lang="en-US" altLang="zh-TW" sz="1800" b="0" dirty="0"/>
                    </a:p>
                    <a:p>
                      <a:r>
                        <a:rPr lang="en-US" altLang="zh-TW" sz="1800" b="0" dirty="0" err="1"/>
                        <a:t>rosnode</a:t>
                      </a:r>
                      <a:r>
                        <a:rPr lang="en-US" altLang="zh-TW" sz="1800" b="0" dirty="0"/>
                        <a:t> info [</a:t>
                      </a:r>
                      <a:r>
                        <a:rPr lang="en-US" altLang="zh-TW" sz="1800" b="0" dirty="0" err="1"/>
                        <a:t>node_name</a:t>
                      </a:r>
                      <a:r>
                        <a:rPr lang="en-US" altLang="zh-TW" sz="1800" b="0" dirty="0"/>
                        <a:t>]</a:t>
                      </a:r>
                      <a:endParaRPr lang="zh-TW" altLang="en-US" sz="1800" b="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800" dirty="0">
                          <a:latin typeface="標楷體" panose="03000509000000000000" pitchFamily="65" charset="-120"/>
                          <a:ea typeface="標楷體" panose="03000509000000000000" pitchFamily="65" charset="-120"/>
                        </a:rPr>
                        <a:t>列出</a:t>
                      </a:r>
                      <a:r>
                        <a:rPr lang="en-US" altLang="zh-TW" sz="1800" dirty="0"/>
                        <a:t>node </a:t>
                      </a:r>
                      <a:r>
                        <a:rPr lang="zh-TW" altLang="en-US" sz="1800" dirty="0">
                          <a:latin typeface="標楷體" panose="03000509000000000000" pitchFamily="65" charset="-120"/>
                          <a:ea typeface="標楷體" panose="03000509000000000000" pitchFamily="65" charset="-120"/>
                        </a:rPr>
                        <a:t>相關資訊</a:t>
                      </a:r>
                      <a:endParaRPr lang="en-US" altLang="zh-TW" sz="1800" dirty="0">
                        <a:latin typeface="標楷體" panose="03000509000000000000" pitchFamily="65" charset="-120"/>
                        <a:ea typeface="標楷體" panose="03000509000000000000" pitchFamily="65" charset="-120"/>
                      </a:endParaRPr>
                    </a:p>
                    <a:p>
                      <a:r>
                        <a:rPr lang="en-US" altLang="zh-TW" sz="1800" dirty="0"/>
                        <a:t>1.</a:t>
                      </a:r>
                      <a:r>
                        <a:rPr lang="zh-TW" altLang="en-US" sz="1800" dirty="0">
                          <a:latin typeface="標楷體" panose="03000509000000000000" pitchFamily="65" charset="-120"/>
                          <a:ea typeface="標楷體" panose="03000509000000000000" pitchFamily="65" charset="-120"/>
                        </a:rPr>
                        <a:t>發布者與訂閱者</a:t>
                      </a:r>
                      <a:endParaRPr lang="en-US" altLang="zh-TW" sz="1800" dirty="0">
                        <a:latin typeface="標楷體" panose="03000509000000000000" pitchFamily="65" charset="-120"/>
                        <a:ea typeface="標楷體" panose="03000509000000000000" pitchFamily="65" charset="-120"/>
                      </a:endParaRPr>
                    </a:p>
                    <a:p>
                      <a:r>
                        <a:rPr lang="en-US" altLang="zh-TW" sz="1800" dirty="0"/>
                        <a:t>2.Node</a:t>
                      </a:r>
                      <a:r>
                        <a:rPr lang="zh-TW" altLang="en-US" sz="1800" dirty="0">
                          <a:latin typeface="標楷體" panose="03000509000000000000" pitchFamily="65" charset="-120"/>
                          <a:ea typeface="標楷體" panose="03000509000000000000" pitchFamily="65" charset="-120"/>
                        </a:rPr>
                        <a:t>的</a:t>
                      </a:r>
                      <a:r>
                        <a:rPr lang="en-US" altLang="zh-TW" sz="1800" dirty="0"/>
                        <a:t>PID</a:t>
                      </a:r>
                      <a:endParaRPr lang="zh-TW" alt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4EF3A6CD-C026-9482-C8DF-88C1D20D8FC3}"/>
              </a:ext>
            </a:extLst>
          </p:cNvPr>
          <p:cNvSpPr>
            <a:spLocks noGrp="1" noChangeArrowheads="1"/>
          </p:cNvSpPr>
          <p:nvPr>
            <p:ph type="ctrTitle" sz="quarter"/>
          </p:nvPr>
        </p:nvSpPr>
        <p:spPr>
          <a:xfrm>
            <a:off x="0" y="1412875"/>
            <a:ext cx="9144000" cy="1014413"/>
          </a:xfrm>
        </p:spPr>
        <p:txBody>
          <a:bodyPr/>
          <a:lstStyle/>
          <a:p>
            <a:pPr algn="ctr" eaLnBrk="1" hangingPunct="1"/>
            <a:r>
              <a:rPr lang="en-US" altLang="zh-TW" sz="4800" dirty="0"/>
              <a:t>ROS</a:t>
            </a:r>
            <a:r>
              <a:rPr lang="zh-TW" altLang="en-US" sz="4800" dirty="0"/>
              <a:t>程式間的溝通機制與原理</a:t>
            </a:r>
            <a:endParaRPr lang="en-US" altLang="zh-TW" sz="4800" dirty="0"/>
          </a:p>
        </p:txBody>
      </p:sp>
      <p:sp>
        <p:nvSpPr>
          <p:cNvPr id="9" name="副標題 5">
            <a:extLst>
              <a:ext uri="{FF2B5EF4-FFF2-40B4-BE49-F238E27FC236}">
                <a16:creationId xmlns:a16="http://schemas.microsoft.com/office/drawing/2014/main" id="{DAE8B0A9-B57C-2C9C-EBE2-1475EA9DC6E4}"/>
              </a:ext>
            </a:extLst>
          </p:cNvPr>
          <p:cNvSpPr txBox="1">
            <a:spLocks/>
          </p:cNvSpPr>
          <p:nvPr/>
        </p:nvSpPr>
        <p:spPr bwMode="auto">
          <a:xfrm>
            <a:off x="2914650" y="4799013"/>
            <a:ext cx="3529013" cy="1366837"/>
          </a:xfrm>
          <a:prstGeom prst="rect">
            <a:avLst/>
          </a:prstGeom>
          <a:noFill/>
          <a:ln w="9525">
            <a:noFill/>
            <a:miter lim="800000"/>
            <a:headEnd/>
            <a:tailEnd/>
          </a:ln>
        </p:spPr>
        <p:txBody>
          <a:bodyPr/>
          <a:lstStyle/>
          <a:p>
            <a:pPr algn="just">
              <a:spcBef>
                <a:spcPct val="20000"/>
              </a:spcBef>
              <a:buClr>
                <a:srgbClr val="FF9900"/>
              </a:buClr>
              <a:buFont typeface="Wingdings" pitchFamily="2" charset="2"/>
              <a:buNone/>
              <a:defRPr/>
            </a:pPr>
            <a:endParaRPr lang="en-US" altLang="zh-TW" sz="2400" kern="0" dirty="0">
              <a:latin typeface="+mj-lt"/>
              <a:ea typeface="+mj-ea"/>
            </a:endParaRPr>
          </a:p>
        </p:txBody>
      </p:sp>
      <p:sp>
        <p:nvSpPr>
          <p:cNvPr id="4" name="Rectangle 4">
            <a:extLst>
              <a:ext uri="{FF2B5EF4-FFF2-40B4-BE49-F238E27FC236}">
                <a16:creationId xmlns:a16="http://schemas.microsoft.com/office/drawing/2014/main" id="{68ABF557-E54F-0BDF-BD50-3FFBB1D9120E}"/>
              </a:ext>
            </a:extLst>
          </p:cNvPr>
          <p:cNvSpPr txBox="1">
            <a:spLocks noChangeArrowheads="1"/>
          </p:cNvSpPr>
          <p:nvPr/>
        </p:nvSpPr>
        <p:spPr bwMode="auto">
          <a:xfrm>
            <a:off x="0" y="3206750"/>
            <a:ext cx="9144000" cy="1014413"/>
          </a:xfrm>
          <a:prstGeom prst="rect">
            <a:avLst/>
          </a:prstGeom>
          <a:noFill/>
          <a:ln>
            <a:noFill/>
          </a:ln>
        </p:spPr>
        <p:txBody>
          <a:bodyPr anchor="ctr"/>
          <a:lstStyle>
            <a:lvl1pPr algn="just" rtl="0" eaLnBrk="0" fontAlgn="base" hangingPunct="0">
              <a:spcBef>
                <a:spcPct val="0"/>
              </a:spcBef>
              <a:spcAft>
                <a:spcPct val="0"/>
              </a:spcAft>
              <a:defRPr kumimoji="1" sz="3600">
                <a:solidFill>
                  <a:schemeClr val="tx2"/>
                </a:solidFill>
                <a:latin typeface="+mj-lt"/>
                <a:ea typeface="+mj-ea"/>
                <a:cs typeface="+mj-cs"/>
              </a:defRPr>
            </a:lvl1pPr>
            <a:lvl2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2pPr>
            <a:lvl3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3pPr>
            <a:lvl4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4pPr>
            <a:lvl5pPr algn="just" rtl="0" eaLnBrk="0" fontAlgn="base" hangingPunct="0">
              <a:spcBef>
                <a:spcPct val="0"/>
              </a:spcBef>
              <a:spcAft>
                <a:spcPct val="0"/>
              </a:spcAft>
              <a:defRPr kumimoji="1" sz="4000">
                <a:solidFill>
                  <a:schemeClr val="tx2"/>
                </a:solidFill>
                <a:latin typeface="Times New Roman" pitchFamily="18" charset="0"/>
                <a:ea typeface="標楷體" pitchFamily="65" charset="-120"/>
              </a:defRPr>
            </a:lvl5pPr>
            <a:lvl6pPr marL="457200" algn="just" rtl="0" fontAlgn="base">
              <a:spcBef>
                <a:spcPct val="0"/>
              </a:spcBef>
              <a:spcAft>
                <a:spcPct val="0"/>
              </a:spcAft>
              <a:defRPr kumimoji="1" sz="3200">
                <a:solidFill>
                  <a:schemeClr val="tx2"/>
                </a:solidFill>
                <a:latin typeface="Times New Roman" pitchFamily="18" charset="0"/>
                <a:ea typeface="標楷體" pitchFamily="65" charset="-120"/>
              </a:defRPr>
            </a:lvl6pPr>
            <a:lvl7pPr marL="914400" algn="just" rtl="0" fontAlgn="base">
              <a:spcBef>
                <a:spcPct val="0"/>
              </a:spcBef>
              <a:spcAft>
                <a:spcPct val="0"/>
              </a:spcAft>
              <a:defRPr kumimoji="1" sz="3200">
                <a:solidFill>
                  <a:schemeClr val="tx2"/>
                </a:solidFill>
                <a:latin typeface="Times New Roman" pitchFamily="18" charset="0"/>
                <a:ea typeface="標楷體" pitchFamily="65" charset="-120"/>
              </a:defRPr>
            </a:lvl7pPr>
            <a:lvl8pPr marL="1371600" algn="just" rtl="0" fontAlgn="base">
              <a:spcBef>
                <a:spcPct val="0"/>
              </a:spcBef>
              <a:spcAft>
                <a:spcPct val="0"/>
              </a:spcAft>
              <a:defRPr kumimoji="1" sz="3200">
                <a:solidFill>
                  <a:schemeClr val="tx2"/>
                </a:solidFill>
                <a:latin typeface="Times New Roman" pitchFamily="18" charset="0"/>
                <a:ea typeface="標楷體" pitchFamily="65" charset="-120"/>
              </a:defRPr>
            </a:lvl8pPr>
            <a:lvl9pPr marL="1828800" algn="just" rtl="0" fontAlgn="base">
              <a:spcBef>
                <a:spcPct val="0"/>
              </a:spcBef>
              <a:spcAft>
                <a:spcPct val="0"/>
              </a:spcAft>
              <a:defRPr kumimoji="1" sz="3200">
                <a:solidFill>
                  <a:schemeClr val="tx2"/>
                </a:solidFill>
                <a:latin typeface="Times New Roman" pitchFamily="18" charset="0"/>
                <a:ea typeface="標楷體" pitchFamily="65" charset="-120"/>
              </a:defRPr>
            </a:lvl9pPr>
          </a:lstStyle>
          <a:p>
            <a:pPr algn="ctr" eaLnBrk="1" hangingPunct="1">
              <a:defRPr/>
            </a:pPr>
            <a:endParaRPr lang="en-US" altLang="zh-TW" sz="4000" kern="0" dirty="0"/>
          </a:p>
        </p:txBody>
      </p:sp>
      <p:sp>
        <p:nvSpPr>
          <p:cNvPr id="5125" name="Rectangle 4">
            <a:extLst>
              <a:ext uri="{FF2B5EF4-FFF2-40B4-BE49-F238E27FC236}">
                <a16:creationId xmlns:a16="http://schemas.microsoft.com/office/drawing/2014/main" id="{64BF7FE2-F848-BB39-00F1-987F81848B47}"/>
              </a:ext>
            </a:extLst>
          </p:cNvPr>
          <p:cNvSpPr txBox="1">
            <a:spLocks noChangeArrowheads="1"/>
          </p:cNvSpPr>
          <p:nvPr/>
        </p:nvSpPr>
        <p:spPr bwMode="auto">
          <a:xfrm>
            <a:off x="0" y="3284538"/>
            <a:ext cx="9144000" cy="1014412"/>
          </a:xfrm>
          <a:prstGeom prst="rect">
            <a:avLst/>
          </a:prstGeom>
          <a:noFill/>
          <a:ln>
            <a:noFill/>
          </a:ln>
        </p:spPr>
        <p:txBody>
          <a:bodyPr anchor="ctr"/>
          <a:lstStyle>
            <a:lvl1pPr algn="just">
              <a:spcBef>
                <a:spcPct val="20000"/>
              </a:spcBef>
              <a:buClr>
                <a:srgbClr val="FF9900"/>
              </a:buClr>
              <a:buFont typeface="Wingdings" panose="05000000000000000000" pitchFamily="2" charset="2"/>
              <a:buChar char="p"/>
              <a:defRPr kumimoji="1" sz="2400">
                <a:solidFill>
                  <a:schemeClr val="tx1"/>
                </a:solidFill>
                <a:latin typeface="Times New Roman" panose="02020603050405020304" pitchFamily="18" charset="0"/>
                <a:ea typeface="標楷體" panose="03000509000000000000" pitchFamily="65" charset="-120"/>
              </a:defRPr>
            </a:lvl1pPr>
            <a:lvl2pPr marL="742950" indent="-285750" algn="just">
              <a:spcBef>
                <a:spcPct val="20000"/>
              </a:spcBef>
              <a:buClr>
                <a:srgbClr val="FF9900"/>
              </a:buClr>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2pPr>
            <a:lvl3pPr marL="1143000" indent="-228600" algn="just">
              <a:spcBef>
                <a:spcPct val="20000"/>
              </a:spcBef>
              <a:buClr>
                <a:srgbClr val="FF9900"/>
              </a:buClr>
              <a:buFont typeface="Wingdings" panose="05000000000000000000" pitchFamily="2" charset="2"/>
              <a:buChar char="p"/>
              <a:defRPr kumimoji="1">
                <a:solidFill>
                  <a:schemeClr val="tx1"/>
                </a:solidFill>
                <a:latin typeface="Times New Roman" panose="02020603050405020304" pitchFamily="18" charset="0"/>
                <a:ea typeface="標楷體" panose="03000509000000000000" pitchFamily="65" charset="-120"/>
              </a:defRPr>
            </a:lvl3pPr>
            <a:lvl4pPr marL="1600200" indent="-228600" algn="just">
              <a:spcBef>
                <a:spcPct val="20000"/>
              </a:spcBef>
              <a:buClr>
                <a:srgbClr val="FF9900"/>
              </a:buClr>
              <a:buFont typeface="Wingdings" panose="05000000000000000000" pitchFamily="2" charset="2"/>
              <a:buChar char="n"/>
              <a:defRPr kumimoji="1" sz="1600">
                <a:solidFill>
                  <a:schemeClr val="tx1"/>
                </a:solidFill>
                <a:latin typeface="Times New Roman" panose="02020603050405020304" pitchFamily="18" charset="0"/>
                <a:ea typeface="標楷體" panose="03000509000000000000" pitchFamily="65" charset="-120"/>
              </a:defRPr>
            </a:lvl4pPr>
            <a:lvl5pPr marL="2057400" indent="-228600" algn="just">
              <a:spcBef>
                <a:spcPct val="20000"/>
              </a:spcBef>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5pPr>
            <a:lvl6pPr marL="25146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6pPr>
            <a:lvl7pPr marL="29718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7pPr>
            <a:lvl8pPr marL="34290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8pPr>
            <a:lvl9pPr marL="3886200" indent="-228600" algn="just" eaLnBrk="0" fontAlgn="base" hangingPunct="0">
              <a:spcBef>
                <a:spcPct val="20000"/>
              </a:spcBef>
              <a:spcAft>
                <a:spcPct val="0"/>
              </a:spcAft>
              <a:buClr>
                <a:srgbClr val="FF9900"/>
              </a:buClr>
              <a:buFont typeface="Wingdings" panose="05000000000000000000" pitchFamily="2" charset="2"/>
              <a:buChar char="p"/>
              <a:defRPr kumimoji="1" sz="1400">
                <a:solidFill>
                  <a:schemeClr val="tx1"/>
                </a:solidFill>
                <a:latin typeface="Times New Roman" panose="02020603050405020304" pitchFamily="18" charset="0"/>
                <a:ea typeface="標楷體" panose="03000509000000000000" pitchFamily="65" charset="-120"/>
              </a:defRPr>
            </a:lvl9pPr>
          </a:lstStyle>
          <a:p>
            <a:pPr algn="ctr">
              <a:spcBef>
                <a:spcPts val="0"/>
              </a:spcBef>
              <a:spcAft>
                <a:spcPts val="0"/>
              </a:spcAft>
              <a:buClr>
                <a:schemeClr val="dk1"/>
              </a:buClr>
              <a:buSzPts val="4000"/>
              <a:buFont typeface="Times New Roman"/>
              <a:buNone/>
              <a:defRPr/>
            </a:pPr>
            <a:r>
              <a:rPr lang="en-US" altLang="zh-TW" sz="4800" dirty="0"/>
              <a:t>topic</a:t>
            </a:r>
            <a:r>
              <a:rPr lang="zh-TW" altLang="en-US" sz="4800" dirty="0"/>
              <a:t>與</a:t>
            </a:r>
            <a:r>
              <a:rPr lang="en-US" altLang="zh-TW" sz="4800" dirty="0"/>
              <a:t>message</a:t>
            </a:r>
            <a:endParaRPr lang="zh-TW" altLang="en-US" sz="4800" dirty="0">
              <a:solidFill>
                <a:srgbClr val="000000"/>
              </a:solidFill>
              <a:latin typeface="標楷體" panose="03000509000000000000" pitchFamily="65" charset="-120"/>
              <a:cs typeface="Times New Roman"/>
              <a:sym typeface="Times New Roman"/>
            </a:endParaRPr>
          </a:p>
        </p:txBody>
      </p:sp>
    </p:spTree>
    <p:extLst>
      <p:ext uri="{BB962C8B-B14F-4D97-AF65-F5344CB8AC3E}">
        <p14:creationId xmlns:p14="http://schemas.microsoft.com/office/powerpoint/2010/main" val="406106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D0480AEA-DED3-C124-56AF-1715C7AAF6CF}"/>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5363" name="內容版面配置區 2">
            <a:extLst>
              <a:ext uri="{FF2B5EF4-FFF2-40B4-BE49-F238E27FC236}">
                <a16:creationId xmlns:a16="http://schemas.microsoft.com/office/drawing/2014/main" id="{F458B976-5A54-548B-412F-54CBB033C899}"/>
              </a:ext>
            </a:extLst>
          </p:cNvPr>
          <p:cNvSpPr>
            <a:spLocks noGrp="1"/>
          </p:cNvSpPr>
          <p:nvPr>
            <p:ph idx="1"/>
          </p:nvPr>
        </p:nvSpPr>
        <p:spPr/>
        <p:txBody>
          <a:bodyPr/>
          <a:lstStyle/>
          <a:p>
            <a:r>
              <a:rPr lang="zh-TW" altLang="en-US" dirty="0"/>
              <a:t>在</a:t>
            </a:r>
            <a:r>
              <a:rPr lang="zh-TW" altLang="en-US" dirty="0">
                <a:latin typeface="標楷體" panose="03000509000000000000" pitchFamily="65" charset="-120"/>
              </a:rPr>
              <a:t>範例程式當中，我們執行了兩個程式節點</a:t>
            </a:r>
            <a:endParaRPr lang="en-US" altLang="zh-TW" dirty="0"/>
          </a:p>
          <a:p>
            <a:pPr lvl="1">
              <a:spcBef>
                <a:spcPts val="400"/>
              </a:spcBef>
              <a:buSzPts val="2000"/>
              <a:buFont typeface="Noto Sans Symbols"/>
              <a:buChar char="■"/>
            </a:pPr>
            <a:r>
              <a:rPr lang="en-US" altLang="zh-TW" sz="1800" dirty="0" err="1">
                <a:cs typeface="Times New Roman" panose="02020603050405020304" pitchFamily="18" charset="0"/>
              </a:rPr>
              <a:t>turtlesim_node</a:t>
            </a:r>
            <a:r>
              <a:rPr lang="en-US" altLang="zh-TW" sz="1800" dirty="0">
                <a:cs typeface="Times New Roman" panose="02020603050405020304" pitchFamily="18" charset="0"/>
              </a:rPr>
              <a:t> </a:t>
            </a:r>
          </a:p>
          <a:p>
            <a:pPr lvl="1">
              <a:spcBef>
                <a:spcPts val="400"/>
              </a:spcBef>
              <a:buSzPts val="2000"/>
              <a:buFont typeface="Noto Sans Symbols"/>
              <a:buChar char="■"/>
            </a:pPr>
            <a:r>
              <a:rPr lang="en-US" altLang="zh-TW" sz="1800" dirty="0" err="1">
                <a:cs typeface="Times New Roman" panose="02020603050405020304" pitchFamily="18" charset="0"/>
              </a:rPr>
              <a:t>turtle_teleop_key</a:t>
            </a:r>
            <a:endParaRPr lang="en-US" altLang="zh-TW" sz="1800" dirty="0">
              <a:cs typeface="Times New Roman" panose="02020603050405020304" pitchFamily="18" charset="0"/>
            </a:endParaRPr>
          </a:p>
          <a:p>
            <a:endParaRPr lang="en-US" altLang="zh-TW" dirty="0"/>
          </a:p>
          <a:p>
            <a:r>
              <a:rPr lang="zh-TW" altLang="en-US" dirty="0"/>
              <a:t>顯然的，</a:t>
            </a:r>
            <a:r>
              <a:rPr lang="zh-TW" altLang="en-US" dirty="0">
                <a:latin typeface="標楷體" panose="03000509000000000000" pitchFamily="65" charset="-120"/>
              </a:rPr>
              <a:t>這兩個程式必須透過某種方式溝通我們才能順利控制烏龜移動</a:t>
            </a:r>
            <a:r>
              <a:rPr lang="en-US" altLang="zh-TW" dirty="0"/>
              <a:t> </a:t>
            </a:r>
          </a:p>
          <a:p>
            <a:pPr lvl="1"/>
            <a:endParaRPr lang="en-US" altLang="zh-TW" dirty="0"/>
          </a:p>
          <a:p>
            <a:r>
              <a:rPr lang="zh-TW" altLang="en-US" dirty="0"/>
              <a:t>在</a:t>
            </a:r>
            <a:r>
              <a:rPr lang="en-US" altLang="zh-TW" dirty="0" err="1"/>
              <a:t>ros</a:t>
            </a:r>
            <a:r>
              <a:rPr lang="zh-TW" altLang="en-US" dirty="0">
                <a:latin typeface="標楷體" panose="03000509000000000000" pitchFamily="65" charset="-120"/>
              </a:rPr>
              <a:t>當中，節點之間的通訊方式大致可分為</a:t>
            </a:r>
            <a:r>
              <a:rPr lang="en-US" altLang="zh-TW" dirty="0">
                <a:latin typeface="標楷體" panose="03000509000000000000" pitchFamily="65" charset="-120"/>
              </a:rPr>
              <a:t>3</a:t>
            </a:r>
            <a:r>
              <a:rPr lang="zh-TW" altLang="en-US" dirty="0">
                <a:latin typeface="標楷體" panose="03000509000000000000" pitchFamily="65" charset="-120"/>
              </a:rPr>
              <a:t>種</a:t>
            </a:r>
            <a:endParaRPr lang="en-US" altLang="zh-TW" dirty="0">
              <a:latin typeface="標楷體" panose="03000509000000000000" pitchFamily="65" charset="-120"/>
            </a:endParaRPr>
          </a:p>
          <a:p>
            <a:pPr lvl="1">
              <a:spcBef>
                <a:spcPts val="400"/>
              </a:spcBef>
              <a:buSzPts val="2000"/>
              <a:buFont typeface="Noto Sans Symbols"/>
              <a:buChar char="■"/>
            </a:pPr>
            <a:r>
              <a:rPr lang="en-US" altLang="zh-TW" dirty="0">
                <a:solidFill>
                  <a:srgbClr val="FF0000"/>
                </a:solidFill>
                <a:cs typeface="Times New Roman" panose="02020603050405020304" pitchFamily="18" charset="0"/>
              </a:rPr>
              <a:t>topic</a:t>
            </a:r>
          </a:p>
          <a:p>
            <a:pPr lvl="1">
              <a:spcBef>
                <a:spcPts val="400"/>
              </a:spcBef>
              <a:buSzPts val="2000"/>
              <a:buFont typeface="Noto Sans Symbols"/>
              <a:buChar char="■"/>
            </a:pPr>
            <a:r>
              <a:rPr lang="en-US" altLang="zh-TW" dirty="0">
                <a:cs typeface="Times New Roman" panose="02020603050405020304" pitchFamily="18" charset="0"/>
              </a:rPr>
              <a:t>service    (</a:t>
            </a:r>
            <a:r>
              <a:rPr lang="zh-TW" altLang="en-US" dirty="0">
                <a:latin typeface="標楷體" panose="03000509000000000000" pitchFamily="65" charset="-120"/>
              </a:rPr>
              <a:t>之後說明</a:t>
            </a:r>
            <a:r>
              <a:rPr lang="en-US" altLang="zh-TW" dirty="0">
                <a:cs typeface="Times New Roman" panose="02020603050405020304" pitchFamily="18" charset="0"/>
              </a:rPr>
              <a:t>)</a:t>
            </a:r>
          </a:p>
          <a:p>
            <a:pPr lvl="1">
              <a:spcBef>
                <a:spcPts val="400"/>
              </a:spcBef>
              <a:buSzPts val="2000"/>
              <a:buFont typeface="Noto Sans Symbols"/>
              <a:buChar char="■"/>
            </a:pPr>
            <a:r>
              <a:rPr lang="en-US" altLang="zh-TW" dirty="0">
                <a:cs typeface="Times New Roman" panose="02020603050405020304" pitchFamily="18" charset="0"/>
              </a:rPr>
              <a:t>action    (</a:t>
            </a:r>
            <a:r>
              <a:rPr lang="zh-TW" altLang="en-US" dirty="0">
                <a:latin typeface="標楷體" panose="03000509000000000000" pitchFamily="65" charset="-120"/>
              </a:rPr>
              <a:t>之後說明</a:t>
            </a:r>
            <a:r>
              <a:rPr lang="en-US" altLang="zh-TW" dirty="0">
                <a:cs typeface="Times New Roman" panose="02020603050405020304" pitchFamily="18" charset="0"/>
              </a:rPr>
              <a:t>)</a:t>
            </a:r>
            <a:endParaRPr lang="en-US" altLang="zh-TW" sz="1800" dirty="0"/>
          </a:p>
          <a:p>
            <a:r>
              <a:rPr lang="zh-TW" altLang="en-US" dirty="0"/>
              <a:t>而</a:t>
            </a:r>
            <a:r>
              <a:rPr lang="zh-TW" altLang="en-US" dirty="0">
                <a:latin typeface="標楷體" panose="03000509000000000000" pitchFamily="65" charset="-120"/>
              </a:rPr>
              <a:t>在</a:t>
            </a:r>
            <a:r>
              <a:rPr lang="en-US" altLang="zh-TW" dirty="0"/>
              <a:t>topic</a:t>
            </a:r>
            <a:r>
              <a:rPr lang="zh-TW" altLang="en-US" dirty="0">
                <a:latin typeface="標楷體" panose="03000509000000000000" pitchFamily="65" charset="-120"/>
              </a:rPr>
              <a:t>上面跑的命令就叫做</a:t>
            </a:r>
            <a:r>
              <a:rPr lang="zh-TW" altLang="en-US" dirty="0">
                <a:solidFill>
                  <a:srgbClr val="FF0000"/>
                </a:solidFill>
                <a:latin typeface="標楷體" panose="03000509000000000000" pitchFamily="65" charset="-120"/>
              </a:rPr>
              <a:t>消息</a:t>
            </a:r>
            <a:r>
              <a:rPr lang="en-US" altLang="zh-TW" dirty="0">
                <a:solidFill>
                  <a:srgbClr val="FF0000"/>
                </a:solidFill>
                <a:cs typeface="Times New Roman" panose="02020603050405020304" pitchFamily="18" charset="0"/>
              </a:rPr>
              <a:t>(message)</a:t>
            </a:r>
          </a:p>
          <a:p>
            <a:pPr lvl="1">
              <a:spcBef>
                <a:spcPts val="400"/>
              </a:spcBef>
              <a:buSzPts val="2000"/>
              <a:buFont typeface="Noto Sans Symbols"/>
              <a:buChar char="■"/>
            </a:pPr>
            <a:r>
              <a:rPr lang="zh-TW" altLang="en-US" b="1" dirty="0">
                <a:solidFill>
                  <a:schemeClr val="tx2"/>
                </a:solidFill>
                <a:latin typeface="標楷體" panose="03000509000000000000" pitchFamily="65" charset="-120"/>
              </a:rPr>
              <a:t>消息的傳遞，是</a:t>
            </a:r>
            <a:r>
              <a:rPr lang="en-US" altLang="zh-TW" b="1" dirty="0" err="1">
                <a:solidFill>
                  <a:schemeClr val="tx2"/>
                </a:solidFill>
                <a:cs typeface="Times New Roman" panose="02020603050405020304" pitchFamily="18" charset="0"/>
              </a:rPr>
              <a:t>ros</a:t>
            </a:r>
            <a:r>
              <a:rPr lang="zh-TW" altLang="en-US" b="1" dirty="0">
                <a:solidFill>
                  <a:schemeClr val="tx2"/>
                </a:solidFill>
                <a:latin typeface="標楷體" panose="03000509000000000000" pitchFamily="65" charset="-120"/>
              </a:rPr>
              <a:t>裡面最重要的機制之一</a:t>
            </a:r>
          </a:p>
          <a:p>
            <a:endParaRPr lang="en-US" altLang="zh-TW" dirty="0"/>
          </a:p>
          <a:p>
            <a:pPr lvl="1"/>
            <a:endParaRPr lang="en-US" altLang="zh-TW" dirty="0"/>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537E5219-1B9D-2C4B-C20A-DD9051C484E2}"/>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6387" name="內容版面配置區 2">
            <a:extLst>
              <a:ext uri="{FF2B5EF4-FFF2-40B4-BE49-F238E27FC236}">
                <a16:creationId xmlns:a16="http://schemas.microsoft.com/office/drawing/2014/main" id="{B3BF9E8A-B986-486D-DA03-C1B87234AA23}"/>
              </a:ext>
            </a:extLst>
          </p:cNvPr>
          <p:cNvSpPr>
            <a:spLocks noGrp="1"/>
          </p:cNvSpPr>
          <p:nvPr>
            <p:ph idx="1"/>
          </p:nvPr>
        </p:nvSpPr>
        <p:spPr/>
        <p:txBody>
          <a:bodyPr/>
          <a:lstStyle/>
          <a:p>
            <a:pPr>
              <a:defRPr/>
            </a:pPr>
            <a:r>
              <a:rPr lang="en-US" altLang="zh-TW" dirty="0"/>
              <a:t>message</a:t>
            </a:r>
            <a:r>
              <a:rPr lang="zh-TW" altLang="en-US" dirty="0">
                <a:solidFill>
                  <a:schemeClr val="dk1"/>
                </a:solidFill>
                <a:latin typeface="標楷體" panose="03000509000000000000" pitchFamily="65" charset="-120"/>
                <a:cs typeface="Times New Roman"/>
                <a:sym typeface="Times New Roman"/>
              </a:rPr>
              <a:t>與</a:t>
            </a:r>
            <a:r>
              <a:rPr lang="en-US" altLang="zh-TW" dirty="0">
                <a:solidFill>
                  <a:schemeClr val="dk1"/>
                </a:solidFill>
                <a:ea typeface="Times New Roman"/>
                <a:cs typeface="Times New Roman"/>
                <a:sym typeface="Times New Roman"/>
              </a:rPr>
              <a:t>topic</a:t>
            </a:r>
            <a:r>
              <a:rPr lang="zh-TW" altLang="en-US" dirty="0">
                <a:solidFill>
                  <a:schemeClr val="dk1"/>
                </a:solidFill>
                <a:latin typeface="標楷體" panose="03000509000000000000" pitchFamily="65" charset="-120"/>
                <a:cs typeface="Times New Roman"/>
                <a:sym typeface="Times New Roman"/>
              </a:rPr>
              <a:t>的一種比喻</a:t>
            </a:r>
            <a:endParaRPr lang="en-US" altLang="zh-TW" dirty="0"/>
          </a:p>
          <a:p>
            <a:pPr lvl="1">
              <a:defRPr/>
            </a:pPr>
            <a:r>
              <a:rPr lang="en-US" altLang="zh-TW" dirty="0" err="1">
                <a:solidFill>
                  <a:schemeClr val="dk1"/>
                </a:solidFill>
                <a:ea typeface="Times New Roman"/>
                <a:cs typeface="Times New Roman"/>
                <a:sym typeface="Times New Roman"/>
              </a:rPr>
              <a:t>ros</a:t>
            </a:r>
            <a:r>
              <a:rPr lang="zh-TW" altLang="en-US" dirty="0">
                <a:solidFill>
                  <a:schemeClr val="dk1"/>
                </a:solidFill>
                <a:latin typeface="標楷體" panose="03000509000000000000" pitchFamily="65" charset="-120"/>
                <a:cs typeface="Times New Roman"/>
                <a:sym typeface="Times New Roman"/>
              </a:rPr>
              <a:t>的</a:t>
            </a:r>
            <a:r>
              <a:rPr lang="en-US" altLang="zh-TW" dirty="0">
                <a:solidFill>
                  <a:schemeClr val="dk1"/>
                </a:solidFill>
                <a:ea typeface="Times New Roman"/>
                <a:cs typeface="Times New Roman"/>
                <a:sym typeface="Times New Roman"/>
              </a:rPr>
              <a:t>topic</a:t>
            </a:r>
            <a:r>
              <a:rPr lang="zh-TW" altLang="en-US" dirty="0">
                <a:solidFill>
                  <a:schemeClr val="dk1"/>
                </a:solidFill>
                <a:latin typeface="標楷體" panose="03000509000000000000" pitchFamily="65" charset="-120"/>
                <a:cs typeface="Times New Roman"/>
                <a:sym typeface="Times New Roman"/>
              </a:rPr>
              <a:t>就像一個公布欄，而</a:t>
            </a:r>
            <a:r>
              <a:rPr lang="en-US" altLang="zh-TW" dirty="0">
                <a:solidFill>
                  <a:schemeClr val="dk1"/>
                </a:solidFill>
                <a:ea typeface="Times New Roman"/>
                <a:cs typeface="Times New Roman"/>
                <a:sym typeface="Times New Roman"/>
              </a:rPr>
              <a:t>message</a:t>
            </a:r>
            <a:r>
              <a:rPr lang="zh-TW" altLang="en-US" dirty="0">
                <a:solidFill>
                  <a:schemeClr val="dk1"/>
                </a:solidFill>
                <a:latin typeface="標楷體" panose="03000509000000000000" pitchFamily="65" charset="-120"/>
                <a:cs typeface="Times New Roman"/>
                <a:sym typeface="Times New Roman"/>
              </a:rPr>
              <a:t>就像上面的便利貼一樣</a:t>
            </a:r>
            <a:endParaRPr lang="zh-TW" altLang="en-US" sz="2400" dirty="0">
              <a:latin typeface="標楷體" panose="03000509000000000000" pitchFamily="65" charset="-120"/>
              <a:cs typeface="Times New Roman"/>
              <a:sym typeface="Times New Roman"/>
            </a:endParaRPr>
          </a:p>
          <a:p>
            <a:pPr lvl="1">
              <a:defRPr/>
            </a:pPr>
            <a:endParaRPr lang="en-US" altLang="zh-TW" dirty="0"/>
          </a:p>
          <a:p>
            <a:pPr>
              <a:defRPr/>
            </a:pPr>
            <a:r>
              <a:rPr lang="zh-TW" altLang="en-US" dirty="0"/>
              <a:t>消息</a:t>
            </a:r>
            <a:r>
              <a:rPr lang="en-US" altLang="zh-TW" dirty="0"/>
              <a:t>(message)</a:t>
            </a:r>
          </a:p>
          <a:p>
            <a:pPr lvl="1">
              <a:spcBef>
                <a:spcPts val="400"/>
              </a:spcBef>
              <a:spcAft>
                <a:spcPts val="0"/>
              </a:spcAft>
              <a:buSzPts val="2000"/>
              <a:buFont typeface="Noto Sans Symbols"/>
              <a:buChar char="■"/>
              <a:defRPr/>
            </a:pPr>
            <a:r>
              <a:rPr lang="zh-TW" altLang="en-US" dirty="0">
                <a:solidFill>
                  <a:schemeClr val="dk1"/>
                </a:solidFill>
                <a:latin typeface="標楷體" panose="03000509000000000000" pitchFamily="65" charset="-120"/>
                <a:cs typeface="Times New Roman"/>
                <a:sym typeface="Times New Roman"/>
              </a:rPr>
              <a:t>當今天一個</a:t>
            </a:r>
            <a:r>
              <a:rPr lang="en-US" altLang="zh-TW" dirty="0" err="1">
                <a:solidFill>
                  <a:schemeClr val="dk1"/>
                </a:solidFill>
                <a:cs typeface="Times New Roman"/>
                <a:sym typeface="Times New Roman"/>
              </a:rPr>
              <a:t>nodeA</a:t>
            </a:r>
            <a:r>
              <a:rPr lang="zh-TW" altLang="en-US" dirty="0">
                <a:solidFill>
                  <a:schemeClr val="dk1"/>
                </a:solidFill>
                <a:latin typeface="標楷體" panose="03000509000000000000" pitchFamily="65" charset="-120"/>
                <a:cs typeface="Times New Roman"/>
                <a:sym typeface="Times New Roman"/>
              </a:rPr>
              <a:t>要跟</a:t>
            </a:r>
            <a:r>
              <a:rPr lang="en-US" altLang="zh-TW" dirty="0" err="1">
                <a:solidFill>
                  <a:schemeClr val="dk1"/>
                </a:solidFill>
                <a:cs typeface="Times New Roman"/>
                <a:sym typeface="Times New Roman"/>
              </a:rPr>
              <a:t>nodeB</a:t>
            </a:r>
            <a:r>
              <a:rPr lang="zh-TW" altLang="en-US" dirty="0">
                <a:solidFill>
                  <a:schemeClr val="dk1"/>
                </a:solidFill>
                <a:latin typeface="標楷體" panose="03000509000000000000" pitchFamily="65" charset="-120"/>
                <a:cs typeface="Times New Roman"/>
                <a:sym typeface="Times New Roman"/>
              </a:rPr>
              <a:t>溝通，他們之間一定有一個共通語言</a:t>
            </a:r>
            <a:endParaRPr lang="zh-TW" altLang="en-US" sz="2400" dirty="0">
              <a:latin typeface="標楷體" panose="03000509000000000000" pitchFamily="65" charset="-120"/>
              <a:cs typeface="Times New Roman"/>
              <a:sym typeface="Times New Roman"/>
            </a:endParaRP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cs typeface="Times New Roman" panose="02020603050405020304" pitchFamily="18" charset="0"/>
              </a:rPr>
              <a:t>而這個共通語言在</a:t>
            </a:r>
            <a:r>
              <a:rPr lang="en-US" altLang="zh-TW" spc="-1" dirty="0" err="1">
                <a:solidFill>
                  <a:srgbClr val="000000"/>
                </a:solidFill>
                <a:cs typeface="Times New Roman" panose="02020603050405020304" pitchFamily="18" charset="0"/>
              </a:rPr>
              <a:t>ros</a:t>
            </a:r>
            <a:r>
              <a:rPr lang="zh-TW" altLang="en-US" spc="-1" dirty="0">
                <a:solidFill>
                  <a:srgbClr val="000000"/>
                </a:solidFill>
                <a:latin typeface="標楷體" panose="03000509000000000000" pitchFamily="65" charset="-120"/>
                <a:cs typeface="Times New Roman" panose="02020603050405020304" pitchFamily="18" charset="0"/>
              </a:rPr>
              <a:t>中就叫做</a:t>
            </a:r>
            <a:r>
              <a:rPr lang="en-US" altLang="zh-TW" spc="-1" dirty="0">
                <a:solidFill>
                  <a:srgbClr val="000000"/>
                </a:solidFill>
                <a:cs typeface="Times New Roman" panose="02020603050405020304" pitchFamily="18" charset="0"/>
              </a:rPr>
              <a:t>message</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cs typeface="Times New Roman" panose="02020603050405020304" pitchFamily="18" charset="0"/>
              </a:rPr>
              <a:t>在程式當中就是變數的型態</a:t>
            </a:r>
            <a:endParaRPr lang="en-US" altLang="zh-TW" spc="-1" dirty="0">
              <a:solidFill>
                <a:srgbClr val="000000"/>
              </a:solidFill>
              <a:latin typeface="標楷體" panose="03000509000000000000" pitchFamily="65" charset="-120"/>
              <a:cs typeface="Times New Roman" panose="02020603050405020304" pitchFamily="18" charset="0"/>
            </a:endParaRPr>
          </a:p>
          <a:p>
            <a:pPr lvl="3">
              <a:defRPr/>
            </a:pPr>
            <a:r>
              <a:rPr lang="zh-TW" altLang="en-US" spc="-1" dirty="0">
                <a:solidFill>
                  <a:srgbClr val="000000"/>
                </a:solidFill>
                <a:latin typeface="標楷體" panose="03000509000000000000" pitchFamily="65" charset="-120"/>
                <a:cs typeface="Times New Roman" panose="02020603050405020304" pitchFamily="18" charset="0"/>
              </a:rPr>
              <a:t>因為</a:t>
            </a:r>
            <a:r>
              <a:rPr lang="en-US" altLang="zh-TW" spc="-1" dirty="0">
                <a:solidFill>
                  <a:srgbClr val="000000"/>
                </a:solidFill>
                <a:cs typeface="Times New Roman" panose="02020603050405020304" pitchFamily="18" charset="0"/>
              </a:rPr>
              <a:t>node</a:t>
            </a:r>
            <a:r>
              <a:rPr lang="zh-TW" altLang="en-US" spc="-1" dirty="0">
                <a:solidFill>
                  <a:srgbClr val="000000"/>
                </a:solidFill>
                <a:latin typeface="標楷體" panose="03000509000000000000" pitchFamily="65" charset="-120"/>
                <a:cs typeface="Times New Roman" panose="02020603050405020304" pitchFamily="18" charset="0"/>
              </a:rPr>
              <a:t>是程式，程式間是靠變數溝通，而變數基本上一定有形態</a:t>
            </a:r>
            <a:endParaRPr lang="en-US" altLang="zh-TW" spc="-1" dirty="0">
              <a:solidFill>
                <a:srgbClr val="000000"/>
              </a:solidFill>
              <a:latin typeface="標楷體" panose="03000509000000000000" pitchFamily="65" charset="-120"/>
              <a:cs typeface="Times New Roman" panose="02020603050405020304" pitchFamily="18" charset="0"/>
            </a:endParaRPr>
          </a:p>
          <a:p>
            <a:pPr lvl="3">
              <a:defRPr/>
            </a:pPr>
            <a:endParaRPr lang="en-US" altLang="zh-TW" dirty="0"/>
          </a:p>
          <a:p>
            <a:pPr>
              <a:defRPr/>
            </a:pPr>
            <a:r>
              <a:rPr lang="zh-TW" altLang="en-US" dirty="0"/>
              <a:t>話題</a:t>
            </a:r>
            <a:r>
              <a:rPr lang="en-US" altLang="zh-TW" dirty="0"/>
              <a:t>(topic)</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當</a:t>
            </a:r>
            <a:r>
              <a:rPr lang="en-US" altLang="zh-TW" dirty="0" err="1">
                <a:cs typeface="Times New Roman" panose="02020603050405020304" pitchFamily="18" charset="0"/>
              </a:rPr>
              <a:t>nodeA</a:t>
            </a:r>
            <a:r>
              <a:rPr lang="zh-TW" altLang="en-US" dirty="0">
                <a:latin typeface="標楷體" panose="03000509000000000000" pitchFamily="65" charset="-120"/>
                <a:cs typeface="Times New Roman" panose="02020603050405020304" pitchFamily="18" charset="0"/>
              </a:rPr>
              <a:t>要把一個</a:t>
            </a:r>
            <a:r>
              <a:rPr lang="en-US" altLang="zh-TW" dirty="0">
                <a:cs typeface="Times New Roman" panose="02020603050405020304" pitchFamily="18" charset="0"/>
              </a:rPr>
              <a:t>message</a:t>
            </a:r>
            <a:r>
              <a:rPr lang="zh-TW" altLang="en-US" dirty="0">
                <a:latin typeface="標楷體" panose="03000509000000000000" pitchFamily="65" charset="-120"/>
                <a:cs typeface="Times New Roman" panose="02020603050405020304" pitchFamily="18" charset="0"/>
              </a:rPr>
              <a:t>丟給</a:t>
            </a:r>
            <a:r>
              <a:rPr lang="en-US" altLang="zh-TW" dirty="0" err="1">
                <a:cs typeface="Times New Roman" panose="02020603050405020304" pitchFamily="18" charset="0"/>
              </a:rPr>
              <a:t>nodeB</a:t>
            </a:r>
            <a:r>
              <a:rPr lang="zh-TW" altLang="en-US" dirty="0">
                <a:latin typeface="標楷體" panose="03000509000000000000" pitchFamily="65" charset="-120"/>
                <a:cs typeface="Times New Roman" panose="02020603050405020304" pitchFamily="18" charset="0"/>
              </a:rPr>
              <a:t>時</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可將</a:t>
            </a:r>
            <a:r>
              <a:rPr lang="en-US" altLang="zh-TW" dirty="0">
                <a:cs typeface="Times New Roman" panose="02020603050405020304" pitchFamily="18" charset="0"/>
              </a:rPr>
              <a:t>message</a:t>
            </a:r>
            <a:r>
              <a:rPr lang="zh-TW" altLang="en-US" dirty="0">
                <a:latin typeface="標楷體" panose="03000509000000000000" pitchFamily="65" charset="-120"/>
                <a:cs typeface="Times New Roman" panose="02020603050405020304" pitchFamily="18" charset="0"/>
              </a:rPr>
              <a:t>發佈</a:t>
            </a:r>
            <a:r>
              <a:rPr lang="en-US" altLang="zh-TW" dirty="0">
                <a:cs typeface="Times New Roman" panose="02020603050405020304" pitchFamily="18" charset="0"/>
              </a:rPr>
              <a:t>(publish)</a:t>
            </a:r>
            <a:r>
              <a:rPr lang="zh-TW" altLang="en-US" dirty="0">
                <a:latin typeface="標楷體" panose="03000509000000000000" pitchFamily="65" charset="-120"/>
                <a:cs typeface="Times New Roman" panose="02020603050405020304" pitchFamily="18" charset="0"/>
              </a:rPr>
              <a:t>到一個</a:t>
            </a:r>
            <a:r>
              <a:rPr lang="en-US" altLang="zh-TW" dirty="0">
                <a:cs typeface="Times New Roman" panose="02020603050405020304" pitchFamily="18" charset="0"/>
              </a:rPr>
              <a:t>topic</a:t>
            </a:r>
            <a:r>
              <a:rPr lang="zh-TW" altLang="en-US" dirty="0">
                <a:latin typeface="標楷體" panose="03000509000000000000" pitchFamily="65" charset="-120"/>
                <a:cs typeface="Times New Roman" panose="02020603050405020304" pitchFamily="18" charset="0"/>
              </a:rPr>
              <a:t>上</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而</a:t>
            </a:r>
            <a:r>
              <a:rPr lang="en-US" altLang="zh-TW" dirty="0" err="1">
                <a:cs typeface="Times New Roman" panose="02020603050405020304" pitchFamily="18" charset="0"/>
              </a:rPr>
              <a:t>nodeB</a:t>
            </a:r>
            <a:r>
              <a:rPr lang="zh-TW" altLang="en-US" dirty="0">
                <a:latin typeface="標楷體" panose="03000509000000000000" pitchFamily="65" charset="-120"/>
                <a:cs typeface="Times New Roman" panose="02020603050405020304" pitchFamily="18" charset="0"/>
              </a:rPr>
              <a:t>只要去訂閱</a:t>
            </a:r>
            <a:r>
              <a:rPr lang="en-US" altLang="zh-TW" dirty="0">
                <a:cs typeface="Times New Roman" panose="02020603050405020304" pitchFamily="18" charset="0"/>
              </a:rPr>
              <a:t>(subscribe)</a:t>
            </a:r>
            <a:r>
              <a:rPr lang="zh-TW" altLang="en-US" dirty="0">
                <a:latin typeface="標楷體" panose="03000509000000000000" pitchFamily="65" charset="-120"/>
                <a:cs typeface="Times New Roman" panose="02020603050405020304" pitchFamily="18" charset="0"/>
              </a:rPr>
              <a:t>那個</a:t>
            </a:r>
            <a:r>
              <a:rPr lang="en-US" altLang="zh-TW" dirty="0">
                <a:cs typeface="Times New Roman" panose="02020603050405020304" pitchFamily="18" charset="0"/>
              </a:rPr>
              <a:t>topic</a:t>
            </a:r>
            <a:r>
              <a:rPr lang="zh-TW" altLang="en-US" dirty="0">
                <a:latin typeface="標楷體" panose="03000509000000000000" pitchFamily="65" charset="-120"/>
                <a:cs typeface="Times New Roman" panose="02020603050405020304" pitchFamily="18" charset="0"/>
              </a:rPr>
              <a:t>即可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ADE896D6-8A07-1207-5485-E286A65FC1F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 name="橢圓 1">
            <a:extLst>
              <a:ext uri="{FF2B5EF4-FFF2-40B4-BE49-F238E27FC236}">
                <a16:creationId xmlns:a16="http://schemas.microsoft.com/office/drawing/2014/main" id="{D6768847-B06C-5C7E-3022-7013FD7D3DBA}"/>
              </a:ext>
            </a:extLst>
          </p:cNvPr>
          <p:cNvSpPr/>
          <p:nvPr/>
        </p:nvSpPr>
        <p:spPr>
          <a:xfrm>
            <a:off x="803275" y="1535113"/>
            <a:ext cx="1892300" cy="18938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err="1"/>
              <a:t>nodeA</a:t>
            </a:r>
            <a:endParaRPr lang="en-US" altLang="zh-TW" dirty="0"/>
          </a:p>
          <a:p>
            <a:pPr algn="ctr">
              <a:defRPr/>
            </a:pPr>
            <a:endParaRPr lang="en-US" altLang="zh-TW" dirty="0"/>
          </a:p>
          <a:p>
            <a:pPr algn="ctr">
              <a:defRPr/>
            </a:pPr>
            <a:endParaRPr lang="en-US" altLang="zh-TW" dirty="0"/>
          </a:p>
        </p:txBody>
      </p:sp>
      <p:sp>
        <p:nvSpPr>
          <p:cNvPr id="4" name="矩形: 圓角 3">
            <a:extLst>
              <a:ext uri="{FF2B5EF4-FFF2-40B4-BE49-F238E27FC236}">
                <a16:creationId xmlns:a16="http://schemas.microsoft.com/office/drawing/2014/main" id="{F76EAACA-2B9A-103A-3CCE-D3B08AD87F53}"/>
              </a:ext>
            </a:extLst>
          </p:cNvPr>
          <p:cNvSpPr/>
          <p:nvPr/>
        </p:nvSpPr>
        <p:spPr>
          <a:xfrm>
            <a:off x="3736975" y="3603625"/>
            <a:ext cx="1670050" cy="558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t>topic</a:t>
            </a:r>
            <a:endParaRPr lang="zh-TW" altLang="en-US" dirty="0"/>
          </a:p>
        </p:txBody>
      </p:sp>
      <p:sp>
        <p:nvSpPr>
          <p:cNvPr id="5" name="橢圓 4">
            <a:extLst>
              <a:ext uri="{FF2B5EF4-FFF2-40B4-BE49-F238E27FC236}">
                <a16:creationId xmlns:a16="http://schemas.microsoft.com/office/drawing/2014/main" id="{FE5653AD-D234-1018-071D-C959F9DC2D7E}"/>
              </a:ext>
            </a:extLst>
          </p:cNvPr>
          <p:cNvSpPr/>
          <p:nvPr/>
        </p:nvSpPr>
        <p:spPr>
          <a:xfrm>
            <a:off x="6481763" y="4324350"/>
            <a:ext cx="1893887" cy="18923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TW" dirty="0"/>
          </a:p>
          <a:p>
            <a:pPr algn="ctr">
              <a:defRPr/>
            </a:pPr>
            <a:endParaRPr lang="en-US" altLang="zh-TW" dirty="0"/>
          </a:p>
          <a:p>
            <a:pPr algn="ctr">
              <a:defRPr/>
            </a:pPr>
            <a:r>
              <a:rPr lang="en-US" altLang="zh-TW" dirty="0" err="1"/>
              <a:t>nodeB</a:t>
            </a:r>
            <a:endParaRPr lang="en-US" altLang="zh-TW" dirty="0"/>
          </a:p>
        </p:txBody>
      </p:sp>
      <p:sp>
        <p:nvSpPr>
          <p:cNvPr id="17414" name="文字方塊 5">
            <a:extLst>
              <a:ext uri="{FF2B5EF4-FFF2-40B4-BE49-F238E27FC236}">
                <a16:creationId xmlns:a16="http://schemas.microsoft.com/office/drawing/2014/main" id="{F3358132-B507-6117-AE31-9880AE56D31B}"/>
              </a:ext>
            </a:extLst>
          </p:cNvPr>
          <p:cNvSpPr txBox="1">
            <a:spLocks noChangeArrowheads="1"/>
          </p:cNvSpPr>
          <p:nvPr/>
        </p:nvSpPr>
        <p:spPr bwMode="auto">
          <a:xfrm>
            <a:off x="1230313" y="2774950"/>
            <a:ext cx="1109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zh-TW" dirty="0">
                <a:solidFill>
                  <a:srgbClr val="FFC000"/>
                </a:solidFill>
                <a:latin typeface="+mn-lt"/>
              </a:rPr>
              <a:t>publisher</a:t>
            </a:r>
            <a:endParaRPr lang="zh-TW" altLang="en-US" dirty="0">
              <a:solidFill>
                <a:srgbClr val="FFC000"/>
              </a:solidFill>
              <a:latin typeface="+mn-lt"/>
            </a:endParaRPr>
          </a:p>
        </p:txBody>
      </p:sp>
      <p:sp>
        <p:nvSpPr>
          <p:cNvPr id="17415" name="文字方塊 6">
            <a:extLst>
              <a:ext uri="{FF2B5EF4-FFF2-40B4-BE49-F238E27FC236}">
                <a16:creationId xmlns:a16="http://schemas.microsoft.com/office/drawing/2014/main" id="{81CBCBF0-70A0-C633-4BBD-17A171E96485}"/>
              </a:ext>
            </a:extLst>
          </p:cNvPr>
          <p:cNvSpPr txBox="1">
            <a:spLocks noChangeArrowheads="1"/>
          </p:cNvSpPr>
          <p:nvPr/>
        </p:nvSpPr>
        <p:spPr bwMode="auto">
          <a:xfrm>
            <a:off x="6861175" y="4600575"/>
            <a:ext cx="1135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zh-TW" dirty="0">
                <a:solidFill>
                  <a:srgbClr val="FFC000"/>
                </a:solidFill>
                <a:latin typeface="+mn-lt"/>
              </a:rPr>
              <a:t>subscriber</a:t>
            </a:r>
            <a:endParaRPr lang="zh-TW" altLang="en-US" dirty="0">
              <a:solidFill>
                <a:srgbClr val="FFC000"/>
              </a:solidFill>
              <a:latin typeface="+mn-lt"/>
            </a:endParaRPr>
          </a:p>
        </p:txBody>
      </p:sp>
      <p:cxnSp>
        <p:nvCxnSpPr>
          <p:cNvPr id="8" name="接點: 弧形 7">
            <a:extLst>
              <a:ext uri="{FF2B5EF4-FFF2-40B4-BE49-F238E27FC236}">
                <a16:creationId xmlns:a16="http://schemas.microsoft.com/office/drawing/2014/main" id="{94C72789-2145-49CF-B6F3-3E3BF46D6149}"/>
              </a:ext>
            </a:extLst>
          </p:cNvPr>
          <p:cNvCxnSpPr>
            <a:cxnSpLocks/>
            <a:stCxn id="17414" idx="3"/>
            <a:endCxn id="4" idx="1"/>
          </p:cNvCxnSpPr>
          <p:nvPr/>
        </p:nvCxnSpPr>
        <p:spPr>
          <a:xfrm>
            <a:off x="2339975" y="2960688"/>
            <a:ext cx="1397000" cy="922337"/>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 name="接點: 弧形 8">
            <a:extLst>
              <a:ext uri="{FF2B5EF4-FFF2-40B4-BE49-F238E27FC236}">
                <a16:creationId xmlns:a16="http://schemas.microsoft.com/office/drawing/2014/main" id="{57C03D0F-0946-45C3-6AA4-861ACC1A0D7E}"/>
              </a:ext>
            </a:extLst>
          </p:cNvPr>
          <p:cNvCxnSpPr>
            <a:cxnSpLocks/>
            <a:endCxn id="17415" idx="1"/>
          </p:cNvCxnSpPr>
          <p:nvPr/>
        </p:nvCxnSpPr>
        <p:spPr>
          <a:xfrm>
            <a:off x="5407025" y="3862388"/>
            <a:ext cx="1454150" cy="9239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10" name="橢圓 9">
            <a:extLst>
              <a:ext uri="{FF2B5EF4-FFF2-40B4-BE49-F238E27FC236}">
                <a16:creationId xmlns:a16="http://schemas.microsoft.com/office/drawing/2014/main" id="{47084ACC-3776-ACB7-D01E-7E043C7EA2F5}"/>
              </a:ext>
            </a:extLst>
          </p:cNvPr>
          <p:cNvSpPr/>
          <p:nvPr/>
        </p:nvSpPr>
        <p:spPr>
          <a:xfrm>
            <a:off x="2506663" y="3263900"/>
            <a:ext cx="993775" cy="30480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msg</a:t>
            </a:r>
            <a:endParaRPr lang="zh-TW" altLang="en-US" dirty="0"/>
          </a:p>
        </p:txBody>
      </p:sp>
      <p:sp>
        <p:nvSpPr>
          <p:cNvPr id="11" name="橢圓 10">
            <a:extLst>
              <a:ext uri="{FF2B5EF4-FFF2-40B4-BE49-F238E27FC236}">
                <a16:creationId xmlns:a16="http://schemas.microsoft.com/office/drawing/2014/main" id="{8BA59052-971E-7B47-F856-63ABEE034ED9}"/>
              </a:ext>
            </a:extLst>
          </p:cNvPr>
          <p:cNvSpPr/>
          <p:nvPr/>
        </p:nvSpPr>
        <p:spPr>
          <a:xfrm>
            <a:off x="5640388" y="4171950"/>
            <a:ext cx="993775" cy="30480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msg</a:t>
            </a:r>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D303B2EB-0EDB-CE88-A672-44067EB7A777}"/>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n-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3" name="內容版面配置區 2">
            <a:extLst>
              <a:ext uri="{FF2B5EF4-FFF2-40B4-BE49-F238E27FC236}">
                <a16:creationId xmlns:a16="http://schemas.microsoft.com/office/drawing/2014/main" id="{62A798E3-E0FB-7B1C-D986-0E7D578978F0}"/>
              </a:ext>
            </a:extLst>
          </p:cNvPr>
          <p:cNvSpPr>
            <a:spLocks noGrp="1"/>
          </p:cNvSpPr>
          <p:nvPr>
            <p:ph idx="1"/>
          </p:nvPr>
        </p:nvSpPr>
        <p:spPr/>
        <p:txBody>
          <a:bodyPr/>
          <a:lstStyle/>
          <a:p>
            <a:pPr>
              <a:defRPr/>
            </a:pPr>
            <a:r>
              <a:rPr lang="zh-TW" altLang="en-US" dirty="0"/>
              <a:t>也就是說</a:t>
            </a:r>
            <a:endParaRPr lang="en-US" altLang="zh-TW" dirty="0"/>
          </a:p>
          <a:p>
            <a:pPr lvl="1">
              <a:spcBef>
                <a:spcPts val="400"/>
              </a:spcBef>
              <a:spcAft>
                <a:spcPts val="0"/>
              </a:spcAft>
              <a:buSzPts val="2000"/>
              <a:buFont typeface="Noto Sans Symbols"/>
              <a:buChar char="■"/>
              <a:defRPr/>
            </a:pPr>
            <a:r>
              <a:rPr lang="en-US" altLang="zh-TW" dirty="0" err="1">
                <a:cs typeface="Times New Roman" panose="02020603050405020304" pitchFamily="18" charset="0"/>
              </a:rPr>
              <a:t>nodeA</a:t>
            </a:r>
            <a:r>
              <a:rPr lang="zh-TW" altLang="en-US" dirty="0">
                <a:cs typeface="Times New Roman" panose="02020603050405020304" pitchFamily="18" charset="0"/>
              </a:rPr>
              <a:t>與</a:t>
            </a:r>
            <a:r>
              <a:rPr lang="en-US" altLang="zh-TW" dirty="0" err="1">
                <a:cs typeface="Times New Roman" panose="02020603050405020304" pitchFamily="18" charset="0"/>
              </a:rPr>
              <a:t>nodeB</a:t>
            </a:r>
            <a:r>
              <a:rPr lang="zh-TW" altLang="en-US" dirty="0">
                <a:cs typeface="Times New Roman" panose="02020603050405020304" pitchFamily="18" charset="0"/>
              </a:rPr>
              <a:t>不需要知道彼此的存在</a:t>
            </a:r>
          </a:p>
          <a:p>
            <a:pPr lvl="1">
              <a:spcBef>
                <a:spcPts val="400"/>
              </a:spcBef>
              <a:spcAft>
                <a:spcPts val="0"/>
              </a:spcAft>
              <a:buSzPts val="2000"/>
              <a:buFont typeface="Noto Sans Symbols"/>
              <a:buChar char="■"/>
              <a:defRPr/>
            </a:pPr>
            <a:r>
              <a:rPr lang="zh-TW" altLang="en-US" dirty="0">
                <a:cs typeface="Times New Roman" panose="02020603050405020304" pitchFamily="18" charset="0"/>
              </a:rPr>
              <a:t>只要知道</a:t>
            </a:r>
            <a:r>
              <a:rPr lang="en-US" altLang="zh-TW" dirty="0">
                <a:cs typeface="Times New Roman" panose="02020603050405020304" pitchFamily="18" charset="0"/>
              </a:rPr>
              <a:t>topic</a:t>
            </a:r>
            <a:r>
              <a:rPr lang="zh-TW" altLang="en-US" dirty="0">
                <a:cs typeface="Times New Roman" panose="02020603050405020304" pitchFamily="18" charset="0"/>
              </a:rPr>
              <a:t>名稱和</a:t>
            </a:r>
            <a:r>
              <a:rPr lang="en-US" altLang="zh-TW" dirty="0">
                <a:cs typeface="Times New Roman" panose="02020603050405020304" pitchFamily="18" charset="0"/>
              </a:rPr>
              <a:t>message</a:t>
            </a:r>
            <a:r>
              <a:rPr lang="zh-TW" altLang="en-US" dirty="0">
                <a:cs typeface="Times New Roman" panose="02020603050405020304" pitchFamily="18" charset="0"/>
              </a:rPr>
              <a:t>型態就好</a:t>
            </a:r>
          </a:p>
          <a:p>
            <a:pPr lvl="1">
              <a:defRPr/>
            </a:pPr>
            <a:endParaRPr lang="en-US" altLang="zh-TW" dirty="0"/>
          </a:p>
          <a:p>
            <a:pPr>
              <a:defRPr/>
            </a:pPr>
            <a:r>
              <a:rPr lang="zh-TW" altLang="en-US" dirty="0"/>
              <a:t>對於</a:t>
            </a:r>
            <a:r>
              <a:rPr lang="zh-TW" altLang="en-US" dirty="0">
                <a:solidFill>
                  <a:srgbClr val="FF0000"/>
                </a:solidFill>
              </a:rPr>
              <a:t>發布者</a:t>
            </a:r>
            <a:r>
              <a:rPr lang="en-US" altLang="zh-TW" dirty="0">
                <a:solidFill>
                  <a:srgbClr val="FF0000"/>
                </a:solidFill>
              </a:rPr>
              <a:t>(</a:t>
            </a:r>
            <a:r>
              <a:rPr lang="en-US" altLang="zh-TW" dirty="0" err="1">
                <a:solidFill>
                  <a:srgbClr val="FF0000"/>
                </a:solidFill>
              </a:rPr>
              <a:t>publishar</a:t>
            </a:r>
            <a:r>
              <a:rPr lang="en-US" altLang="zh-TW" dirty="0">
                <a:solidFill>
                  <a:srgbClr val="FF0000"/>
                </a:solidFill>
              </a:rPr>
              <a:t>)</a:t>
            </a:r>
            <a:r>
              <a:rPr lang="zh-TW" altLang="en-US" dirty="0"/>
              <a:t>來說</a:t>
            </a:r>
            <a:endParaRPr lang="en-US" altLang="zh-TW" dirty="0"/>
          </a:p>
          <a:p>
            <a:pPr marL="0" indent="0">
              <a:buFont typeface="Wingdings" panose="05000000000000000000" pitchFamily="2" charset="2"/>
              <a:buNone/>
              <a:defRPr/>
            </a:pPr>
            <a:endParaRPr lang="en-US" altLang="zh-TW" sz="500" dirty="0"/>
          </a:p>
          <a:p>
            <a:pPr lvl="1">
              <a:spcBef>
                <a:spcPts val="400"/>
              </a:spcBef>
              <a:spcAft>
                <a:spcPts val="0"/>
              </a:spcAft>
              <a:buSzPts val="2000"/>
              <a:buFont typeface="Noto Sans Symbols"/>
              <a:buChar char="■"/>
              <a:defRPr/>
            </a:pPr>
            <a:r>
              <a:rPr lang="en-US" altLang="zh-TW" dirty="0" err="1">
                <a:solidFill>
                  <a:schemeClr val="dk1"/>
                </a:solidFill>
                <a:latin typeface="+mj-ea"/>
                <a:ea typeface="+mj-ea"/>
                <a:cs typeface="Times New Roman"/>
                <a:sym typeface="Times New Roman"/>
              </a:rPr>
              <a:t>只要把消息</a:t>
            </a:r>
            <a:r>
              <a:rPr lang="en-US" altLang="zh-TW" dirty="0">
                <a:solidFill>
                  <a:schemeClr val="dk1"/>
                </a:solidFill>
                <a:ea typeface="Times New Roman"/>
                <a:cs typeface="Times New Roman"/>
                <a:sym typeface="Times New Roman"/>
              </a:rPr>
              <a:t>(message) </a:t>
            </a:r>
            <a:r>
              <a:rPr lang="en-US" altLang="zh-TW" dirty="0" err="1">
                <a:solidFill>
                  <a:schemeClr val="dk1"/>
                </a:solidFill>
                <a:latin typeface="+mj-ea"/>
                <a:ea typeface="+mj-ea"/>
                <a:cs typeface="Times New Roman"/>
                <a:sym typeface="Times New Roman"/>
              </a:rPr>
              <a:t>發佈</a:t>
            </a:r>
            <a:r>
              <a:rPr lang="en-US" altLang="zh-TW" dirty="0">
                <a:solidFill>
                  <a:schemeClr val="dk1"/>
                </a:solidFill>
                <a:ea typeface="Times New Roman"/>
                <a:cs typeface="Times New Roman"/>
                <a:sym typeface="Times New Roman"/>
              </a:rPr>
              <a:t>(publish)</a:t>
            </a:r>
            <a:r>
              <a:rPr lang="en-US" altLang="zh-TW" dirty="0" err="1">
                <a:solidFill>
                  <a:schemeClr val="dk1"/>
                </a:solidFill>
                <a:latin typeface="+mj-ea"/>
                <a:ea typeface="+mj-ea"/>
                <a:cs typeface="Times New Roman"/>
                <a:sym typeface="Times New Roman"/>
              </a:rPr>
              <a:t>到話題</a:t>
            </a:r>
            <a:r>
              <a:rPr lang="en-US" altLang="zh-TW" dirty="0">
                <a:solidFill>
                  <a:schemeClr val="dk1"/>
                </a:solidFill>
                <a:ea typeface="Times New Roman"/>
                <a:cs typeface="Times New Roman"/>
                <a:sym typeface="Times New Roman"/>
              </a:rPr>
              <a:t>(topic)</a:t>
            </a:r>
            <a:r>
              <a:rPr lang="en-US" altLang="zh-TW" dirty="0" err="1">
                <a:solidFill>
                  <a:schemeClr val="dk1"/>
                </a:solidFill>
                <a:latin typeface="+mn-ea"/>
                <a:cs typeface="Times New Roman"/>
                <a:sym typeface="Times New Roman"/>
              </a:rPr>
              <a:t>上就好</a:t>
            </a:r>
            <a:r>
              <a:rPr lang="en-US" altLang="zh-TW" dirty="0">
                <a:solidFill>
                  <a:schemeClr val="dk1"/>
                </a:solidFill>
                <a:latin typeface="+mn-ea"/>
                <a:cs typeface="Times New Roman"/>
                <a:sym typeface="Times New Roman"/>
              </a:rPr>
              <a:t> </a:t>
            </a:r>
          </a:p>
          <a:p>
            <a:pPr lvl="1">
              <a:spcBef>
                <a:spcPts val="400"/>
              </a:spcBef>
              <a:spcAft>
                <a:spcPts val="0"/>
              </a:spcAft>
              <a:buSzPts val="2000"/>
              <a:buFont typeface="Noto Sans Symbols"/>
              <a:buChar char="■"/>
              <a:defRPr/>
            </a:pPr>
            <a:endParaRPr lang="en-US" altLang="zh-TW" dirty="0">
              <a:solidFill>
                <a:schemeClr val="dk1"/>
              </a:solidFill>
              <a:latin typeface="+mn-ea"/>
              <a:cs typeface="Times New Roman"/>
              <a:sym typeface="Times New Roman"/>
            </a:endParaRPr>
          </a:p>
          <a:p>
            <a:pPr>
              <a:defRPr/>
            </a:pPr>
            <a:r>
              <a:rPr lang="zh-TW" altLang="en-US" spc="-1" dirty="0">
                <a:solidFill>
                  <a:srgbClr val="000000"/>
                </a:solidFill>
                <a:latin typeface="Arial"/>
              </a:rPr>
              <a:t>對於</a:t>
            </a:r>
            <a:r>
              <a:rPr lang="zh-TW" altLang="en-US" spc="-1" dirty="0">
                <a:solidFill>
                  <a:srgbClr val="FF0000"/>
                </a:solidFill>
                <a:latin typeface="Arial"/>
              </a:rPr>
              <a:t>訂閱者</a:t>
            </a:r>
            <a:r>
              <a:rPr lang="en-US" altLang="zh-TW" spc="-1" dirty="0">
                <a:solidFill>
                  <a:srgbClr val="FF0000"/>
                </a:solidFill>
              </a:rPr>
              <a:t>(subscriber) </a:t>
            </a:r>
            <a:r>
              <a:rPr lang="zh-TW" altLang="en-US" spc="-1" dirty="0"/>
              <a:t>來說</a:t>
            </a:r>
            <a:endParaRPr lang="en-US" altLang="zh-TW" dirty="0"/>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只要知道想要的消息會被放在哪個話題上</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再去訂閱</a:t>
            </a:r>
            <a:r>
              <a:rPr lang="en-US" altLang="zh-TW" dirty="0">
                <a:solidFill>
                  <a:schemeClr val="dk1"/>
                </a:solidFill>
                <a:ea typeface="Times New Roman"/>
                <a:cs typeface="Times New Roman"/>
                <a:sym typeface="Times New Roman"/>
              </a:rPr>
              <a:t>(</a:t>
            </a:r>
            <a:r>
              <a:rPr lang="en-US" altLang="zh-TW" dirty="0" err="1">
                <a:solidFill>
                  <a:schemeClr val="dk1"/>
                </a:solidFill>
                <a:ea typeface="Times New Roman"/>
                <a:cs typeface="Times New Roman"/>
                <a:sym typeface="Times New Roman"/>
              </a:rPr>
              <a:t>subcribe</a:t>
            </a:r>
            <a:r>
              <a:rPr lang="en-US" altLang="zh-TW" dirty="0">
                <a:solidFill>
                  <a:schemeClr val="dk1"/>
                </a:solidFill>
                <a:ea typeface="Times New Roman"/>
                <a:cs typeface="Times New Roman"/>
                <a:sym typeface="Times New Roman"/>
              </a:rPr>
              <a:t>)</a:t>
            </a:r>
            <a:r>
              <a:rPr lang="zh-TW" altLang="en-US" dirty="0">
                <a:solidFill>
                  <a:schemeClr val="dk1"/>
                </a:solidFill>
                <a:latin typeface="+mj-ea"/>
                <a:ea typeface="+mj-ea"/>
                <a:cs typeface="Times New Roman"/>
                <a:sym typeface="Times New Roman"/>
              </a:rPr>
              <a:t>那個話題</a:t>
            </a:r>
            <a:r>
              <a:rPr lang="en-US" altLang="zh-TW" dirty="0">
                <a:solidFill>
                  <a:schemeClr val="dk1"/>
                </a:solidFill>
                <a:ea typeface="Times New Roman"/>
                <a:cs typeface="Times New Roman"/>
                <a:sym typeface="Times New Roman"/>
              </a:rPr>
              <a:t>(topic)</a:t>
            </a:r>
            <a:r>
              <a:rPr lang="zh-TW" altLang="en-US" dirty="0">
                <a:solidFill>
                  <a:schemeClr val="dk1"/>
                </a:solidFill>
                <a:latin typeface="+mj-ea"/>
                <a:ea typeface="+mj-ea"/>
                <a:cs typeface="Times New Roman"/>
                <a:sym typeface="Times New Roman"/>
              </a:rPr>
              <a:t>即可</a:t>
            </a:r>
            <a:endParaRPr lang="zh-TW" altLang="en-US" sz="2400" dirty="0">
              <a:latin typeface="+mj-ea"/>
              <a:ea typeface="+mj-ea"/>
              <a:cs typeface="Times New Roman"/>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j-ea"/>
                <a:ea typeface="+mj-ea"/>
                <a:cs typeface="Times New Roman"/>
                <a:sym typeface="Times New Roman"/>
              </a:rPr>
              <a:t>基本上，收到消息後，會觸發一個</a:t>
            </a:r>
            <a:r>
              <a:rPr lang="en-US" altLang="zh-TW" dirty="0">
                <a:solidFill>
                  <a:schemeClr val="dk1"/>
                </a:solidFill>
                <a:ea typeface="Times New Roman"/>
                <a:cs typeface="Times New Roman"/>
                <a:sym typeface="Times New Roman"/>
              </a:rPr>
              <a:t>callback</a:t>
            </a:r>
            <a:r>
              <a:rPr lang="zh-TW" altLang="en-US" dirty="0">
                <a:solidFill>
                  <a:schemeClr val="dk1"/>
                </a:solidFill>
                <a:latin typeface="+mj-ea"/>
                <a:ea typeface="+mj-ea"/>
                <a:cs typeface="Times New Roman"/>
                <a:sym typeface="Times New Roman"/>
              </a:rPr>
              <a:t>函數</a:t>
            </a:r>
            <a:endParaRPr lang="zh-TW" altLang="en-US" dirty="0">
              <a:latin typeface="+mj-ea"/>
              <a:ea typeface="+mj-ea"/>
              <a:cs typeface="Times New Roman"/>
              <a:sym typeface="Times New Roman"/>
            </a:endParaRPr>
          </a:p>
          <a:p>
            <a:pPr lvl="2">
              <a:spcBef>
                <a:spcPts val="360"/>
              </a:spcBef>
              <a:spcAft>
                <a:spcPts val="0"/>
              </a:spcAft>
              <a:buSzPts val="1800"/>
              <a:buFont typeface="Noto Sans Symbols"/>
              <a:buChar char="⮚"/>
              <a:defRPr/>
            </a:pPr>
            <a:r>
              <a:rPr lang="en-US" altLang="zh-TW" dirty="0">
                <a:solidFill>
                  <a:schemeClr val="dk1"/>
                </a:solidFill>
                <a:ea typeface="Times New Roman"/>
                <a:cs typeface="Times New Roman"/>
                <a:sym typeface="Times New Roman"/>
              </a:rPr>
              <a:t>Callback</a:t>
            </a:r>
            <a:r>
              <a:rPr lang="zh-TW" altLang="en-US" dirty="0">
                <a:solidFill>
                  <a:schemeClr val="dk1"/>
                </a:solidFill>
                <a:latin typeface="+mj-ea"/>
                <a:ea typeface="+mj-ea"/>
                <a:cs typeface="Times New Roman"/>
                <a:sym typeface="Times New Roman"/>
              </a:rPr>
              <a:t>函數就是我們要的功能</a:t>
            </a:r>
            <a:endParaRPr lang="zh-TW" altLang="en-US" dirty="0">
              <a:latin typeface="+mj-ea"/>
              <a:ea typeface="+mj-ea"/>
              <a:cs typeface="Times New Roman"/>
              <a:sym typeface="Times New Roman"/>
            </a:endParaRPr>
          </a:p>
          <a:p>
            <a:pPr lvl="3">
              <a:spcBef>
                <a:spcPts val="320"/>
              </a:spcBef>
              <a:spcAft>
                <a:spcPts val="0"/>
              </a:spcAft>
              <a:buSzPts val="1600"/>
              <a:buFont typeface="Noto Sans Symbols"/>
              <a:buChar char="■"/>
              <a:defRPr/>
            </a:pPr>
            <a:r>
              <a:rPr lang="en-US" altLang="zh-TW" dirty="0">
                <a:solidFill>
                  <a:schemeClr val="dk1"/>
                </a:solidFill>
                <a:ea typeface="Times New Roman"/>
                <a:cs typeface="Times New Roman"/>
                <a:sym typeface="Times New Roman"/>
              </a:rPr>
              <a:t>Ex: </a:t>
            </a:r>
            <a:r>
              <a:rPr lang="zh-TW" altLang="en-US" dirty="0">
                <a:solidFill>
                  <a:schemeClr val="dk1"/>
                </a:solidFill>
                <a:latin typeface="+mj-ea"/>
                <a:ea typeface="+mj-ea"/>
                <a:cs typeface="Times New Roman"/>
                <a:sym typeface="Times New Roman"/>
              </a:rPr>
              <a:t>烏龜移動</a:t>
            </a:r>
            <a:endParaRPr lang="zh-TW" altLang="en-US" dirty="0">
              <a:latin typeface="+mj-ea"/>
              <a:ea typeface="+mj-ea"/>
              <a:cs typeface="Times New Roman"/>
              <a:sym typeface="Times New Roman"/>
            </a:endParaRPr>
          </a:p>
          <a:p>
            <a:pPr lvl="2">
              <a:defRPr/>
            </a:pPr>
            <a:endParaRPr lang="en-US" altLang="zh-TW" dirty="0"/>
          </a:p>
          <a:p>
            <a:pPr lvl="1">
              <a:defRPr/>
            </a:pPr>
            <a:endParaRPr lang="en-US" altLang="zh-TW"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F39DF1B5-55A8-4413-6433-26D2B8781508}"/>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19459" name="內容版面配置區 2">
            <a:extLst>
              <a:ext uri="{FF2B5EF4-FFF2-40B4-BE49-F238E27FC236}">
                <a16:creationId xmlns:a16="http://schemas.microsoft.com/office/drawing/2014/main" id="{895BE44A-AA7B-F45E-B9CB-636A325E8262}"/>
              </a:ext>
            </a:extLst>
          </p:cNvPr>
          <p:cNvSpPr>
            <a:spLocks noGrp="1"/>
          </p:cNvSpPr>
          <p:nvPr>
            <p:ph idx="1"/>
          </p:nvPr>
        </p:nvSpPr>
        <p:spPr/>
        <p:txBody>
          <a:bodyPr/>
          <a:lstStyle/>
          <a:p>
            <a:r>
              <a:rPr lang="zh-TW" altLang="en-US" dirty="0"/>
              <a:t>看看</a:t>
            </a:r>
            <a:r>
              <a:rPr lang="zh-TW" altLang="en-US" dirty="0">
                <a:solidFill>
                  <a:srgbClr val="000000"/>
                </a:solidFill>
                <a:latin typeface="Arial" panose="020B0604020202020204" pitchFamily="34" charset="0"/>
              </a:rPr>
              <a:t>實際的架構吧</a:t>
            </a:r>
            <a:endParaRPr lang="en-US" altLang="zh-TW" dirty="0"/>
          </a:p>
          <a:p>
            <a:pPr lvl="1">
              <a:spcBef>
                <a:spcPts val="400"/>
              </a:spcBef>
              <a:buSzPts val="2000"/>
              <a:buFont typeface="Noto Sans Symbols"/>
              <a:buChar char="■"/>
            </a:pPr>
            <a:r>
              <a:rPr lang="zh-TW" altLang="en-US" dirty="0">
                <a:cs typeface="Times New Roman" panose="02020603050405020304" pitchFamily="18" charset="0"/>
              </a:rPr>
              <a:t>在一個新的</a:t>
            </a:r>
            <a:r>
              <a:rPr lang="en-US" altLang="zh-TW" dirty="0">
                <a:cs typeface="Times New Roman" panose="02020603050405020304" pitchFamily="18" charset="0"/>
              </a:rPr>
              <a:t>terminal</a:t>
            </a:r>
            <a:r>
              <a:rPr lang="zh-TW" altLang="en-US" dirty="0">
                <a:cs typeface="Times New Roman" panose="02020603050405020304" pitchFamily="18" charset="0"/>
              </a:rPr>
              <a:t>上輸入</a:t>
            </a:r>
            <a:endParaRPr lang="en-US" altLang="zh-TW" dirty="0">
              <a:cs typeface="Times New Roman" panose="02020603050405020304" pitchFamily="18" charset="0"/>
            </a:endParaRPr>
          </a:p>
          <a:p>
            <a:pPr lvl="2">
              <a:spcBef>
                <a:spcPts val="363"/>
              </a:spcBef>
              <a:buSzPts val="1800"/>
              <a:buFont typeface="Noto Sans Symbols"/>
              <a:buChar char="⮚"/>
            </a:pPr>
            <a:r>
              <a:rPr lang="en-US" altLang="zh-TW" dirty="0" err="1">
                <a:cs typeface="Times New Roman" panose="02020603050405020304" pitchFamily="18" charset="0"/>
                <a:sym typeface="Times New Roman" panose="02020603050405020304" pitchFamily="18" charset="0"/>
              </a:rPr>
              <a:t>rqt_graph</a:t>
            </a:r>
            <a:endParaRPr lang="LID4096" altLang="zh-TW" dirty="0">
              <a:cs typeface="Times New Roman" panose="02020603050405020304" pitchFamily="18" charset="0"/>
              <a:sym typeface="Times New Roman" panose="02020603050405020304" pitchFamily="18" charset="0"/>
            </a:endParaRPr>
          </a:p>
          <a:p>
            <a:endParaRPr lang="en-US" altLang="zh-TW" b="1"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endParaRPr lang="en-US" altLang="zh-TW" dirty="0">
              <a:solidFill>
                <a:srgbClr val="0066FF"/>
              </a:solidFill>
            </a:endParaRPr>
          </a:p>
          <a:p>
            <a:pPr lvl="1"/>
            <a:endParaRPr lang="zh-TW" altLang="en-US" dirty="0"/>
          </a:p>
        </p:txBody>
      </p:sp>
      <p:sp>
        <p:nvSpPr>
          <p:cNvPr id="19461" name="Google Shape;124;p12">
            <a:extLst>
              <a:ext uri="{FF2B5EF4-FFF2-40B4-BE49-F238E27FC236}">
                <a16:creationId xmlns:a16="http://schemas.microsoft.com/office/drawing/2014/main" id="{ABF7054C-E7A0-6E7B-659A-75E10DF60EDF}"/>
              </a:ext>
            </a:extLst>
          </p:cNvPr>
          <p:cNvSpPr>
            <a:spLocks noChangeArrowheads="1"/>
          </p:cNvSpPr>
          <p:nvPr/>
        </p:nvSpPr>
        <p:spPr bwMode="auto">
          <a:xfrm>
            <a:off x="2252663" y="2781300"/>
            <a:ext cx="504825" cy="574675"/>
          </a:xfrm>
          <a:prstGeom prst="downArrow">
            <a:avLst>
              <a:gd name="adj1" fmla="val 12111"/>
              <a:gd name="adj2" fmla="val 49998"/>
            </a:avLst>
          </a:prstGeom>
          <a:solidFill>
            <a:schemeClr val="accent1"/>
          </a:solidFill>
          <a:ln w="25400">
            <a:solidFill>
              <a:schemeClr val="accent1"/>
            </a:solidFill>
            <a:miter lim="800000"/>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 name="圖片 2" descr="一張含有 文字 的圖片&#10;&#10;自動產生的描述">
            <a:extLst>
              <a:ext uri="{FF2B5EF4-FFF2-40B4-BE49-F238E27FC236}">
                <a16:creationId xmlns:a16="http://schemas.microsoft.com/office/drawing/2014/main" id="{7E0710C4-C086-64D8-9B7E-38FD5562C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89466"/>
            <a:ext cx="4153480" cy="2114845"/>
          </a:xfrm>
          <a:prstGeom prst="rect">
            <a:avLst/>
          </a:prstGeom>
        </p:spPr>
      </p:pic>
      <p:sp>
        <p:nvSpPr>
          <p:cNvPr id="4" name="Google Shape;171;p16">
            <a:extLst>
              <a:ext uri="{FF2B5EF4-FFF2-40B4-BE49-F238E27FC236}">
                <a16:creationId xmlns:a16="http://schemas.microsoft.com/office/drawing/2014/main" id="{EA30EC04-6153-262E-8A97-8444EED0511A}"/>
              </a:ext>
            </a:extLst>
          </p:cNvPr>
          <p:cNvSpPr txBox="1"/>
          <p:nvPr/>
        </p:nvSpPr>
        <p:spPr>
          <a:xfrm>
            <a:off x="636587" y="4593675"/>
            <a:ext cx="936625"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err="1">
                <a:solidFill>
                  <a:schemeClr val="dk1"/>
                </a:solidFill>
                <a:latin typeface="Times New Roman"/>
                <a:ea typeface="Times New Roman"/>
                <a:cs typeface="Times New Roman"/>
                <a:sym typeface="Times New Roman"/>
              </a:rPr>
              <a:t>發佈者</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node</a:t>
            </a:r>
            <a:endParaRPr sz="1400" b="0" i="0" u="none" strike="noStrike" cap="none" dirty="0">
              <a:solidFill>
                <a:srgbClr val="000000"/>
              </a:solidFill>
              <a:latin typeface="Times New Roman"/>
              <a:ea typeface="Times New Roman"/>
              <a:cs typeface="Times New Roman"/>
              <a:sym typeface="Times New Roman"/>
            </a:endParaRPr>
          </a:p>
        </p:txBody>
      </p:sp>
      <p:sp>
        <p:nvSpPr>
          <p:cNvPr id="7" name="Google Shape;172;p16">
            <a:extLst>
              <a:ext uri="{FF2B5EF4-FFF2-40B4-BE49-F238E27FC236}">
                <a16:creationId xmlns:a16="http://schemas.microsoft.com/office/drawing/2014/main" id="{0F604452-06E5-9CA1-F2E7-BD7EDC9C8645}"/>
              </a:ext>
            </a:extLst>
          </p:cNvPr>
          <p:cNvSpPr txBox="1"/>
          <p:nvPr/>
        </p:nvSpPr>
        <p:spPr>
          <a:xfrm>
            <a:off x="3335047" y="4592087"/>
            <a:ext cx="936625" cy="647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err="1">
                <a:solidFill>
                  <a:schemeClr val="dk1"/>
                </a:solidFill>
                <a:latin typeface="Times New Roman"/>
                <a:ea typeface="Times New Roman"/>
                <a:cs typeface="Times New Roman"/>
                <a:sym typeface="Times New Roman"/>
              </a:rPr>
              <a:t>訂閱者</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node</a:t>
            </a:r>
            <a:endParaRPr sz="1400" b="0" i="0" u="none" strike="noStrike" cap="none" dirty="0">
              <a:solidFill>
                <a:srgbClr val="000000"/>
              </a:solidFill>
              <a:latin typeface="Times New Roman"/>
              <a:ea typeface="Times New Roman"/>
              <a:cs typeface="Times New Roman"/>
              <a:sym typeface="Times New Roman"/>
            </a:endParaRPr>
          </a:p>
        </p:txBody>
      </p:sp>
      <p:sp>
        <p:nvSpPr>
          <p:cNvPr id="8" name="Google Shape;173;p16">
            <a:extLst>
              <a:ext uri="{FF2B5EF4-FFF2-40B4-BE49-F238E27FC236}">
                <a16:creationId xmlns:a16="http://schemas.microsoft.com/office/drawing/2014/main" id="{3A25C82C-1107-1F83-46A6-0CE94BBF9903}"/>
              </a:ext>
            </a:extLst>
          </p:cNvPr>
          <p:cNvSpPr txBox="1"/>
          <p:nvPr/>
        </p:nvSpPr>
        <p:spPr>
          <a:xfrm>
            <a:off x="2039937" y="5553507"/>
            <a:ext cx="936625"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Times New Roman"/>
              <a:buNone/>
            </a:pPr>
            <a:r>
              <a:rPr lang="en-US" sz="1800" b="1" i="0" u="none" strike="noStrike" cap="none">
                <a:solidFill>
                  <a:srgbClr val="FF0000"/>
                </a:solidFill>
                <a:latin typeface="Times New Roman"/>
                <a:ea typeface="Times New Roman"/>
                <a:cs typeface="Times New Roman"/>
                <a:sym typeface="Times New Roman"/>
              </a:rPr>
              <a:t>topic</a:t>
            </a:r>
            <a:endParaRPr sz="1400" b="0" i="0" u="none" strike="noStrike" cap="none">
              <a:solidFill>
                <a:srgbClr val="000000"/>
              </a:solidFill>
              <a:latin typeface="Times New Roman"/>
              <a:ea typeface="Times New Roman"/>
              <a:cs typeface="Times New Roman"/>
              <a:sym typeface="Times New Roman"/>
            </a:endParaRPr>
          </a:p>
        </p:txBody>
      </p:sp>
      <p:sp>
        <p:nvSpPr>
          <p:cNvPr id="9" name="Google Shape;174;p16">
            <a:extLst>
              <a:ext uri="{FF2B5EF4-FFF2-40B4-BE49-F238E27FC236}">
                <a16:creationId xmlns:a16="http://schemas.microsoft.com/office/drawing/2014/main" id="{81E59645-20F7-C872-484E-433F4B9B0A23}"/>
              </a:ext>
            </a:extLst>
          </p:cNvPr>
          <p:cNvSpPr/>
          <p:nvPr/>
        </p:nvSpPr>
        <p:spPr>
          <a:xfrm>
            <a:off x="1681162" y="4123169"/>
            <a:ext cx="1584325" cy="431800"/>
          </a:xfrm>
          <a:prstGeom prst="ellipse">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0" name="Google Shape;175;p16">
            <a:extLst>
              <a:ext uri="{FF2B5EF4-FFF2-40B4-BE49-F238E27FC236}">
                <a16:creationId xmlns:a16="http://schemas.microsoft.com/office/drawing/2014/main" id="{2B472CA6-84A1-1C4C-CDFD-515128C108AE}"/>
              </a:ext>
            </a:extLst>
          </p:cNvPr>
          <p:cNvCxnSpPr/>
          <p:nvPr/>
        </p:nvCxnSpPr>
        <p:spPr>
          <a:xfrm>
            <a:off x="2473324" y="4653394"/>
            <a:ext cx="0" cy="909637"/>
          </a:xfrm>
          <a:prstGeom prst="straightConnector1">
            <a:avLst/>
          </a:prstGeom>
          <a:noFill/>
          <a:ln w="28575" cap="flat" cmpd="sng">
            <a:solidFill>
              <a:schemeClr val="dk1"/>
            </a:solidFill>
            <a:prstDash val="solid"/>
            <a:miter lim="800000"/>
            <a:headEnd type="none" w="sm" len="sm"/>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5D834520-6985-AEA8-1082-C21DAE32CAD5}"/>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0483" name="內容版面配置區 2">
            <a:extLst>
              <a:ext uri="{FF2B5EF4-FFF2-40B4-BE49-F238E27FC236}">
                <a16:creationId xmlns:a16="http://schemas.microsoft.com/office/drawing/2014/main" id="{F9797BDD-0BB8-27B4-160D-4BD37B2F8114}"/>
              </a:ext>
            </a:extLst>
          </p:cNvPr>
          <p:cNvSpPr>
            <a:spLocks noGrp="1"/>
          </p:cNvSpPr>
          <p:nvPr>
            <p:ph idx="1"/>
          </p:nvPr>
        </p:nvSpPr>
        <p:spPr/>
        <p:txBody>
          <a:bodyPr/>
          <a:lstStyle/>
          <a:p>
            <a:r>
              <a:rPr lang="zh-TW" altLang="en-US" dirty="0"/>
              <a:t>查看</a:t>
            </a:r>
            <a:r>
              <a:rPr lang="en-US" altLang="zh-TW" dirty="0">
                <a:solidFill>
                  <a:srgbClr val="000000"/>
                </a:solidFill>
              </a:rPr>
              <a:t>topic</a:t>
            </a:r>
            <a:r>
              <a:rPr lang="zh-TW" altLang="en-US" dirty="0">
                <a:solidFill>
                  <a:srgbClr val="000000"/>
                </a:solidFill>
                <a:latin typeface="Arial" panose="020B0604020202020204" pitchFamily="34" charset="0"/>
              </a:rPr>
              <a:t>上的</a:t>
            </a:r>
            <a:r>
              <a:rPr lang="en-US" altLang="zh-TW" dirty="0">
                <a:solidFill>
                  <a:srgbClr val="000000"/>
                </a:solidFill>
              </a:rPr>
              <a:t>message</a:t>
            </a:r>
            <a:r>
              <a:rPr lang="en-US" altLang="zh-TW" dirty="0">
                <a:solidFill>
                  <a:srgbClr val="000000"/>
                </a:solidFill>
                <a:latin typeface="Arial" panose="020B0604020202020204" pitchFamily="34" charset="0"/>
              </a:rPr>
              <a:t> </a:t>
            </a:r>
          </a:p>
          <a:p>
            <a:pPr lvl="1">
              <a:spcBef>
                <a:spcPts val="400"/>
              </a:spcBef>
              <a:buSzPts val="2000"/>
              <a:buFont typeface="Noto Sans Symbols"/>
              <a:buChar char="■"/>
            </a:pP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en-US" altLang="zh-TW" sz="2400" dirty="0" err="1">
                <a:solidFill>
                  <a:srgbClr val="FF0000"/>
                </a:solidFill>
                <a:cs typeface="Times New Roman" panose="02020603050405020304" pitchFamily="18" charset="0"/>
                <a:sym typeface="Times New Roman" panose="02020603050405020304" pitchFamily="18" charset="0"/>
              </a:rPr>
              <a:t>rostopic</a:t>
            </a:r>
            <a:r>
              <a:rPr lang="en-US" altLang="zh-TW" sz="2400" dirty="0">
                <a:solidFill>
                  <a:srgbClr val="FF0000"/>
                </a:solidFill>
                <a:cs typeface="Times New Roman" panose="02020603050405020304" pitchFamily="18" charset="0"/>
                <a:sym typeface="Times New Roman" panose="02020603050405020304" pitchFamily="18" charset="0"/>
              </a:rPr>
              <a:t> list</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查看正在使用的</a:t>
            </a:r>
            <a:r>
              <a:rPr lang="en-US" altLang="zh-TW" sz="2400" dirty="0">
                <a:solidFill>
                  <a:srgbClr val="000000"/>
                </a:solidFill>
                <a:cs typeface="Times New Roman" panose="02020603050405020304" pitchFamily="18" charset="0"/>
                <a:sym typeface="Times New Roman" panose="02020603050405020304" pitchFamily="18" charset="0"/>
              </a:rPr>
              <a:t>topic</a:t>
            </a:r>
            <a:endParaRPr lang="en-US" altLang="zh-TW" sz="2800" dirty="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en-US" altLang="zh-TW" sz="2400" dirty="0" err="1">
                <a:solidFill>
                  <a:srgbClr val="FF0000"/>
                </a:solidFill>
                <a:cs typeface="Times New Roman" panose="02020603050405020304" pitchFamily="18" charset="0"/>
                <a:sym typeface="Times New Roman" panose="02020603050405020304" pitchFamily="18" charset="0"/>
              </a:rPr>
              <a:t>rostopic</a:t>
            </a:r>
            <a:r>
              <a:rPr lang="en-US" altLang="zh-TW" sz="2400" dirty="0">
                <a:solidFill>
                  <a:srgbClr val="FF0000"/>
                </a:solidFill>
                <a:cs typeface="Times New Roman" panose="02020603050405020304" pitchFamily="18" charset="0"/>
                <a:sym typeface="Times New Roman" panose="02020603050405020304" pitchFamily="18" charset="0"/>
              </a:rPr>
              <a:t> info [topic-name]</a:t>
            </a:r>
          </a:p>
          <a:p>
            <a:endParaRPr lang="en-US" altLang="zh-TW" dirty="0"/>
          </a:p>
          <a:p>
            <a:endParaRPr lang="en-US" altLang="zh-TW" dirty="0"/>
          </a:p>
          <a:p>
            <a:endParaRPr lang="en-US" altLang="zh-TW" dirty="0"/>
          </a:p>
          <a:p>
            <a:endParaRPr lang="en-US" altLang="zh-TW" dirty="0"/>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Type:                message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的型態</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Publishers : </a:t>
            </a:r>
            <a:r>
              <a:rPr lang="zh-TW" altLang="en-US" sz="2400" dirty="0">
                <a:solidFill>
                  <a:srgbClr val="000000"/>
                </a:solidFill>
                <a:cs typeface="Times New Roman" panose="02020603050405020304" pitchFamily="18" charset="0"/>
                <a:sym typeface="Times New Roman" panose="02020603050405020304" pitchFamily="18" charset="0"/>
              </a:rPr>
              <a:t>     </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發佈者的</a:t>
            </a:r>
            <a:r>
              <a:rPr lang="en-US" altLang="zh-TW" sz="2400" dirty="0">
                <a:solidFill>
                  <a:srgbClr val="000000"/>
                </a:solidFill>
                <a:cs typeface="Times New Roman" panose="02020603050405020304" pitchFamily="18" charset="0"/>
                <a:sym typeface="Times New Roman" panose="02020603050405020304" pitchFamily="18" charset="0"/>
              </a:rPr>
              <a:t>node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名稱</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sz="2400" dirty="0">
                <a:solidFill>
                  <a:srgbClr val="000000"/>
                </a:solidFill>
                <a:cs typeface="Times New Roman" panose="02020603050405020304" pitchFamily="18" charset="0"/>
                <a:sym typeface="Times New Roman" panose="02020603050405020304" pitchFamily="18" charset="0"/>
              </a:rPr>
              <a:t>Subscribers :</a:t>
            </a:r>
            <a:r>
              <a:rPr lang="zh-TW" altLang="en-US" sz="2400" dirty="0">
                <a:solidFill>
                  <a:srgbClr val="000000"/>
                </a:solidFill>
                <a:cs typeface="Times New Roman" panose="02020603050405020304" pitchFamily="18" charset="0"/>
                <a:sym typeface="Times New Roman" panose="02020603050405020304" pitchFamily="18" charset="0"/>
              </a:rPr>
              <a:t>    </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訂閱者的</a:t>
            </a:r>
            <a:r>
              <a:rPr lang="en-US" altLang="zh-TW" sz="2400" dirty="0">
                <a:solidFill>
                  <a:srgbClr val="000000"/>
                </a:solidFill>
                <a:cs typeface="Times New Roman" panose="02020603050405020304" pitchFamily="18" charset="0"/>
                <a:sym typeface="Times New Roman" panose="02020603050405020304" pitchFamily="18" charset="0"/>
              </a:rPr>
              <a:t>node</a:t>
            </a:r>
            <a:r>
              <a:rPr lang="zh-TW" altLang="en-US" sz="24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名稱</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p>
          <a:p>
            <a:endParaRPr lang="en-US" altLang="zh-TW" dirty="0"/>
          </a:p>
          <a:p>
            <a:endParaRPr lang="en-US" altLang="zh-TW" dirty="0"/>
          </a:p>
          <a:p>
            <a:endParaRPr lang="en-US" altLang="zh-TW" dirty="0"/>
          </a:p>
          <a:p>
            <a:endParaRPr lang="en-US" altLang="zh-TW" dirty="0"/>
          </a:p>
          <a:p>
            <a:pPr lvl="1"/>
            <a:endParaRPr lang="zh-TW" altLang="en-US" dirty="0"/>
          </a:p>
        </p:txBody>
      </p:sp>
      <p:pic>
        <p:nvPicPr>
          <p:cNvPr id="3" name="圖片 2" descr="一張含有 文字 的圖片&#10;&#10;自動產生的描述">
            <a:extLst>
              <a:ext uri="{FF2B5EF4-FFF2-40B4-BE49-F238E27FC236}">
                <a16:creationId xmlns:a16="http://schemas.microsoft.com/office/drawing/2014/main" id="{CCC3E37D-FDE3-E479-AA59-2CDE61E2B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595446"/>
            <a:ext cx="5087060" cy="16671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41998-A0DC-79CD-37C4-C155FA5255A0}"/>
              </a:ext>
            </a:extLst>
          </p:cNvPr>
          <p:cNvSpPr>
            <a:spLocks noGrp="1"/>
          </p:cNvSpPr>
          <p:nvPr>
            <p:ph type="title"/>
          </p:nvPr>
        </p:nvSpPr>
        <p:spPr/>
        <p:txBody>
          <a:bodyPr/>
          <a:lstStyle/>
          <a:p>
            <a:r>
              <a:rPr lang="en-US" altLang="zh-TW" dirty="0"/>
              <a:t>topic </a:t>
            </a:r>
            <a:r>
              <a:rPr lang="zh-TW" altLang="en-US" dirty="0"/>
              <a:t>與</a:t>
            </a:r>
            <a:r>
              <a:rPr lang="en-US" altLang="zh-TW" dirty="0"/>
              <a:t>message</a:t>
            </a:r>
            <a:endParaRPr lang="zh-TW" altLang="en-US" dirty="0"/>
          </a:p>
        </p:txBody>
      </p:sp>
      <p:sp>
        <p:nvSpPr>
          <p:cNvPr id="3" name="內容版面配置區 2">
            <a:extLst>
              <a:ext uri="{FF2B5EF4-FFF2-40B4-BE49-F238E27FC236}">
                <a16:creationId xmlns:a16="http://schemas.microsoft.com/office/drawing/2014/main" id="{B4AC68A8-1C7A-625A-C8A8-914AFB3A3B72}"/>
              </a:ext>
            </a:extLst>
          </p:cNvPr>
          <p:cNvSpPr>
            <a:spLocks noGrp="1"/>
          </p:cNvSpPr>
          <p:nvPr>
            <p:ph idx="1"/>
          </p:nvPr>
        </p:nvSpPr>
        <p:spPr/>
        <p:txBody>
          <a:bodyPr/>
          <a:lstStyle/>
          <a:p>
            <a:r>
              <a:rPr lang="zh-TW" altLang="en-US" dirty="0"/>
              <a:t>那</a:t>
            </a:r>
            <a:r>
              <a:rPr lang="en-US" altLang="zh-TW" dirty="0"/>
              <a:t>message</a:t>
            </a:r>
            <a:r>
              <a:rPr lang="zh-TW" altLang="en-US" dirty="0"/>
              <a:t>裡面包含了什麼</a:t>
            </a:r>
            <a:r>
              <a:rPr lang="en-US" altLang="zh-TW" dirty="0"/>
              <a:t>?</a:t>
            </a:r>
          </a:p>
          <a:p>
            <a:pPr lvl="1"/>
            <a:r>
              <a:rPr lang="zh-TW" altLang="en-US" dirty="0"/>
              <a:t>輸入</a:t>
            </a:r>
            <a:r>
              <a:rPr lang="en-US" altLang="zh-TW" dirty="0" err="1"/>
              <a:t>rosmsg</a:t>
            </a:r>
            <a:r>
              <a:rPr lang="en-US" altLang="zh-TW" dirty="0"/>
              <a:t> show [</a:t>
            </a:r>
            <a:r>
              <a:rPr lang="en-US" altLang="zh-TW" dirty="0" err="1"/>
              <a:t>message_type</a:t>
            </a:r>
            <a:r>
              <a:rPr lang="en-US" altLang="zh-TW" dirty="0"/>
              <a:t>]</a:t>
            </a:r>
          </a:p>
          <a:p>
            <a:pPr lvl="2"/>
            <a:r>
              <a:rPr lang="en-US" altLang="zh-TW" dirty="0" err="1"/>
              <a:t>rosmsg</a:t>
            </a:r>
            <a:r>
              <a:rPr lang="en-US" altLang="zh-TW" dirty="0"/>
              <a:t> show </a:t>
            </a:r>
            <a:r>
              <a:rPr lang="en-US" altLang="zh-TW" dirty="0" err="1"/>
              <a:t>geometry_msgs</a:t>
            </a:r>
            <a:r>
              <a:rPr lang="en-US" altLang="zh-TW" dirty="0"/>
              <a:t>/Twist</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en-US" altLang="zh-TW" dirty="0" err="1"/>
              <a:t>geometry_msgs</a:t>
            </a:r>
            <a:r>
              <a:rPr lang="en-US" altLang="zh-TW" dirty="0"/>
              <a:t>/Vector3</a:t>
            </a:r>
            <a:r>
              <a:rPr lang="zh-TW" altLang="en-US" dirty="0"/>
              <a:t> </a:t>
            </a:r>
            <a:r>
              <a:rPr lang="en-US" altLang="zh-TW" dirty="0"/>
              <a:t>linear/angular</a:t>
            </a:r>
          </a:p>
          <a:p>
            <a:pPr lvl="2"/>
            <a:r>
              <a:rPr lang="zh-TW" altLang="en-US" dirty="0"/>
              <a:t>另一個</a:t>
            </a:r>
            <a:r>
              <a:rPr lang="en-US" altLang="zh-TW" dirty="0" err="1"/>
              <a:t>messag</a:t>
            </a:r>
            <a:r>
              <a:rPr lang="zh-TW" altLang="en-US" dirty="0"/>
              <a:t>型態，裡面包含</a:t>
            </a:r>
            <a:r>
              <a:rPr lang="en-US" altLang="zh-TW" dirty="0"/>
              <a:t>3</a:t>
            </a:r>
            <a:r>
              <a:rPr lang="zh-TW" altLang="en-US" dirty="0"/>
              <a:t>個</a:t>
            </a:r>
            <a:r>
              <a:rPr lang="en-US" altLang="zh-TW" dirty="0"/>
              <a:t>float64</a:t>
            </a:r>
          </a:p>
          <a:p>
            <a:pPr lvl="2"/>
            <a:r>
              <a:rPr lang="en-US" altLang="zh-TW" dirty="0"/>
              <a:t>float64</a:t>
            </a:r>
            <a:r>
              <a:rPr lang="zh-TW" altLang="en-US" dirty="0"/>
              <a:t>代表</a:t>
            </a:r>
            <a:r>
              <a:rPr lang="en-US" altLang="zh-TW" dirty="0"/>
              <a:t>64bits</a:t>
            </a:r>
            <a:r>
              <a:rPr lang="zh-TW" altLang="en-US" dirty="0"/>
              <a:t>的浮點數數字</a:t>
            </a:r>
            <a:endParaRPr lang="en-US" altLang="zh-TW" dirty="0"/>
          </a:p>
          <a:p>
            <a:pPr lvl="2"/>
            <a:r>
              <a:rPr lang="en-US" altLang="zh-TW" dirty="0"/>
              <a:t>linear/angular </a:t>
            </a:r>
            <a:r>
              <a:rPr lang="zh-TW" altLang="en-US" dirty="0"/>
              <a:t>為變數名</a:t>
            </a:r>
            <a:endParaRPr lang="en-US" altLang="zh-TW" dirty="0"/>
          </a:p>
          <a:p>
            <a:pPr lvl="2"/>
            <a:endParaRPr lang="en-US" altLang="zh-TW" dirty="0"/>
          </a:p>
          <a:p>
            <a:pPr lvl="1"/>
            <a:endParaRPr lang="en-US" altLang="zh-TW" dirty="0"/>
          </a:p>
          <a:p>
            <a:pPr lvl="2"/>
            <a:endParaRPr lang="zh-TW" altLang="en-US" dirty="0"/>
          </a:p>
        </p:txBody>
      </p:sp>
      <p:pic>
        <p:nvPicPr>
          <p:cNvPr id="5" name="圖片 4" descr="一張含有 文字 的圖片&#10;&#10;自動產生的描述">
            <a:extLst>
              <a:ext uri="{FF2B5EF4-FFF2-40B4-BE49-F238E27FC236}">
                <a16:creationId xmlns:a16="http://schemas.microsoft.com/office/drawing/2014/main" id="{09A1FEE2-62F6-C518-9B5A-A2C8B2AB8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181" y="2628788"/>
            <a:ext cx="4753638" cy="1600423"/>
          </a:xfrm>
          <a:prstGeom prst="rect">
            <a:avLst/>
          </a:prstGeom>
        </p:spPr>
      </p:pic>
    </p:spTree>
    <p:extLst>
      <p:ext uri="{BB962C8B-B14F-4D97-AF65-F5344CB8AC3E}">
        <p14:creationId xmlns:p14="http://schemas.microsoft.com/office/powerpoint/2010/main" val="282725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6C2D58E6-07F3-C408-C85D-4B9F937AD033}"/>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1507" name="內容版面配置區 2">
            <a:extLst>
              <a:ext uri="{FF2B5EF4-FFF2-40B4-BE49-F238E27FC236}">
                <a16:creationId xmlns:a16="http://schemas.microsoft.com/office/drawing/2014/main" id="{96E88FE5-0CBF-5D06-C326-8F8E40D2C9C1}"/>
              </a:ext>
            </a:extLst>
          </p:cNvPr>
          <p:cNvSpPr>
            <a:spLocks noGrp="1"/>
          </p:cNvSpPr>
          <p:nvPr>
            <p:ph idx="1"/>
          </p:nvPr>
        </p:nvSpPr>
        <p:spPr/>
        <p:txBody>
          <a:bodyPr/>
          <a:lstStyle/>
          <a:p>
            <a:pPr>
              <a:defRPr/>
            </a:pPr>
            <a:r>
              <a:rPr lang="zh-TW" altLang="en-US" dirty="0"/>
              <a:t>如果</a:t>
            </a:r>
            <a:r>
              <a:rPr lang="zh-TW" altLang="en-US" spc="-1" dirty="0">
                <a:solidFill>
                  <a:srgbClr val="000000"/>
                </a:solidFill>
                <a:cs typeface="Times New Roman" panose="02020603050405020304" pitchFamily="18" charset="0"/>
              </a:rPr>
              <a:t>我想在</a:t>
            </a:r>
            <a:r>
              <a:rPr lang="en-US" altLang="zh-TW" spc="-1" dirty="0">
                <a:solidFill>
                  <a:srgbClr val="000000"/>
                </a:solidFill>
                <a:cs typeface="Times New Roman" panose="02020603050405020304" pitchFamily="18" charset="0"/>
              </a:rPr>
              <a:t>terminal</a:t>
            </a:r>
            <a:r>
              <a:rPr lang="zh-TW" altLang="en-US" spc="-1" dirty="0">
                <a:solidFill>
                  <a:srgbClr val="000000"/>
                </a:solidFill>
                <a:cs typeface="Times New Roman" panose="02020603050405020304" pitchFamily="18" charset="0"/>
              </a:rPr>
              <a:t>中即時接收</a:t>
            </a:r>
            <a:r>
              <a:rPr lang="en-US" altLang="zh-TW" spc="-1" dirty="0">
                <a:solidFill>
                  <a:srgbClr val="000000"/>
                </a:solidFill>
                <a:cs typeface="Times New Roman" panose="02020603050405020304" pitchFamily="18" charset="0"/>
              </a:rPr>
              <a:t>publisher</a:t>
            </a:r>
            <a:r>
              <a:rPr lang="zh-TW" altLang="en-US" spc="-1" dirty="0">
                <a:solidFill>
                  <a:srgbClr val="000000"/>
                </a:solidFill>
                <a:cs typeface="Times New Roman" panose="02020603050405020304" pitchFamily="18" charset="0"/>
              </a:rPr>
              <a:t>發佈過來的</a:t>
            </a:r>
            <a:r>
              <a:rPr lang="en-US" altLang="zh-TW" spc="-1" dirty="0">
                <a:solidFill>
                  <a:srgbClr val="000000"/>
                </a:solidFill>
                <a:cs typeface="Times New Roman" panose="02020603050405020304" pitchFamily="18" charset="0"/>
              </a:rPr>
              <a:t>message </a:t>
            </a: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在一個新的</a:t>
            </a:r>
            <a:r>
              <a:rPr lang="en-US" altLang="zh-TW" dirty="0">
                <a:solidFill>
                  <a:schemeClr val="dk1"/>
                </a:solidFill>
                <a:ea typeface="Times New Roman"/>
                <a:cs typeface="Times New Roman"/>
                <a:sym typeface="Times New Roman"/>
              </a:rPr>
              <a:t>terminal</a:t>
            </a:r>
            <a:r>
              <a:rPr lang="zh-TW" altLang="en-US" dirty="0">
                <a:solidFill>
                  <a:schemeClr val="dk1"/>
                </a:solidFill>
                <a:latin typeface="+mj-ea"/>
                <a:ea typeface="+mj-ea"/>
                <a:cs typeface="Times New Roman"/>
                <a:sym typeface="Times New Roman"/>
              </a:rPr>
              <a:t>中輸入</a:t>
            </a:r>
            <a:endParaRPr lang="zh-TW" altLang="en-US" dirty="0">
              <a:latin typeface="+mj-ea"/>
              <a:ea typeface="+mj-ea"/>
              <a:cs typeface="Times New Roman"/>
              <a:sym typeface="Times New Roman"/>
            </a:endParaRPr>
          </a:p>
          <a:p>
            <a:pPr lvl="2">
              <a:spcBef>
                <a:spcPts val="360"/>
              </a:spcBef>
              <a:spcAft>
                <a:spcPts val="0"/>
              </a:spcAft>
              <a:buSzPts val="1800"/>
              <a:buFont typeface="Noto Sans Symbols"/>
              <a:buChar char="⮚"/>
              <a:defRPr/>
            </a:pPr>
            <a:r>
              <a:rPr lang="en-US" altLang="zh-TW" b="1" dirty="0" err="1">
                <a:solidFill>
                  <a:srgbClr val="FF0000"/>
                </a:solidFill>
              </a:rPr>
              <a:t>r</a:t>
            </a:r>
            <a:r>
              <a:rPr lang="en-US" altLang="zh-TW" b="1" dirty="0" err="1">
                <a:solidFill>
                  <a:srgbClr val="FF0000"/>
                </a:solidFill>
                <a:ea typeface="Times New Roman"/>
                <a:cs typeface="Times New Roman"/>
                <a:sym typeface="Times New Roman"/>
              </a:rPr>
              <a:t>ostopic</a:t>
            </a:r>
            <a:r>
              <a:rPr lang="en-US" altLang="zh-TW" b="1" dirty="0">
                <a:solidFill>
                  <a:srgbClr val="FF0000"/>
                </a:solidFill>
                <a:ea typeface="Times New Roman"/>
                <a:cs typeface="Times New Roman"/>
                <a:sym typeface="Times New Roman"/>
              </a:rPr>
              <a:t> echo </a:t>
            </a:r>
            <a:r>
              <a:rPr lang="en-US" altLang="zh-TW" b="1" dirty="0">
                <a:solidFill>
                  <a:srgbClr val="FF0000"/>
                </a:solidFill>
              </a:rPr>
              <a:t>turtle1/</a:t>
            </a:r>
            <a:r>
              <a:rPr lang="en-US" altLang="zh-TW" b="1" dirty="0" err="1">
                <a:solidFill>
                  <a:srgbClr val="FF0000"/>
                </a:solidFill>
              </a:rPr>
              <a:t>cmd_vel</a:t>
            </a:r>
            <a:endParaRPr lang="en-US" altLang="zh-TW" b="1" dirty="0">
              <a:solidFill>
                <a:srgbClr val="FF0000"/>
              </a:solidFill>
            </a:endParaRPr>
          </a:p>
          <a:p>
            <a:pPr lvl="3">
              <a:spcBef>
                <a:spcPts val="360"/>
              </a:spcBef>
              <a:buSzPts val="1800"/>
              <a:buFont typeface="Noto Sans Symbols"/>
              <a:buChar char="⮚"/>
              <a:defRPr/>
            </a:pPr>
            <a:r>
              <a:rPr lang="zh-TW" altLang="en-US" dirty="0">
                <a:latin typeface="+mj-ea"/>
                <a:ea typeface="+mj-ea"/>
                <a:cs typeface="Times New Roman"/>
                <a:sym typeface="Times New Roman"/>
              </a:rPr>
              <a:t>格式</a:t>
            </a:r>
            <a:r>
              <a:rPr lang="en-US" altLang="zh-TW" dirty="0">
                <a:ea typeface="Times New Roman"/>
                <a:cs typeface="Times New Roman"/>
                <a:sym typeface="Times New Roman"/>
              </a:rPr>
              <a:t>: </a:t>
            </a:r>
            <a:r>
              <a:rPr lang="en-US" altLang="zh-TW" dirty="0" err="1">
                <a:ea typeface="Times New Roman"/>
                <a:cs typeface="Times New Roman"/>
                <a:sym typeface="Times New Roman"/>
              </a:rPr>
              <a:t>rostopic</a:t>
            </a:r>
            <a:r>
              <a:rPr lang="en-US" altLang="zh-TW" dirty="0">
                <a:ea typeface="Times New Roman"/>
                <a:cs typeface="Times New Roman"/>
                <a:sym typeface="Times New Roman"/>
              </a:rPr>
              <a:t> echo [</a:t>
            </a:r>
            <a:r>
              <a:rPr lang="en-US" altLang="zh-TW" dirty="0" err="1">
                <a:ea typeface="Times New Roman"/>
                <a:cs typeface="Times New Roman"/>
                <a:sym typeface="Times New Roman"/>
              </a:rPr>
              <a:t>topic_name</a:t>
            </a:r>
            <a:r>
              <a:rPr lang="en-US" altLang="zh-TW" dirty="0">
                <a:ea typeface="Times New Roman"/>
                <a:cs typeface="Times New Roman"/>
                <a:sym typeface="Times New Roman"/>
              </a:rPr>
              <a:t>]</a:t>
            </a:r>
          </a:p>
          <a:p>
            <a:pPr>
              <a:defRPr/>
            </a:pPr>
            <a:endParaRPr lang="en-US" altLang="zh-TW" b="1" dirty="0">
              <a:solidFill>
                <a:srgbClr val="0066FF"/>
              </a:solidFill>
            </a:endParaRPr>
          </a:p>
          <a:p>
            <a:pPr>
              <a:defRPr/>
            </a:pPr>
            <a:endParaRPr lang="zh-TW" altLang="en-US" dirty="0"/>
          </a:p>
        </p:txBody>
      </p:sp>
      <p:pic>
        <p:nvPicPr>
          <p:cNvPr id="21508" name="圖片 2">
            <a:extLst>
              <a:ext uri="{FF2B5EF4-FFF2-40B4-BE49-F238E27FC236}">
                <a16:creationId xmlns:a16="http://schemas.microsoft.com/office/drawing/2014/main" id="{9CA01181-4BD4-D945-D18B-5D2534A48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838450"/>
            <a:ext cx="10096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D6261881-8046-D164-055A-D4FD6D4DEA3F}"/>
              </a:ext>
            </a:extLst>
          </p:cNvPr>
          <p:cNvSpPr>
            <a:spLocks noGrp="1"/>
          </p:cNvSpPr>
          <p:nvPr>
            <p:ph type="title"/>
          </p:nvPr>
        </p:nvSpPr>
        <p:spPr/>
        <p:txBody>
          <a:bodyPr/>
          <a:lstStyle/>
          <a:p>
            <a:pPr>
              <a:defRPr/>
            </a:pPr>
            <a:r>
              <a:rPr lang="en-US" altLang="zh-TW" spc="-1" dirty="0">
                <a:solidFill>
                  <a:srgbClr val="000000"/>
                </a:solidFill>
                <a:ea typeface="Times New Roman"/>
              </a:rPr>
              <a:t>ROS</a:t>
            </a:r>
            <a:r>
              <a:rPr lang="zh-TW" altLang="en-US" spc="-1" dirty="0">
                <a:solidFill>
                  <a:srgbClr val="000000"/>
                </a:solidFill>
                <a:latin typeface="標楷體" panose="03000509000000000000" pitchFamily="65" charset="-120"/>
              </a:rPr>
              <a:t>安裝與驗證</a:t>
            </a:r>
            <a:r>
              <a:rPr lang="en-US" altLang="zh-TW" dirty="0"/>
              <a:t>	</a:t>
            </a:r>
            <a:endParaRPr lang="zh-TW" altLang="en-US" dirty="0"/>
          </a:p>
        </p:txBody>
      </p:sp>
      <p:sp>
        <p:nvSpPr>
          <p:cNvPr id="7171" name="內容版面配置區 2">
            <a:extLst>
              <a:ext uri="{FF2B5EF4-FFF2-40B4-BE49-F238E27FC236}">
                <a16:creationId xmlns:a16="http://schemas.microsoft.com/office/drawing/2014/main" id="{23FEA5D8-C9E8-81A3-5629-A97C5B3D4B3D}"/>
              </a:ext>
            </a:extLst>
          </p:cNvPr>
          <p:cNvSpPr>
            <a:spLocks noGrp="1"/>
          </p:cNvSpPr>
          <p:nvPr>
            <p:ph idx="1"/>
          </p:nvPr>
        </p:nvSpPr>
        <p:spPr/>
        <p:txBody>
          <a:bodyPr/>
          <a:lstStyle/>
          <a:p>
            <a:r>
              <a:rPr lang="en-US" altLang="zh-TW" dirty="0"/>
              <a:t>ROS</a:t>
            </a:r>
            <a:r>
              <a:rPr lang="zh-TW" altLang="en-US" dirty="0">
                <a:solidFill>
                  <a:srgbClr val="000000"/>
                </a:solidFill>
                <a:latin typeface="標楷體" panose="03000509000000000000" pitchFamily="65" charset="-120"/>
                <a:cs typeface="Times New Roman" panose="02020603050405020304" pitchFamily="18" charset="0"/>
              </a:rPr>
              <a:t>安裝</a:t>
            </a:r>
            <a:r>
              <a:rPr lang="en-US" altLang="zh-TW" dirty="0">
                <a:solidFill>
                  <a:srgbClr val="000000"/>
                </a:solidFill>
                <a:cs typeface="Times New Roman" panose="02020603050405020304" pitchFamily="18" charset="0"/>
              </a:rPr>
              <a:t>(noetic)</a:t>
            </a:r>
            <a:endParaRPr lang="en-US" altLang="zh-TW" sz="2000" dirty="0">
              <a:solidFill>
                <a:srgbClr val="000000"/>
              </a:solidFill>
              <a:cs typeface="Times New Roman" panose="02020603050405020304" pitchFamily="18" charset="0"/>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u="sng" dirty="0">
                <a:solidFill>
                  <a:srgbClr val="00B0F0"/>
                </a:solidFill>
                <a:latin typeface="Times New Roman"/>
                <a:ea typeface="Times New Roman"/>
                <a:cs typeface="Times New Roman"/>
                <a:sym typeface="Times New Roman"/>
              </a:rPr>
              <a:t>https://wiki.ros.org/noetic/Installation/Ubuntu</a:t>
            </a:r>
          </a:p>
          <a:p>
            <a:pPr lvl="1">
              <a:spcBef>
                <a:spcPts val="400"/>
              </a:spcBef>
              <a:buSzPts val="2000"/>
              <a:buFont typeface="Noto Sans Symbols"/>
              <a:buChar char="■"/>
            </a:pPr>
            <a:r>
              <a:rPr lang="en-US" altLang="zh-TW" dirty="0">
                <a:cs typeface="Times New Roman" panose="02020603050405020304" pitchFamily="18" charset="0"/>
              </a:rPr>
              <a:t>Step by step</a:t>
            </a:r>
          </a:p>
          <a:p>
            <a:pPr lvl="1">
              <a:spcBef>
                <a:spcPts val="400"/>
              </a:spcBef>
              <a:buSzPts val="2000"/>
              <a:buFont typeface="Noto Sans Symbols"/>
              <a:buChar char="■"/>
            </a:pPr>
            <a:endParaRPr lang="en-US" altLang="zh-TW" dirty="0">
              <a:cs typeface="Times New Roman" panose="02020603050405020304" pitchFamily="18" charset="0"/>
            </a:endParaRPr>
          </a:p>
          <a:p>
            <a:r>
              <a:rPr lang="zh-TW" altLang="en-US" dirty="0"/>
              <a:t>安裝驗證</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66FF"/>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roscore</a:t>
            </a:r>
            <a:endParaRPr lang="en-US" altLang="zh-TW"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開啟第二個</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66FF"/>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rosrun</a:t>
            </a:r>
            <a:r>
              <a:rPr lang="en-US" altLang="zh-TW" b="1" dirty="0">
                <a:solidFill>
                  <a:srgbClr val="0070C0"/>
                </a:solidFill>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turtlesim</a:t>
            </a:r>
            <a:r>
              <a:rPr lang="en-US" altLang="zh-TW" b="1" dirty="0">
                <a:solidFill>
                  <a:srgbClr val="0070C0"/>
                </a:solidFill>
                <a:cs typeface="Times New Roman" panose="02020603050405020304" pitchFamily="18" charset="0"/>
                <a:sym typeface="Times New Roman" panose="02020603050405020304" pitchFamily="18" charset="0"/>
              </a:rPr>
              <a:t> </a:t>
            </a:r>
            <a:r>
              <a:rPr lang="en-US" altLang="zh-TW" b="1" dirty="0" err="1">
                <a:solidFill>
                  <a:srgbClr val="0070C0"/>
                </a:solidFill>
                <a:cs typeface="Times New Roman" panose="02020603050405020304" pitchFamily="18" charset="0"/>
                <a:sym typeface="Times New Roman" panose="02020603050405020304" pitchFamily="18" charset="0"/>
              </a:rPr>
              <a:t>turtlesim_node</a:t>
            </a:r>
            <a:r>
              <a:rPr lang="en-US" altLang="zh-TW" dirty="0">
                <a:solidFill>
                  <a:srgbClr val="0070C0"/>
                </a:solidFill>
                <a:cs typeface="Times New Roman" panose="02020603050405020304" pitchFamily="18" charset="0"/>
                <a:sym typeface="Times New Roman" panose="02020603050405020304" pitchFamily="18" charset="0"/>
              </a:rPr>
              <a:t> </a:t>
            </a: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開啟第三個</a:t>
            </a:r>
            <a:r>
              <a:rPr lang="en-US" altLang="zh-TW" dirty="0">
                <a:solidFill>
                  <a:srgbClr val="000000"/>
                </a:solidFill>
                <a:cs typeface="Times New Roman" panose="02020603050405020304" pitchFamily="18" charset="0"/>
                <a:sym typeface="Times New Roman" panose="02020603050405020304" pitchFamily="18" charset="0"/>
              </a:rPr>
              <a:t>terminal</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 </a:t>
            </a:r>
            <a:r>
              <a:rPr lang="en-US" altLang="zh-TW" b="1" dirty="0" err="1">
                <a:solidFill>
                  <a:srgbClr val="0070C0"/>
                </a:solidFill>
              </a:rPr>
              <a:t>rosrun</a:t>
            </a:r>
            <a:r>
              <a:rPr lang="en-US" altLang="zh-TW" b="1" dirty="0">
                <a:solidFill>
                  <a:srgbClr val="0070C0"/>
                </a:solidFill>
              </a:rPr>
              <a:t> </a:t>
            </a:r>
            <a:r>
              <a:rPr lang="en-US" altLang="zh-TW" b="1" dirty="0" err="1">
                <a:solidFill>
                  <a:srgbClr val="0070C0"/>
                </a:solidFill>
              </a:rPr>
              <a:t>turtlesim</a:t>
            </a:r>
            <a:r>
              <a:rPr lang="en-US" altLang="zh-TW" b="1" dirty="0">
                <a:solidFill>
                  <a:srgbClr val="0070C0"/>
                </a:solidFill>
              </a:rPr>
              <a:t> </a:t>
            </a:r>
            <a:r>
              <a:rPr lang="en-US" altLang="zh-TW" b="1" dirty="0" err="1">
                <a:solidFill>
                  <a:srgbClr val="0070C0"/>
                </a:solidFill>
              </a:rPr>
              <a:t>turtle_teleop_key</a:t>
            </a:r>
            <a:endParaRPr lang="en-US" altLang="zh-TW" dirty="0">
              <a:solidFill>
                <a:srgbClr val="0070C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如果安裝成功應該會看到如右圖的圖案</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並且你可以用鍵盤控制烏龜移動</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驗證成功後先不要關掉</a:t>
            </a:r>
            <a:r>
              <a:rPr lang="en-US" altLang="zh-TW" dirty="0">
                <a:solidFill>
                  <a:srgbClr val="000000"/>
                </a:solidFill>
                <a:cs typeface="Times New Roman" panose="02020603050405020304" pitchFamily="18" charset="0"/>
                <a:sym typeface="Times New Roman" panose="02020603050405020304" pitchFamily="18" charset="0"/>
              </a:rPr>
              <a:t>terminal)</a:t>
            </a:r>
            <a:endParaRPr lang="zh-TW" altLang="en-US" dirty="0"/>
          </a:p>
          <a:p>
            <a:endParaRPr lang="en-US" altLang="zh-TW" dirty="0"/>
          </a:p>
        </p:txBody>
      </p:sp>
      <p:pic>
        <p:nvPicPr>
          <p:cNvPr id="2" name="圖片 2">
            <a:extLst>
              <a:ext uri="{FF2B5EF4-FFF2-40B4-BE49-F238E27FC236}">
                <a16:creationId xmlns:a16="http://schemas.microsoft.com/office/drawing/2014/main" id="{7835CFB0-CC89-5A86-AFE4-B634CB4F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668" y="3212976"/>
            <a:ext cx="30194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FA19F564-69AF-D57B-4613-4B27FEBD0A81}"/>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3" name="內容版面配置區 2">
            <a:extLst>
              <a:ext uri="{FF2B5EF4-FFF2-40B4-BE49-F238E27FC236}">
                <a16:creationId xmlns:a16="http://schemas.microsoft.com/office/drawing/2014/main" id="{967D796C-9B31-D720-2716-9AE5EC06D1DD}"/>
              </a:ext>
            </a:extLst>
          </p:cNvPr>
          <p:cNvSpPr>
            <a:spLocks noGrp="1"/>
          </p:cNvSpPr>
          <p:nvPr>
            <p:ph idx="1"/>
          </p:nvPr>
        </p:nvSpPr>
        <p:spPr/>
        <p:txBody>
          <a:bodyPr/>
          <a:lstStyle/>
          <a:p>
            <a:pPr>
              <a:defRPr/>
            </a:pPr>
            <a:r>
              <a:rPr lang="zh-TW" altLang="en-US" dirty="0"/>
              <a:t>所以</a:t>
            </a:r>
            <a:r>
              <a:rPr lang="zh-TW" altLang="en-US" spc="-1" dirty="0">
                <a:solidFill>
                  <a:srgbClr val="000000"/>
                </a:solidFill>
                <a:latin typeface="Arial"/>
              </a:rPr>
              <a:t>今天我想查看一個程式的架構我可以透過以下流程</a:t>
            </a:r>
            <a:endParaRPr lang="en-US" altLang="zh-TW" spc="-1" dirty="0">
              <a:solidFill>
                <a:srgbClr val="000000"/>
              </a:solidFill>
              <a:latin typeface="Arial"/>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rgt_graph</a:t>
            </a:r>
            <a:r>
              <a:rPr lang="zh-TW" altLang="en-US" dirty="0">
                <a:solidFill>
                  <a:schemeClr val="dk1"/>
                </a:solidFill>
                <a:latin typeface="+mj-ea"/>
                <a:ea typeface="+mj-ea"/>
                <a:cs typeface="Times New Roman"/>
                <a:sym typeface="Times New Roman"/>
              </a:rPr>
              <a:t>查看控制架構</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None/>
              <a:defRPr/>
            </a:pPr>
            <a:r>
              <a:rPr lang="en-US" altLang="zh-TW" dirty="0">
                <a:solidFill>
                  <a:schemeClr val="dk1"/>
                </a:solidFill>
                <a:latin typeface="+mj-ea"/>
                <a:ea typeface="+mj-ea"/>
                <a:cs typeface="Times New Roman"/>
                <a:sym typeface="Times New Roman"/>
              </a:rPr>
              <a:t>	</a:t>
            </a:r>
            <a:r>
              <a:rPr lang="zh-TW" altLang="en-US" dirty="0">
                <a:solidFill>
                  <a:schemeClr val="dk1"/>
                </a:solidFill>
                <a:latin typeface="+mj-ea"/>
                <a:ea typeface="+mj-ea"/>
                <a:cs typeface="Times New Roman"/>
                <a:sym typeface="Times New Roman"/>
              </a:rPr>
              <a:t>或</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list </a:t>
            </a:r>
            <a:r>
              <a:rPr lang="zh-TW" altLang="en-US" dirty="0">
                <a:solidFill>
                  <a:schemeClr val="dk1"/>
                </a:solidFill>
                <a:latin typeface="+mj-ea"/>
                <a:ea typeface="+mj-ea"/>
                <a:cs typeface="Times New Roman"/>
                <a:sym typeface="Times New Roman"/>
              </a:rPr>
              <a:t>查看</a:t>
            </a:r>
            <a:r>
              <a:rPr lang="zh-TW" altLang="en-US" dirty="0">
                <a:solidFill>
                  <a:schemeClr val="dk1"/>
                </a:solidFill>
                <a:ea typeface="Times New Roman"/>
                <a:cs typeface="Times New Roman"/>
                <a:sym typeface="Times New Roman"/>
              </a:rPr>
              <a:t> </a:t>
            </a:r>
            <a:r>
              <a:rPr lang="en-US" altLang="zh-TW" dirty="0">
                <a:solidFill>
                  <a:schemeClr val="dk1"/>
                </a:solidFill>
                <a:ea typeface="Times New Roman"/>
                <a:cs typeface="Times New Roman"/>
                <a:sym typeface="Times New Roman"/>
              </a:rPr>
              <a:t>topic</a:t>
            </a:r>
            <a:r>
              <a:rPr lang="zh-TW" altLang="en-US" dirty="0">
                <a:solidFill>
                  <a:schemeClr val="dk1"/>
                </a:solidFill>
                <a:latin typeface="+mj-ea"/>
                <a:ea typeface="+mj-ea"/>
                <a:cs typeface="Times New Roman"/>
                <a:sym typeface="Times New Roman"/>
              </a:rPr>
              <a:t>列表</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info [topic-name]</a:t>
            </a:r>
            <a:r>
              <a:rPr lang="zh-TW" altLang="en-US" dirty="0">
                <a:solidFill>
                  <a:schemeClr val="dk1"/>
                </a:solidFill>
                <a:latin typeface="+mj-ea"/>
                <a:ea typeface="+mj-ea"/>
                <a:cs typeface="Times New Roman"/>
                <a:sym typeface="Times New Roman"/>
              </a:rPr>
              <a:t>查看發佈</a:t>
            </a:r>
            <a:r>
              <a:rPr lang="en-US" altLang="zh-TW" dirty="0">
                <a:solidFill>
                  <a:schemeClr val="dk1"/>
                </a:solidFill>
                <a:latin typeface="+mj-ea"/>
                <a:ea typeface="+mj-ea"/>
                <a:cs typeface="Times New Roman"/>
                <a:sym typeface="Times New Roman"/>
              </a:rPr>
              <a:t>/</a:t>
            </a:r>
            <a:r>
              <a:rPr lang="zh-TW" altLang="en-US" dirty="0">
                <a:solidFill>
                  <a:schemeClr val="dk1"/>
                </a:solidFill>
                <a:latin typeface="+mj-ea"/>
                <a:ea typeface="+mj-ea"/>
                <a:cs typeface="Times New Roman"/>
                <a:sym typeface="Times New Roman"/>
              </a:rPr>
              <a:t>訂閱狀況</a:t>
            </a:r>
            <a:endParaRPr lang="zh-TW" altLang="en-US" sz="2400" dirty="0">
              <a:latin typeface="+mj-ea"/>
              <a:ea typeface="+mj-ea"/>
              <a:cs typeface="Times New Roman"/>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j-ea"/>
                <a:ea typeface="+mj-ea"/>
                <a:cs typeface="Times New Roman"/>
                <a:sym typeface="Times New Roman"/>
              </a:rPr>
              <a:t>輸入</a:t>
            </a:r>
            <a:r>
              <a:rPr lang="en-US" altLang="zh-TW" dirty="0" err="1">
                <a:solidFill>
                  <a:schemeClr val="dk1"/>
                </a:solidFill>
                <a:ea typeface="Times New Roman"/>
                <a:cs typeface="Times New Roman"/>
                <a:sym typeface="Times New Roman"/>
              </a:rPr>
              <a:t>rostopic</a:t>
            </a:r>
            <a:r>
              <a:rPr lang="en-US" altLang="zh-TW" dirty="0">
                <a:solidFill>
                  <a:schemeClr val="dk1"/>
                </a:solidFill>
                <a:ea typeface="Times New Roman"/>
                <a:cs typeface="Times New Roman"/>
                <a:sym typeface="Times New Roman"/>
              </a:rPr>
              <a:t> echo [topic-name] </a:t>
            </a:r>
            <a:r>
              <a:rPr lang="zh-TW" altLang="en-US" dirty="0">
                <a:solidFill>
                  <a:schemeClr val="dk1"/>
                </a:solidFill>
                <a:latin typeface="+mj-ea"/>
                <a:ea typeface="+mj-ea"/>
                <a:cs typeface="Times New Roman"/>
                <a:sym typeface="Times New Roman"/>
              </a:rPr>
              <a:t>查看實際狀況</a:t>
            </a:r>
            <a:endParaRPr lang="zh-TW" altLang="en-US" sz="2400" dirty="0">
              <a:latin typeface="+mj-ea"/>
              <a:ea typeface="+mj-ea"/>
              <a:cs typeface="Times New Roman"/>
              <a:sym typeface="Times New Roman"/>
            </a:endParaRPr>
          </a:p>
          <a:p>
            <a:pPr lvl="3">
              <a:defRPr/>
            </a:pPr>
            <a:endParaRPr lang="en-US" altLang="zh-TW" dirty="0"/>
          </a:p>
          <a:p>
            <a:pPr>
              <a:defRPr/>
            </a:pPr>
            <a:r>
              <a:rPr lang="zh-TW" altLang="en-US" dirty="0"/>
              <a:t>並透過</a:t>
            </a:r>
            <a:r>
              <a:rPr lang="en-US" altLang="zh-TW" dirty="0" err="1"/>
              <a:t>rqt_plot</a:t>
            </a:r>
            <a:r>
              <a:rPr lang="zh-TW" altLang="en-US" dirty="0"/>
              <a:t>來紀錄資料</a:t>
            </a:r>
            <a:endParaRPr lang="en-US" altLang="zh-TW" dirty="0"/>
          </a:p>
          <a:p>
            <a:pPr marL="914400" lvl="2" indent="0">
              <a:buFont typeface="Wingdings" pitchFamily="2" charset="2"/>
              <a:buNone/>
              <a:defRPr/>
            </a:pPr>
            <a:endParaRPr lang="en-US" altLang="zh-TW"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B5793-8855-ABB0-1D9B-27D36928216F}"/>
              </a:ext>
            </a:extLst>
          </p:cNvPr>
          <p:cNvSpPr>
            <a:spLocks noGrp="1"/>
          </p:cNvSpPr>
          <p:nvPr>
            <p:ph type="title"/>
          </p:nvPr>
        </p:nvSpPr>
        <p:spPr/>
        <p:txBody>
          <a:bodyPr/>
          <a:lstStyle/>
          <a:p>
            <a:r>
              <a:rPr lang="en-US" altLang="zh-TW" dirty="0"/>
              <a:t>topic </a:t>
            </a:r>
            <a:r>
              <a:rPr lang="zh-TW" altLang="en-US" dirty="0"/>
              <a:t>與</a:t>
            </a:r>
            <a:r>
              <a:rPr lang="en-US" altLang="zh-TW" dirty="0"/>
              <a:t>message</a:t>
            </a:r>
            <a:endParaRPr lang="zh-TW" altLang="en-US" dirty="0"/>
          </a:p>
        </p:txBody>
      </p:sp>
      <p:sp>
        <p:nvSpPr>
          <p:cNvPr id="3" name="內容版面配置區 2">
            <a:extLst>
              <a:ext uri="{FF2B5EF4-FFF2-40B4-BE49-F238E27FC236}">
                <a16:creationId xmlns:a16="http://schemas.microsoft.com/office/drawing/2014/main" id="{76EF4F10-D3B3-CAD6-2768-C83C80F78858}"/>
              </a:ext>
            </a:extLst>
          </p:cNvPr>
          <p:cNvSpPr>
            <a:spLocks noGrp="1"/>
          </p:cNvSpPr>
          <p:nvPr>
            <p:ph idx="1"/>
          </p:nvPr>
        </p:nvSpPr>
        <p:spPr/>
        <p:txBody>
          <a:bodyPr/>
          <a:lstStyle/>
          <a:p>
            <a:r>
              <a:rPr lang="zh-TW" altLang="en-US" dirty="0"/>
              <a:t>如果想要擷取</a:t>
            </a:r>
            <a:r>
              <a:rPr lang="en-US" altLang="zh-TW" dirty="0"/>
              <a:t>topic</a:t>
            </a:r>
            <a:r>
              <a:rPr lang="zh-TW" altLang="en-US" dirty="0"/>
              <a:t>上的資料變化圖</a:t>
            </a:r>
            <a:endParaRPr lang="en-US" altLang="zh-TW" dirty="0"/>
          </a:p>
          <a:p>
            <a:pPr lvl="1"/>
            <a:r>
              <a:rPr lang="zh-TW" altLang="en-US" dirty="0"/>
              <a:t>輸入</a:t>
            </a:r>
            <a:r>
              <a:rPr lang="en-US" altLang="zh-TW" dirty="0" err="1"/>
              <a:t>rosrun</a:t>
            </a:r>
            <a:r>
              <a:rPr lang="en-US" altLang="zh-TW" dirty="0"/>
              <a:t> </a:t>
            </a:r>
            <a:r>
              <a:rPr lang="en-US" altLang="zh-TW" dirty="0" err="1"/>
              <a:t>rqt_plot</a:t>
            </a:r>
            <a:r>
              <a:rPr lang="en-US" altLang="zh-TW" dirty="0"/>
              <a:t> </a:t>
            </a:r>
            <a:r>
              <a:rPr lang="en-US" altLang="zh-TW" dirty="0" err="1"/>
              <a:t>rqt_plot</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zh-TW" altLang="en-US" dirty="0"/>
              <a:t>在</a:t>
            </a:r>
            <a:r>
              <a:rPr lang="en-US" altLang="zh-TW" dirty="0"/>
              <a:t>topic</a:t>
            </a:r>
            <a:r>
              <a:rPr lang="zh-TW" altLang="en-US" dirty="0"/>
              <a:t>輸入框中輸入要監看的</a:t>
            </a:r>
            <a:r>
              <a:rPr lang="en-US" altLang="zh-TW" dirty="0"/>
              <a:t>topic</a:t>
            </a:r>
            <a:r>
              <a:rPr lang="zh-TW" altLang="en-US" dirty="0"/>
              <a:t>上的</a:t>
            </a:r>
            <a:r>
              <a:rPr lang="en-US" altLang="zh-TW" dirty="0"/>
              <a:t>msg</a:t>
            </a:r>
          </a:p>
          <a:p>
            <a:pPr lvl="2"/>
            <a:r>
              <a:rPr lang="en-US" altLang="zh-TW" dirty="0"/>
              <a:t>Ex:</a:t>
            </a: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/turtle1/pose</a:t>
            </a:r>
            <a:endParaRPr lang="en-US" altLang="zh-TW"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cmd_vel</a:t>
            </a:r>
            <a:r>
              <a:rPr lang="en-US" altLang="zh-TW" sz="1600" b="0" i="0" u="none" strike="noStrike" cap="none" dirty="0">
                <a:solidFill>
                  <a:schemeClr val="dk1"/>
                </a:solidFill>
                <a:latin typeface="Times New Roman"/>
                <a:ea typeface="Times New Roman"/>
                <a:cs typeface="Times New Roman"/>
                <a:sym typeface="Times New Roman"/>
              </a:rPr>
              <a:t>/linear</a:t>
            </a:r>
            <a:endParaRPr lang="en-US" altLang="zh-TW"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cmd_vel</a:t>
            </a:r>
            <a:r>
              <a:rPr lang="en-US" altLang="zh-TW" sz="1600" b="0" i="0" u="none" strike="noStrike" cap="none" dirty="0">
                <a:solidFill>
                  <a:schemeClr val="dk1"/>
                </a:solidFill>
                <a:latin typeface="Times New Roman"/>
                <a:ea typeface="Times New Roman"/>
                <a:cs typeface="Times New Roman"/>
                <a:sym typeface="Times New Roman"/>
              </a:rPr>
              <a:t>/angular</a:t>
            </a:r>
            <a:endParaRPr lang="en-US" altLang="zh-TW" dirty="0">
              <a:latin typeface="Times New Roman"/>
              <a:ea typeface="Times New Roman"/>
              <a:cs typeface="Times New Roman"/>
              <a:sym typeface="Times New Roman"/>
            </a:endParaRPr>
          </a:p>
          <a:p>
            <a:pPr lvl="3"/>
            <a:endParaRPr lang="zh-TW" altLang="en-US" dirty="0"/>
          </a:p>
        </p:txBody>
      </p:sp>
      <p:pic>
        <p:nvPicPr>
          <p:cNvPr id="5" name="圖片 4">
            <a:extLst>
              <a:ext uri="{FF2B5EF4-FFF2-40B4-BE49-F238E27FC236}">
                <a16:creationId xmlns:a16="http://schemas.microsoft.com/office/drawing/2014/main" id="{AD2DEB09-3055-2C28-F062-108D197F4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32856"/>
            <a:ext cx="3524742" cy="2162477"/>
          </a:xfrm>
          <a:prstGeom prst="rect">
            <a:avLst/>
          </a:prstGeom>
        </p:spPr>
      </p:pic>
    </p:spTree>
    <p:extLst>
      <p:ext uri="{BB962C8B-B14F-4D97-AF65-F5344CB8AC3E}">
        <p14:creationId xmlns:p14="http://schemas.microsoft.com/office/powerpoint/2010/main" val="121176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57910E04-47B0-8C59-D09A-E8BA8B29A6C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topic </a:t>
            </a:r>
            <a:r>
              <a:rPr lang="en-US" altLang="zh-TW" dirty="0" err="1">
                <a:latin typeface="+mj-ea"/>
                <a:cs typeface="Times New Roman"/>
                <a:sym typeface="Times New Roman"/>
              </a:rPr>
              <a:t>與</a:t>
            </a:r>
            <a:r>
              <a:rPr lang="en-US" altLang="zh-TW" dirty="0" err="1">
                <a:ea typeface="Times New Roman"/>
                <a:cs typeface="Times New Roman"/>
                <a:sym typeface="Times New Roman"/>
              </a:rPr>
              <a:t>message</a:t>
            </a:r>
            <a:endParaRPr lang="en-US" altLang="zh-TW" spc="-1" dirty="0">
              <a:latin typeface="Arial"/>
            </a:endParaRPr>
          </a:p>
        </p:txBody>
      </p:sp>
      <p:sp>
        <p:nvSpPr>
          <p:cNvPr id="23555" name="內容版面配置區 2">
            <a:extLst>
              <a:ext uri="{FF2B5EF4-FFF2-40B4-BE49-F238E27FC236}">
                <a16:creationId xmlns:a16="http://schemas.microsoft.com/office/drawing/2014/main" id="{58D500F7-3AD5-CF59-15D2-BE4ADBE4E90D}"/>
              </a:ext>
            </a:extLst>
          </p:cNvPr>
          <p:cNvSpPr>
            <a:spLocks noGrp="1"/>
          </p:cNvSpPr>
          <p:nvPr>
            <p:ph idx="1"/>
          </p:nvPr>
        </p:nvSpPr>
        <p:spPr/>
        <p:txBody>
          <a:bodyPr/>
          <a:lstStyle/>
          <a:p>
            <a:r>
              <a:rPr lang="zh-TW" altLang="en-US" dirty="0"/>
              <a:t>我</a:t>
            </a:r>
            <a:r>
              <a:rPr lang="zh-TW" altLang="en-US" dirty="0">
                <a:solidFill>
                  <a:srgbClr val="000000"/>
                </a:solidFill>
                <a:cs typeface="Times New Roman" panose="02020603050405020304" pitchFamily="18" charset="0"/>
              </a:rPr>
              <a:t>知道了</a:t>
            </a:r>
            <a:r>
              <a:rPr lang="en-US" altLang="zh-TW" dirty="0">
                <a:solidFill>
                  <a:srgbClr val="000000"/>
                </a:solidFill>
                <a:cs typeface="Times New Roman" panose="02020603050405020304" pitchFamily="18" charset="0"/>
              </a:rPr>
              <a:t>msg</a:t>
            </a:r>
            <a:r>
              <a:rPr lang="zh-TW" altLang="en-US" dirty="0">
                <a:solidFill>
                  <a:srgbClr val="000000"/>
                </a:solidFill>
                <a:cs typeface="Times New Roman" panose="02020603050405020304" pitchFamily="18" charset="0"/>
              </a:rPr>
              <a:t>結構，要如何用</a:t>
            </a:r>
            <a:r>
              <a:rPr lang="en-US" altLang="zh-TW" dirty="0">
                <a:solidFill>
                  <a:srgbClr val="000000"/>
                </a:solidFill>
                <a:cs typeface="Times New Roman" panose="02020603050405020304" pitchFamily="18" charset="0"/>
              </a:rPr>
              <a:t>terminal</a:t>
            </a:r>
            <a:r>
              <a:rPr lang="zh-TW" altLang="en-US" dirty="0">
                <a:solidFill>
                  <a:srgbClr val="000000"/>
                </a:solidFill>
                <a:cs typeface="Times New Roman" panose="02020603050405020304" pitchFamily="18" charset="0"/>
              </a:rPr>
              <a:t>發佈一個</a:t>
            </a:r>
            <a:r>
              <a:rPr lang="en-US" altLang="zh-TW" dirty="0">
                <a:solidFill>
                  <a:srgbClr val="000000"/>
                </a:solidFill>
                <a:cs typeface="Times New Roman" panose="02020603050405020304" pitchFamily="18" charset="0"/>
              </a:rPr>
              <a:t>msg</a:t>
            </a:r>
            <a:r>
              <a:rPr lang="zh-TW" altLang="en-US" dirty="0">
                <a:solidFill>
                  <a:srgbClr val="000000"/>
                </a:solidFill>
                <a:cs typeface="Times New Roman" panose="02020603050405020304" pitchFamily="18" charset="0"/>
              </a:rPr>
              <a:t>到</a:t>
            </a:r>
            <a:r>
              <a:rPr lang="en-US" altLang="zh-TW" dirty="0">
                <a:solidFill>
                  <a:srgbClr val="000000"/>
                </a:solidFill>
                <a:cs typeface="Times New Roman" panose="02020603050405020304" pitchFamily="18" charset="0"/>
              </a:rPr>
              <a:t>topic</a:t>
            </a:r>
            <a:r>
              <a:rPr lang="zh-TW" altLang="en-US" dirty="0">
                <a:solidFill>
                  <a:srgbClr val="000000"/>
                </a:solidFill>
                <a:cs typeface="Times New Roman" panose="02020603050405020304" pitchFamily="18" charset="0"/>
              </a:rPr>
              <a:t>上</a:t>
            </a:r>
            <a:r>
              <a:rPr lang="en-US" altLang="zh-TW" dirty="0">
                <a:solidFill>
                  <a:srgbClr val="000000"/>
                </a:solidFill>
                <a:cs typeface="Times New Roman" panose="02020603050405020304" pitchFamily="18" charset="0"/>
              </a:rPr>
              <a:t>?</a:t>
            </a:r>
          </a:p>
          <a:p>
            <a:pPr lvl="1">
              <a:spcBef>
                <a:spcPts val="400"/>
              </a:spcBef>
              <a:buSzPts val="2000"/>
              <a:buFont typeface="Noto Sans Symbols"/>
              <a:buChar char="■"/>
            </a:pPr>
            <a:r>
              <a:rPr lang="en-US" altLang="zh-TW" dirty="0" err="1">
                <a:solidFill>
                  <a:srgbClr val="000000"/>
                </a:solidFill>
                <a:cs typeface="Times New Roman" panose="02020603050405020304" pitchFamily="18" charset="0"/>
                <a:sym typeface="Times New Roman" panose="02020603050405020304" pitchFamily="18" charset="0"/>
              </a:rPr>
              <a:t>rostopic</a:t>
            </a:r>
            <a:r>
              <a:rPr lang="en-US" altLang="zh-TW" dirty="0">
                <a:solidFill>
                  <a:srgbClr val="000000"/>
                </a:solidFill>
                <a:cs typeface="Times New Roman" panose="02020603050405020304" pitchFamily="18" charset="0"/>
                <a:sym typeface="Times New Roman" panose="02020603050405020304" pitchFamily="18" charset="0"/>
              </a:rPr>
              <a:t> pub [topic-name] [</a:t>
            </a:r>
            <a:r>
              <a:rPr lang="en-US" altLang="zh-TW" dirty="0" err="1">
                <a:solidFill>
                  <a:srgbClr val="000000"/>
                </a:solidFill>
                <a:cs typeface="Times New Roman" panose="02020603050405020304" pitchFamily="18" charset="0"/>
                <a:sym typeface="Times New Roman" panose="02020603050405020304" pitchFamily="18" charset="0"/>
              </a:rPr>
              <a:t>msg_type</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args</a:t>
            </a:r>
            <a:r>
              <a:rPr lang="en-US" altLang="zh-TW" dirty="0">
                <a:solidFill>
                  <a:srgbClr val="000000"/>
                </a:solidFill>
                <a:cs typeface="Times New Roman" panose="02020603050405020304" pitchFamily="18" charset="0"/>
                <a:sym typeface="Times New Roman" panose="02020603050405020304" pitchFamily="18" charset="0"/>
              </a:rPr>
              <a:t>] </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cs typeface="Times New Roman" panose="02020603050405020304" pitchFamily="18" charset="0"/>
                <a:sym typeface="Times New Roman" panose="02020603050405020304" pitchFamily="18" charset="0"/>
              </a:rPr>
              <a:t>Ex: </a:t>
            </a:r>
            <a:r>
              <a:rPr lang="en-US" altLang="zh-TW" dirty="0" err="1">
                <a:solidFill>
                  <a:srgbClr val="0070C0"/>
                </a:solidFill>
                <a:cs typeface="Times New Roman" panose="02020603050405020304" pitchFamily="18" charset="0"/>
                <a:sym typeface="Times New Roman" panose="02020603050405020304" pitchFamily="18" charset="0"/>
              </a:rPr>
              <a:t>rostopic</a:t>
            </a:r>
            <a:r>
              <a:rPr lang="en-US" altLang="zh-TW" dirty="0">
                <a:solidFill>
                  <a:srgbClr val="0070C0"/>
                </a:solidFill>
                <a:cs typeface="Times New Roman" panose="02020603050405020304" pitchFamily="18" charset="0"/>
                <a:sym typeface="Times New Roman" panose="02020603050405020304" pitchFamily="18" charset="0"/>
              </a:rPr>
              <a:t> pub /turtle1/</a:t>
            </a:r>
            <a:r>
              <a:rPr lang="en-US" altLang="zh-TW" dirty="0" err="1">
                <a:solidFill>
                  <a:srgbClr val="0070C0"/>
                </a:solidFill>
                <a:cs typeface="Times New Roman" panose="02020603050405020304" pitchFamily="18" charset="0"/>
                <a:sym typeface="Times New Roman" panose="02020603050405020304" pitchFamily="18" charset="0"/>
              </a:rPr>
              <a:t>cmd_vel</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dirty="0" err="1">
                <a:solidFill>
                  <a:srgbClr val="0070C0"/>
                </a:solidFill>
                <a:cs typeface="Times New Roman" panose="02020603050405020304" pitchFamily="18" charset="0"/>
                <a:sym typeface="Times New Roman" panose="02020603050405020304" pitchFamily="18" charset="0"/>
              </a:rPr>
              <a:t>geometry_msgs</a:t>
            </a:r>
            <a:r>
              <a:rPr lang="en-US" altLang="zh-TW" dirty="0">
                <a:solidFill>
                  <a:srgbClr val="0070C0"/>
                </a:solidFill>
                <a:cs typeface="Times New Roman" panose="02020603050405020304" pitchFamily="18" charset="0"/>
                <a:sym typeface="Times New Roman" panose="02020603050405020304" pitchFamily="18" charset="0"/>
              </a:rPr>
              <a:t>/msg/Twist </a:t>
            </a:r>
            <a:r>
              <a:rPr lang="en-US" altLang="zh-TW" sz="1800" b="0" i="0" u="none" strike="noStrike" cap="none" dirty="0">
                <a:solidFill>
                  <a:srgbClr val="0070C0"/>
                </a:solidFill>
                <a:latin typeface="Times New Roman"/>
                <a:ea typeface="Times New Roman"/>
                <a:cs typeface="Times New Roman"/>
                <a:sym typeface="Times New Roman"/>
              </a:rPr>
              <a:t>‘[2,0,0]' ‘[0,0,1.8]' </a:t>
            </a:r>
            <a:endParaRPr lang="en-US" altLang="zh-TW" dirty="0">
              <a:solidFill>
                <a:srgbClr val="0070C0"/>
              </a:solidFill>
              <a:cs typeface="Times New Roman" panose="02020603050405020304" pitchFamily="18" charset="0"/>
              <a:sym typeface="Times New Roman" panose="02020603050405020304" pitchFamily="18" charset="0"/>
            </a:endParaRPr>
          </a:p>
          <a:p>
            <a:pPr lvl="3">
              <a:spcBef>
                <a:spcPts val="325"/>
              </a:spcBef>
              <a:buSzPts val="16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發佈</a:t>
            </a:r>
            <a:r>
              <a:rPr lang="en-US" altLang="zh-TW"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1</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次</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3">
              <a:spcBef>
                <a:spcPts val="325"/>
              </a:spcBef>
              <a:buSzPts val="1600"/>
              <a:buFont typeface="Noto Sans Symbols"/>
              <a:buNone/>
            </a:pPr>
            <a:endParaRPr lang="zh-TW" altLang="en-US"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rostopic</a:t>
            </a:r>
            <a:r>
              <a:rPr lang="en-US" altLang="zh-TW" dirty="0">
                <a:solidFill>
                  <a:srgbClr val="000000"/>
                </a:solidFill>
                <a:cs typeface="Times New Roman" panose="02020603050405020304" pitchFamily="18" charset="0"/>
                <a:sym typeface="Times New Roman" panose="02020603050405020304" pitchFamily="18" charset="0"/>
              </a:rPr>
              <a:t> pub [topic-name] [</a:t>
            </a:r>
            <a:r>
              <a:rPr lang="en-US" altLang="zh-TW" dirty="0" err="1">
                <a:solidFill>
                  <a:srgbClr val="000000"/>
                </a:solidFill>
                <a:cs typeface="Times New Roman" panose="02020603050405020304" pitchFamily="18" charset="0"/>
                <a:sym typeface="Times New Roman" panose="02020603050405020304" pitchFamily="18" charset="0"/>
              </a:rPr>
              <a:t>msg_type</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a:solidFill>
                  <a:srgbClr val="FF0000"/>
                </a:solidFill>
                <a:cs typeface="Times New Roman" panose="02020603050405020304" pitchFamily="18" charset="0"/>
                <a:sym typeface="Times New Roman" panose="02020603050405020304" pitchFamily="18" charset="0"/>
              </a:rPr>
              <a:t>--r [</a:t>
            </a:r>
            <a:r>
              <a:rPr lang="en-US" altLang="zh-TW" dirty="0" err="1">
                <a:solidFill>
                  <a:srgbClr val="FF0000"/>
                </a:solidFill>
                <a:cs typeface="Times New Roman" panose="02020603050405020304" pitchFamily="18" charset="0"/>
                <a:sym typeface="Times New Roman" panose="02020603050405020304" pitchFamily="18" charset="0"/>
              </a:rPr>
              <a:t>hz</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args</a:t>
            </a:r>
            <a:r>
              <a:rPr lang="en-US" altLang="zh-TW" dirty="0">
                <a:solidFill>
                  <a:srgbClr val="000000"/>
                </a:solidFill>
                <a:cs typeface="Times New Roman" panose="02020603050405020304" pitchFamily="18" charset="0"/>
                <a:sym typeface="Times New Roman" panose="02020603050405020304" pitchFamily="18" charset="0"/>
              </a:rPr>
              <a:t>] </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Ex: </a:t>
            </a:r>
            <a:r>
              <a:rPr lang="en-US" altLang="zh-TW" dirty="0" err="1">
                <a:solidFill>
                  <a:srgbClr val="0070C0"/>
                </a:solidFill>
                <a:cs typeface="Times New Roman" panose="02020603050405020304" pitchFamily="18" charset="0"/>
                <a:sym typeface="Times New Roman" panose="02020603050405020304" pitchFamily="18" charset="0"/>
              </a:rPr>
              <a:t>rostopic</a:t>
            </a:r>
            <a:r>
              <a:rPr lang="en-US" altLang="zh-TW" dirty="0">
                <a:solidFill>
                  <a:srgbClr val="0070C0"/>
                </a:solidFill>
                <a:cs typeface="Times New Roman" panose="02020603050405020304" pitchFamily="18" charset="0"/>
                <a:sym typeface="Times New Roman" panose="02020603050405020304" pitchFamily="18" charset="0"/>
              </a:rPr>
              <a:t> pub /turtle1/</a:t>
            </a:r>
            <a:r>
              <a:rPr lang="en-US" altLang="zh-TW" dirty="0" err="1">
                <a:solidFill>
                  <a:srgbClr val="0070C0"/>
                </a:solidFill>
                <a:cs typeface="Times New Roman" panose="02020603050405020304" pitchFamily="18" charset="0"/>
                <a:sym typeface="Times New Roman" panose="02020603050405020304" pitchFamily="18" charset="0"/>
              </a:rPr>
              <a:t>cmd_vel</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dirty="0" err="1">
                <a:solidFill>
                  <a:srgbClr val="0070C0"/>
                </a:solidFill>
                <a:cs typeface="Times New Roman" panose="02020603050405020304" pitchFamily="18" charset="0"/>
                <a:sym typeface="Times New Roman" panose="02020603050405020304" pitchFamily="18" charset="0"/>
              </a:rPr>
              <a:t>geometry_msgs</a:t>
            </a:r>
            <a:r>
              <a:rPr lang="en-US" altLang="zh-TW" dirty="0">
                <a:solidFill>
                  <a:srgbClr val="0070C0"/>
                </a:solidFill>
                <a:cs typeface="Times New Roman" panose="02020603050405020304" pitchFamily="18" charset="0"/>
                <a:sym typeface="Times New Roman" panose="02020603050405020304" pitchFamily="18" charset="0"/>
              </a:rPr>
              <a:t>/msg/Twist --r 1</a:t>
            </a:r>
          </a:p>
          <a:p>
            <a:pPr marL="914400" lvl="2" indent="0">
              <a:spcBef>
                <a:spcPts val="363"/>
              </a:spcBef>
              <a:buSzPts val="1800"/>
              <a:buNone/>
            </a:pPr>
            <a:r>
              <a:rPr lang="en-US" altLang="zh-TW" dirty="0">
                <a:solidFill>
                  <a:srgbClr val="0070C0"/>
                </a:solidFill>
                <a:cs typeface="Times New Roman" panose="02020603050405020304" pitchFamily="18" charset="0"/>
                <a:sym typeface="Times New Roman" panose="02020603050405020304" pitchFamily="18" charset="0"/>
              </a:rPr>
              <a:t>           </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[2,0,0]</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 </a:t>
            </a:r>
            <a:r>
              <a:rPr lang="en-US" altLang="zh-TW" sz="1800" b="0" i="0" u="none" strike="noStrike" cap="none" dirty="0">
                <a:solidFill>
                  <a:srgbClr val="0070C0"/>
                </a:solidFill>
                <a:latin typeface="Times New Roman"/>
                <a:ea typeface="Times New Roman"/>
                <a:cs typeface="Times New Roman"/>
                <a:sym typeface="Times New Roman"/>
              </a:rPr>
              <a:t>'</a:t>
            </a:r>
            <a:r>
              <a:rPr lang="en-US" altLang="zh-TW" dirty="0">
                <a:solidFill>
                  <a:srgbClr val="0070C0"/>
                </a:solidFill>
                <a:cs typeface="Times New Roman" panose="02020603050405020304" pitchFamily="18" charset="0"/>
                <a:sym typeface="Times New Roman" panose="02020603050405020304" pitchFamily="18" charset="0"/>
              </a:rPr>
              <a:t>[0,0,1.8]</a:t>
            </a:r>
            <a:r>
              <a:rPr lang="en-US" altLang="zh-TW" sz="1800" b="0" i="0" u="none" strike="noStrike" cap="none" dirty="0">
                <a:solidFill>
                  <a:srgbClr val="0070C0"/>
                </a:solidFill>
                <a:latin typeface="Times New Roman"/>
                <a:ea typeface="Times New Roman"/>
                <a:cs typeface="Times New Roman"/>
                <a:sym typeface="Times New Roman"/>
              </a:rPr>
              <a:t>'</a:t>
            </a:r>
            <a:endParaRPr lang="en-US" altLang="zh-TW" dirty="0">
              <a:solidFill>
                <a:srgbClr val="0070C0"/>
              </a:solidFill>
              <a:cs typeface="Times New Roman" panose="02020603050405020304" pitchFamily="18" charset="0"/>
              <a:sym typeface="Times New Roman" panose="02020603050405020304" pitchFamily="18" charset="0"/>
            </a:endParaRPr>
          </a:p>
          <a:p>
            <a:pPr lvl="3">
              <a:spcBef>
                <a:spcPts val="325"/>
              </a:spcBef>
              <a:buSzPts val="16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以 </a:t>
            </a:r>
            <a:r>
              <a:rPr lang="en-US" altLang="zh-TW" dirty="0">
                <a:solidFill>
                  <a:srgbClr val="FF0000"/>
                </a:solidFill>
                <a:latin typeface="標楷體" panose="03000509000000000000" pitchFamily="65" charset="-120"/>
                <a:cs typeface="Times New Roman" panose="02020603050405020304" pitchFamily="18" charset="0"/>
                <a:sym typeface="Times New Roman" panose="02020603050405020304" pitchFamily="18" charset="0"/>
              </a:rPr>
              <a:t>1hz</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 的頻率發布</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solidFill>
                <a:srgbClr val="000000"/>
              </a:solidFill>
              <a:cs typeface="Times New Roman" panose="02020603050405020304" pitchFamily="18" charset="0"/>
            </a:endParaRPr>
          </a:p>
          <a:p>
            <a:endParaRPr lang="zh-TW"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40AC30-2790-7A9E-718F-E7F8A619A3DD}"/>
              </a:ext>
            </a:extLst>
          </p:cNvPr>
          <p:cNvSpPr>
            <a:spLocks noGrp="1"/>
          </p:cNvSpPr>
          <p:nvPr>
            <p:ph type="ctrTitle" sz="quarter"/>
          </p:nvPr>
        </p:nvSpPr>
        <p:spPr/>
        <p:txBody>
          <a:bodyPr/>
          <a:lstStyle/>
          <a:p>
            <a:pPr algn="ctr"/>
            <a:r>
              <a:rPr lang="en-US" altLang="zh-TW" sz="4800" dirty="0"/>
              <a:t>ROS</a:t>
            </a:r>
            <a:r>
              <a:rPr lang="zh-TW" altLang="en-US" sz="4800" dirty="0"/>
              <a:t>實作</a:t>
            </a:r>
          </a:p>
        </p:txBody>
      </p:sp>
      <p:sp>
        <p:nvSpPr>
          <p:cNvPr id="3" name="副標題 2">
            <a:extLst>
              <a:ext uri="{FF2B5EF4-FFF2-40B4-BE49-F238E27FC236}">
                <a16:creationId xmlns:a16="http://schemas.microsoft.com/office/drawing/2014/main" id="{AA9F4AD5-851F-6463-419B-640B860F9C3F}"/>
              </a:ext>
            </a:extLst>
          </p:cNvPr>
          <p:cNvSpPr>
            <a:spLocks noGrp="1"/>
          </p:cNvSpPr>
          <p:nvPr>
            <p:ph type="subTitle" sz="quarter" idx="1"/>
          </p:nvPr>
        </p:nvSpPr>
        <p:spPr/>
        <p:txBody>
          <a:bodyPr/>
          <a:lstStyle/>
          <a:p>
            <a:pPr>
              <a:buNone/>
            </a:pPr>
            <a:r>
              <a:rPr lang="zh-TW" altLang="en-US" dirty="0"/>
              <a:t> </a:t>
            </a:r>
          </a:p>
        </p:txBody>
      </p:sp>
    </p:spTree>
    <p:extLst>
      <p:ext uri="{BB962C8B-B14F-4D97-AF65-F5344CB8AC3E}">
        <p14:creationId xmlns:p14="http://schemas.microsoft.com/office/powerpoint/2010/main" val="11035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30288771-0AB4-CC2B-D601-CC23D3676DF5}"/>
              </a:ext>
            </a:extLst>
          </p:cNvPr>
          <p:cNvSpPr>
            <a:spLocks noGrp="1"/>
          </p:cNvSpPr>
          <p:nvPr>
            <p:ph type="title"/>
          </p:nvPr>
        </p:nvSpPr>
        <p:spPr/>
        <p:txBody>
          <a:bodyPr/>
          <a:lstStyle/>
          <a:p>
            <a:pPr>
              <a:tabLst>
                <a:tab pos="0" algn="l"/>
              </a:tabLst>
              <a:defRPr/>
            </a:pPr>
            <a:r>
              <a:rPr lang="en-US" altLang="zh-TW" dirty="0" err="1">
                <a:latin typeface="+mj-ea"/>
                <a:cs typeface="Times New Roman"/>
                <a:sym typeface="Times New Roman"/>
              </a:rPr>
              <a:t>前情提要</a:t>
            </a:r>
            <a:endParaRPr lang="en-US" altLang="zh-TW" spc="-1" dirty="0">
              <a:latin typeface="+mj-ea"/>
            </a:endParaRPr>
          </a:p>
        </p:txBody>
      </p:sp>
      <p:sp>
        <p:nvSpPr>
          <p:cNvPr id="3" name="內容版面配置區 2">
            <a:extLst>
              <a:ext uri="{FF2B5EF4-FFF2-40B4-BE49-F238E27FC236}">
                <a16:creationId xmlns:a16="http://schemas.microsoft.com/office/drawing/2014/main" id="{607BE0FD-7AB4-BFDB-B979-EA2A280E18B1}"/>
              </a:ext>
            </a:extLst>
          </p:cNvPr>
          <p:cNvSpPr>
            <a:spLocks noGrp="1"/>
          </p:cNvSpPr>
          <p:nvPr>
            <p:ph idx="1"/>
          </p:nvPr>
        </p:nvSpPr>
        <p:spPr/>
        <p:txBody>
          <a:bodyPr/>
          <a:lstStyle/>
          <a:p>
            <a:r>
              <a:rPr lang="zh-TW" altLang="en-US"/>
              <a:t>前面</a:t>
            </a:r>
            <a:r>
              <a:rPr lang="zh-TW" altLang="en-US">
                <a:solidFill>
                  <a:srgbClr val="000000"/>
                </a:solidFill>
                <a:latin typeface="Arial" panose="020B0604020202020204" pitchFamily="34" charset="0"/>
              </a:rPr>
              <a:t>我們已經了解了</a:t>
            </a:r>
            <a:r>
              <a:rPr lang="en-US" altLang="zh-TW">
                <a:solidFill>
                  <a:srgbClr val="000000"/>
                </a:solidFill>
              </a:rPr>
              <a:t>ROS</a:t>
            </a:r>
            <a:r>
              <a:rPr lang="zh-TW" altLang="en-US">
                <a:solidFill>
                  <a:srgbClr val="000000"/>
                </a:solidFill>
                <a:latin typeface="Arial" panose="020B0604020202020204" pitchFamily="34" charset="0"/>
              </a:rPr>
              <a:t>基本特性與語法</a:t>
            </a:r>
            <a:endParaRPr lang="en-US" altLang="zh-TW"/>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Node</a:t>
            </a:r>
            <a:endParaRPr lang="en-US" altLang="zh-TW">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Package</a:t>
            </a:r>
            <a:endParaRPr lang="en-US" altLang="zh-TW">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topic </a:t>
            </a:r>
          </a:p>
          <a:p>
            <a:pPr lvl="2"/>
            <a:endParaRPr lang="en-US" altLang="zh-TW"/>
          </a:p>
          <a:p>
            <a:r>
              <a:rPr lang="zh-TW" altLang="en-US">
                <a:solidFill>
                  <a:srgbClr val="000000"/>
                </a:solidFill>
                <a:latin typeface="Arial" panose="020B0604020202020204" pitchFamily="34" charset="0"/>
              </a:rPr>
              <a:t>接下來練習撰寫這些基本特性</a:t>
            </a:r>
            <a:endParaRPr lang="en-US" altLang="zh-TW"/>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Node</a:t>
            </a:r>
            <a:endParaRPr lang="en-US" altLang="zh-TW" sz="240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Package</a:t>
            </a:r>
            <a:endParaRPr lang="en-US" altLang="zh-TW" sz="240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a:solidFill>
                  <a:srgbClr val="000000"/>
                </a:solidFill>
                <a:cs typeface="Times New Roman" panose="02020603050405020304" pitchFamily="18" charset="0"/>
                <a:sym typeface="Times New Roman" panose="02020603050405020304" pitchFamily="18" charset="0"/>
              </a:rPr>
              <a:t>topic </a:t>
            </a:r>
            <a:endParaRPr lang="en-US" altLang="zh-TW" sz="2400">
              <a:cs typeface="Times New Roman" panose="02020603050405020304" pitchFamily="18" charset="0"/>
              <a:sym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1E470C0D-E946-0BDB-D1D4-DC5DA4785978}"/>
              </a:ext>
            </a:extLst>
          </p:cNvPr>
          <p:cNvSpPr>
            <a:spLocks noGrp="1"/>
          </p:cNvSpPr>
          <p:nvPr>
            <p:ph type="title"/>
          </p:nvPr>
        </p:nvSpPr>
        <p:spPr/>
        <p:txBody>
          <a:bodyPr/>
          <a:lstStyle/>
          <a:p>
            <a:pPr>
              <a:tabLst>
                <a:tab pos="0" algn="l"/>
              </a:tabLst>
              <a:defRPr/>
            </a:pPr>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(1/4)</a:t>
            </a:r>
            <a:endParaRPr lang="en-US" altLang="zh-TW" spc="-1" dirty="0">
              <a:latin typeface="+mn-lt"/>
            </a:endParaRPr>
          </a:p>
        </p:txBody>
      </p:sp>
      <p:sp>
        <p:nvSpPr>
          <p:cNvPr id="25603" name="內容版面配置區 2">
            <a:extLst>
              <a:ext uri="{FF2B5EF4-FFF2-40B4-BE49-F238E27FC236}">
                <a16:creationId xmlns:a16="http://schemas.microsoft.com/office/drawing/2014/main" id="{9EB5E44C-491D-CEE7-9167-EDEB524E593B}"/>
              </a:ext>
            </a:extLst>
          </p:cNvPr>
          <p:cNvSpPr>
            <a:spLocks noGrp="1"/>
          </p:cNvSpPr>
          <p:nvPr>
            <p:ph idx="1"/>
          </p:nvPr>
        </p:nvSpPr>
        <p:spPr/>
        <p:txBody>
          <a:bodyPr/>
          <a:lstStyle/>
          <a:p>
            <a:r>
              <a:rPr lang="en-US" altLang="zh-TW" dirty="0">
                <a:solidFill>
                  <a:srgbClr val="FF0000"/>
                </a:solidFill>
                <a:cs typeface="Times New Roman" panose="02020603050405020304" pitchFamily="18" charset="0"/>
              </a:rPr>
              <a:t>Step 1:</a:t>
            </a:r>
            <a:r>
              <a:rPr lang="zh-TW" altLang="en-US" dirty="0">
                <a:solidFill>
                  <a:srgbClr val="FF0000"/>
                </a:solidFill>
                <a:cs typeface="Times New Roman" panose="02020603050405020304" pitchFamily="18" charset="0"/>
              </a:rPr>
              <a:t>創建一個工作區</a:t>
            </a:r>
            <a:r>
              <a:rPr lang="en-US" altLang="zh-TW" dirty="0">
                <a:solidFill>
                  <a:srgbClr val="FF0000"/>
                </a:solidFill>
                <a:cs typeface="Times New Roman" panose="02020603050405020304" pitchFamily="18" charset="0"/>
              </a:rPr>
              <a:t>(</a:t>
            </a:r>
            <a:r>
              <a:rPr lang="en-US" altLang="zh-TW" dirty="0" err="1">
                <a:solidFill>
                  <a:srgbClr val="FF0000"/>
                </a:solidFill>
                <a:cs typeface="Times New Roman" panose="02020603050405020304" pitchFamily="18" charset="0"/>
              </a:rPr>
              <a:t>WorkSpace</a:t>
            </a:r>
            <a:r>
              <a:rPr lang="en-US" altLang="zh-TW" dirty="0">
                <a:solidFill>
                  <a:srgbClr val="FF0000"/>
                </a:solidFill>
              </a:rPr>
              <a:t>)</a:t>
            </a: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關於</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工作區</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與</a:t>
            </a:r>
            <a:r>
              <a:rPr lang="en-US" altLang="zh-TW" b="1" dirty="0">
                <a:solidFill>
                  <a:srgbClr val="000000"/>
                </a:solidFill>
                <a:cs typeface="Times New Roman" panose="02020603050405020304" pitchFamily="18" charset="0"/>
                <a:sym typeface="Times New Roman" panose="02020603050405020304" pitchFamily="18" charset="0"/>
              </a:rPr>
              <a:t>package</a:t>
            </a:r>
            <a:endParaRPr lang="zh-TW" altLang="en-US"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工作區其實就是一個資料夾而已</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一個專案只會有一個工作區</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專案中的所有</a:t>
            </a:r>
            <a:r>
              <a:rPr lang="en-US" altLang="zh-TW" dirty="0">
                <a:solidFill>
                  <a:srgbClr val="000000"/>
                </a:solidFill>
                <a:cs typeface="Times New Roman" panose="02020603050405020304" pitchFamily="18" charset="0"/>
                <a:sym typeface="Times New Roman" panose="02020603050405020304" pitchFamily="18" charset="0"/>
              </a:rPr>
              <a:t>package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都應該放在工作區中</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所有的</a:t>
            </a:r>
            <a:r>
              <a:rPr lang="en-US" altLang="zh-TW" dirty="0">
                <a:solidFill>
                  <a:srgbClr val="000000"/>
                </a:solidFill>
                <a:cs typeface="Times New Roman" panose="02020603050405020304" pitchFamily="18" charset="0"/>
                <a:sym typeface="Times New Roman" panose="02020603050405020304" pitchFamily="18" charset="0"/>
              </a:rPr>
              <a:t>ROS</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專案都是先創建工作區，再創建</a:t>
            </a:r>
            <a:r>
              <a:rPr lang="en-US" altLang="zh-TW" dirty="0">
                <a:solidFill>
                  <a:srgbClr val="000000"/>
                </a:solidFill>
                <a:cs typeface="Times New Roman" panose="02020603050405020304" pitchFamily="18" charset="0"/>
                <a:sym typeface="Times New Roman" panose="02020603050405020304" pitchFamily="18" charset="0"/>
              </a:rPr>
              <a:t>package</a:t>
            </a:r>
            <a:endParaRPr lang="zh-TW" altLang="en-US" dirty="0">
              <a:cs typeface="Times New Roman" panose="02020603050405020304" pitchFamily="18" charset="0"/>
              <a:sym typeface="Times New Roman" panose="02020603050405020304" pitchFamily="18" charset="0"/>
            </a:endParaRPr>
          </a:p>
          <a:p>
            <a:pPr lvl="3" indent="-165100">
              <a:spcBef>
                <a:spcPts val="200"/>
              </a:spcBef>
              <a:buSzPts val="1000"/>
              <a:buFont typeface="Noto Sans Symbols"/>
              <a:buNone/>
            </a:pPr>
            <a:endParaRPr lang="zh-TW" altLang="en-US" sz="1000"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開始創建工作區</a:t>
            </a:r>
            <a:r>
              <a:rPr lang="en-US" altLang="zh-TW" b="1" dirty="0">
                <a:solidFill>
                  <a:srgbClr val="000000"/>
                </a:solidFill>
                <a:cs typeface="Times New Roman" panose="02020603050405020304" pitchFamily="18" charset="0"/>
                <a:sym typeface="Times New Roman" panose="02020603050405020304" pitchFamily="18" charset="0"/>
              </a:rPr>
              <a:t>(</a:t>
            </a: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範例專案名稱為</a:t>
            </a:r>
            <a:r>
              <a:rPr lang="zh-TW" altLang="en-US" b="1" dirty="0">
                <a:solidFill>
                  <a:srgbClr val="000000"/>
                </a:solidFill>
                <a:cs typeface="Times New Roman" panose="02020603050405020304" pitchFamily="18" charset="0"/>
                <a:sym typeface="Times New Roman" panose="02020603050405020304" pitchFamily="18" charset="0"/>
              </a:rPr>
              <a:t>”</a:t>
            </a:r>
            <a:r>
              <a:rPr lang="en-US" altLang="zh-TW" b="1" dirty="0" err="1">
                <a:solidFill>
                  <a:srgbClr val="000000"/>
                </a:solidFill>
                <a:cs typeface="Times New Roman" panose="02020603050405020304" pitchFamily="18" charset="0"/>
                <a:sym typeface="Times New Roman" panose="02020603050405020304" pitchFamily="18" charset="0"/>
              </a:rPr>
              <a:t>hello_ws</a:t>
            </a:r>
            <a:r>
              <a:rPr lang="zh-TW" altLang="en-US" b="1" dirty="0">
                <a:solidFill>
                  <a:srgbClr val="000000"/>
                </a:solidFill>
                <a:cs typeface="Times New Roman" panose="02020603050405020304" pitchFamily="18" charset="0"/>
                <a:sym typeface="Times New Roman" panose="02020603050405020304" pitchFamily="18" charset="0"/>
              </a:rPr>
              <a:t>”</a:t>
            </a:r>
            <a:r>
              <a:rPr lang="en-US" altLang="zh-TW" b="1" dirty="0">
                <a:solidFill>
                  <a:srgbClr val="000000"/>
                </a:solidFill>
                <a:cs typeface="Times New Roman" panose="02020603050405020304" pitchFamily="18" charset="0"/>
                <a:sym typeface="Times New Roman" panose="02020603050405020304" pitchFamily="18" charset="0"/>
              </a:rPr>
              <a:t>)</a:t>
            </a:r>
            <a:endParaRPr lang="zh-TW" altLang="en-US" dirty="0">
              <a:cs typeface="Times New Roman" panose="02020603050405020304" pitchFamily="18" charset="0"/>
              <a:sym typeface="Times New Roman" panose="02020603050405020304" pitchFamily="18" charset="0"/>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a:t>
            </a:r>
            <a:r>
              <a:rPr lang="en-US" altLang="zh-TW" dirty="0">
                <a:solidFill>
                  <a:srgbClr val="0066FF"/>
                </a:solidFill>
                <a:latin typeface="Times New Roman"/>
                <a:ea typeface="Times New Roman"/>
                <a:cs typeface="Times New Roman"/>
                <a:sym typeface="Times New Roman"/>
              </a:rPr>
              <a:t> </a:t>
            </a:r>
            <a:r>
              <a:rPr lang="en-US" altLang="zh-TW" dirty="0" err="1">
                <a:solidFill>
                  <a:srgbClr val="0066FF"/>
                </a:solidFill>
                <a:latin typeface="Times New Roman"/>
                <a:ea typeface="Times New Roman"/>
                <a:cs typeface="Times New Roman"/>
                <a:sym typeface="Times New Roman"/>
              </a:rPr>
              <a:t>mkdir</a:t>
            </a:r>
            <a:r>
              <a:rPr lang="en-US" altLang="zh-TW" dirty="0">
                <a:solidFill>
                  <a:srgbClr val="0066FF"/>
                </a:solidFill>
                <a:latin typeface="Times New Roman"/>
                <a:ea typeface="Times New Roman"/>
                <a:cs typeface="Times New Roman"/>
                <a:sym typeface="Times New Roman"/>
              </a:rPr>
              <a:t> </a:t>
            </a:r>
            <a:r>
              <a:rPr lang="en-US" altLang="zh-TW" dirty="0">
                <a:solidFill>
                  <a:srgbClr val="0066FF"/>
                </a:solidFill>
              </a:rPr>
              <a:t>-</a:t>
            </a:r>
            <a:r>
              <a:rPr lang="en-US" altLang="zh-TW" dirty="0">
                <a:solidFill>
                  <a:srgbClr val="0066FF"/>
                </a:solidFill>
                <a:latin typeface="Times New Roman"/>
                <a:ea typeface="Times New Roman"/>
                <a:cs typeface="Times New Roman"/>
                <a:sym typeface="Times New Roman"/>
              </a:rPr>
              <a:t>p ~/</a:t>
            </a:r>
            <a:r>
              <a:rPr lang="en-US" altLang="zh-TW" dirty="0" err="1">
                <a:solidFill>
                  <a:srgbClr val="0066FF"/>
                </a:solidFill>
                <a:latin typeface="Times New Roman"/>
                <a:ea typeface="Times New Roman"/>
                <a:cs typeface="Times New Roman"/>
                <a:sym typeface="Times New Roman"/>
              </a:rPr>
              <a:t>hello_ws</a:t>
            </a:r>
            <a:r>
              <a:rPr lang="en-US" altLang="zh-TW" dirty="0">
                <a:solidFill>
                  <a:srgbClr val="0066FF"/>
                </a:solidFill>
                <a:latin typeface="Times New Roman"/>
                <a:ea typeface="Times New Roman"/>
                <a:cs typeface="Times New Roman"/>
                <a:sym typeface="Times New Roman"/>
              </a:rPr>
              <a:t>/</a:t>
            </a:r>
            <a:r>
              <a:rPr lang="en-US" altLang="zh-TW" dirty="0" err="1">
                <a:solidFill>
                  <a:srgbClr val="0066FF"/>
                </a:solidFill>
                <a:latin typeface="Times New Roman"/>
                <a:ea typeface="Times New Roman"/>
                <a:cs typeface="Times New Roman"/>
                <a:sym typeface="Times New Roman"/>
              </a:rPr>
              <a:t>src</a:t>
            </a:r>
            <a:r>
              <a:rPr lang="en-US" altLang="zh-TW" dirty="0">
                <a:solidFill>
                  <a:srgbClr val="0066FF"/>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Package, Node, </a:t>
            </a:r>
            <a:r>
              <a:rPr lang="en-US" altLang="zh-TW" sz="1600" b="0" i="0" u="none" strike="noStrike" cap="none" dirty="0" err="1">
                <a:solidFill>
                  <a:schemeClr val="dk1"/>
                </a:solidFill>
                <a:latin typeface="Times New Roman"/>
                <a:ea typeface="Times New Roman"/>
                <a:cs typeface="Times New Roman"/>
                <a:sym typeface="Times New Roman"/>
              </a:rPr>
              <a:t>CMakeList</a:t>
            </a:r>
            <a:r>
              <a:rPr lang="zh-TW" altLang="en-US" sz="1600" b="0" i="0" u="none" strike="noStrike" cap="none" dirty="0">
                <a:solidFill>
                  <a:schemeClr val="dk1"/>
                </a:solidFill>
                <a:latin typeface="Times New Roman"/>
                <a:ea typeface="Times New Roman"/>
                <a:cs typeface="Times New Roman"/>
                <a:sym typeface="Times New Roman"/>
              </a:rPr>
              <a:t>等都放置於此資料夾</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src</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Times New Roman"/>
                <a:ea typeface="Times New Roman"/>
                <a:cs typeface="Times New Roman"/>
                <a:sym typeface="Times New Roman"/>
              </a:rPr>
              <a:t>中</a:t>
            </a:r>
            <a:endParaRPr lang="zh-TW" altLang="en-US" dirty="0">
              <a:latin typeface="Times New Roman"/>
              <a:ea typeface="Times New Roman"/>
              <a:cs typeface="Times New Roman"/>
              <a:sym typeface="Times New Roman"/>
            </a:endParaRPr>
          </a:p>
          <a:p>
            <a:pPr lvl="2">
              <a:spcBef>
                <a:spcPts val="360"/>
              </a:spcBef>
              <a:spcAft>
                <a:spcPts val="0"/>
              </a:spcAft>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cd </a:t>
            </a:r>
            <a:r>
              <a:rPr lang="en-US" altLang="zh-TW" sz="1800" b="0" i="0" u="none" strike="noStrike" cap="none" dirty="0" err="1">
                <a:solidFill>
                  <a:srgbClr val="0066FF"/>
                </a:solidFill>
                <a:latin typeface="Times New Roman"/>
                <a:ea typeface="Times New Roman"/>
                <a:cs typeface="Times New Roman"/>
                <a:sym typeface="Times New Roman"/>
              </a:rPr>
              <a:t>hello_ws</a:t>
            </a:r>
            <a:r>
              <a:rPr lang="en-US" altLang="zh-TW" dirty="0">
                <a:solidFill>
                  <a:srgbClr val="0066FF"/>
                </a:solidFill>
                <a:ea typeface="Times New Roman"/>
                <a:cs typeface="Times New Roman"/>
                <a:sym typeface="Times New Roman"/>
              </a:rPr>
              <a:t>/</a:t>
            </a:r>
            <a:r>
              <a:rPr lang="en-US" altLang="zh-TW" dirty="0" err="1">
                <a:solidFill>
                  <a:srgbClr val="0066FF"/>
                </a:solidFill>
                <a:ea typeface="Times New Roman"/>
                <a:cs typeface="Times New Roman"/>
                <a:sym typeface="Times New Roman"/>
              </a:rPr>
              <a:t>src</a:t>
            </a:r>
            <a:r>
              <a:rPr lang="en-US" altLang="zh-TW" dirty="0">
                <a:solidFill>
                  <a:srgbClr val="0066FF"/>
                </a:solidFill>
                <a:ea typeface="Times New Roman"/>
                <a:cs typeface="Times New Roman"/>
                <a:sym typeface="Times New Roman"/>
              </a:rPr>
              <a:t> 	//</a:t>
            </a:r>
            <a:r>
              <a:rPr lang="zh-TW" altLang="en-US" dirty="0">
                <a:solidFill>
                  <a:srgbClr val="0066FF"/>
                </a:solidFill>
                <a:ea typeface="Times New Roman"/>
                <a:cs typeface="Times New Roman"/>
                <a:sym typeface="Times New Roman"/>
              </a:rPr>
              <a:t>到</a:t>
            </a:r>
            <a:r>
              <a:rPr lang="en-US" altLang="zh-TW" dirty="0" err="1">
                <a:solidFill>
                  <a:srgbClr val="0066FF"/>
                </a:solidFill>
                <a:ea typeface="Times New Roman"/>
                <a:cs typeface="Times New Roman"/>
                <a:sym typeface="Times New Roman"/>
              </a:rPr>
              <a:t>hello_ws</a:t>
            </a:r>
            <a:r>
              <a:rPr lang="en-US" altLang="zh-TW" dirty="0">
                <a:solidFill>
                  <a:srgbClr val="0066FF"/>
                </a:solidFill>
                <a:ea typeface="Times New Roman"/>
                <a:cs typeface="Times New Roman"/>
                <a:sym typeface="Times New Roman"/>
              </a:rPr>
              <a:t>/</a:t>
            </a:r>
            <a:r>
              <a:rPr lang="en-US" altLang="zh-TW" dirty="0" err="1">
                <a:solidFill>
                  <a:srgbClr val="0066FF"/>
                </a:solidFill>
                <a:ea typeface="Times New Roman"/>
                <a:cs typeface="Times New Roman"/>
                <a:sym typeface="Times New Roman"/>
              </a:rPr>
              <a:t>src</a:t>
            </a:r>
            <a:r>
              <a:rPr lang="zh-TW" altLang="en-US" dirty="0">
                <a:solidFill>
                  <a:srgbClr val="0066FF"/>
                </a:solidFill>
                <a:ea typeface="Times New Roman"/>
                <a:cs typeface="Times New Roman"/>
                <a:sym typeface="Times New Roman"/>
              </a:rPr>
              <a:t>路徑下</a:t>
            </a:r>
            <a:endParaRPr lang="en-US" altLang="zh-TW" sz="1800" b="0" i="0" u="none" strike="noStrike" cap="none" dirty="0">
              <a:solidFill>
                <a:srgbClr val="0066FF"/>
              </a:solidFill>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catkin_init_workspace</a:t>
            </a:r>
            <a:r>
              <a:rPr lang="en-US" altLang="zh-TW" sz="1800" b="0" i="0" u="none" strike="noStrike" cap="none" dirty="0">
                <a:solidFill>
                  <a:srgbClr val="0066FF"/>
                </a:solidFill>
                <a:latin typeface="Times New Roman"/>
                <a:ea typeface="Times New Roman"/>
                <a:cs typeface="Times New Roman"/>
                <a:sym typeface="Times New Roman"/>
              </a:rPr>
              <a:t>     // </a:t>
            </a:r>
            <a:r>
              <a:rPr lang="zh-TW" altLang="en-US" sz="1800" b="0" i="0" u="none" strike="noStrike" cap="none" dirty="0">
                <a:solidFill>
                  <a:srgbClr val="0066FF"/>
                </a:solidFill>
                <a:latin typeface="Times New Roman"/>
                <a:ea typeface="Times New Roman"/>
                <a:cs typeface="Times New Roman"/>
                <a:sym typeface="Times New Roman"/>
              </a:rPr>
              <a:t>使用</a:t>
            </a:r>
            <a:r>
              <a:rPr lang="en-US" altLang="zh-TW" sz="1800" b="0" i="0" u="none" strike="noStrike" cap="none" dirty="0">
                <a:solidFill>
                  <a:srgbClr val="0066FF"/>
                </a:solidFill>
                <a:latin typeface="Times New Roman"/>
                <a:ea typeface="Times New Roman"/>
                <a:cs typeface="Times New Roman"/>
                <a:sym typeface="Times New Roman"/>
              </a:rPr>
              <a:t>catkin</a:t>
            </a:r>
            <a:r>
              <a:rPr lang="zh-TW" altLang="en-US" sz="1800" b="0" i="0" u="none" strike="noStrike" cap="none" dirty="0">
                <a:solidFill>
                  <a:srgbClr val="0066FF"/>
                </a:solidFill>
                <a:latin typeface="Times New Roman"/>
                <a:ea typeface="Times New Roman"/>
                <a:cs typeface="Times New Roman"/>
                <a:sym typeface="Times New Roman"/>
              </a:rPr>
              <a:t>工具來初始化工作區</a:t>
            </a:r>
            <a:endParaRPr lang="zh-TW" altLang="en-US" dirty="0">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發生了什麼變化</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cs typeface="Times New Roman"/>
                <a:sym typeface="Times New Roman"/>
              </a:rPr>
              <a:t>src</a:t>
            </a:r>
            <a:r>
              <a:rPr lang="zh-TW" altLang="en-US" sz="1800" b="0" i="0" u="none" strike="noStrike" cap="none" dirty="0">
                <a:solidFill>
                  <a:schemeClr val="dk1"/>
                </a:solidFill>
                <a:latin typeface="+mn-ea"/>
                <a:cs typeface="Times New Roman"/>
                <a:sym typeface="Times New Roman"/>
              </a:rPr>
              <a:t>下生成了一個</a:t>
            </a:r>
            <a:r>
              <a:rPr lang="en-US" altLang="zh-TW" sz="1800" b="0" i="0" u="none" strike="noStrike" cap="none" dirty="0">
                <a:solidFill>
                  <a:schemeClr val="dk1"/>
                </a:solidFill>
                <a:cs typeface="Times New Roman"/>
                <a:sym typeface="Times New Roman"/>
              </a:rPr>
              <a:t>CMakeList.txt</a:t>
            </a:r>
            <a:r>
              <a:rPr lang="zh-TW" altLang="en-US" sz="1800" b="0" i="0" u="none" strike="noStrike" cap="none" dirty="0">
                <a:solidFill>
                  <a:schemeClr val="dk1"/>
                </a:solidFill>
                <a:latin typeface="+mn-ea"/>
                <a:cs typeface="Times New Roman"/>
                <a:sym typeface="Times New Roman"/>
              </a:rPr>
              <a:t>的檔案 </a:t>
            </a:r>
            <a:r>
              <a:rPr lang="en-US" altLang="zh-TW" sz="1800" b="0" i="0" u="none" strike="noStrike" cap="none" dirty="0">
                <a:solidFill>
                  <a:schemeClr val="dk1"/>
                </a:solidFill>
                <a:cs typeface="Times New Roman"/>
                <a:sym typeface="Times New Roman"/>
              </a:rPr>
              <a:t>(</a:t>
            </a:r>
            <a:r>
              <a:rPr lang="zh-TW" altLang="en-US" sz="1800" b="0" i="0" u="none" strike="noStrike" cap="none" dirty="0">
                <a:solidFill>
                  <a:schemeClr val="dk1"/>
                </a:solidFill>
                <a:latin typeface="+mn-ea"/>
                <a:cs typeface="Times New Roman"/>
                <a:sym typeface="Times New Roman"/>
              </a:rPr>
              <a:t>因為下了</a:t>
            </a:r>
            <a:r>
              <a:rPr lang="en-US" altLang="zh-TW" sz="1800" b="0" i="0" u="none" strike="noStrike" cap="none" dirty="0">
                <a:solidFill>
                  <a:schemeClr val="dk1"/>
                </a:solidFill>
                <a:cs typeface="Times New Roman"/>
                <a:sym typeface="Times New Roman"/>
              </a:rPr>
              <a:t>$ </a:t>
            </a:r>
            <a:r>
              <a:rPr lang="en-US" altLang="zh-TW" sz="1800" b="0" i="0" u="none" strike="noStrike" cap="none" dirty="0" err="1">
                <a:solidFill>
                  <a:schemeClr val="dk1"/>
                </a:solidFill>
                <a:cs typeface="Times New Roman"/>
                <a:sym typeface="Times New Roman"/>
              </a:rPr>
              <a:t>catkin_init_workspace</a:t>
            </a:r>
            <a:r>
              <a:rPr lang="en-US" altLang="zh-TW" sz="1800" b="0" i="0" u="none" strike="noStrike" cap="none" dirty="0">
                <a:solidFill>
                  <a:schemeClr val="dk1"/>
                </a:solidFill>
                <a:cs typeface="Times New Roman"/>
                <a:sym typeface="Times New Roman"/>
              </a:rPr>
              <a:t>)</a:t>
            </a:r>
            <a:endParaRPr lang="en-US" altLang="zh-TW" dirty="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什麼是</a:t>
            </a:r>
            <a:r>
              <a:rPr lang="en-US" altLang="zh-TW" sz="1800" b="0" i="0" u="none" strike="noStrike" cap="none" dirty="0" err="1">
                <a:solidFill>
                  <a:schemeClr val="dk1"/>
                </a:solidFill>
                <a:cs typeface="Times New Roman"/>
                <a:sym typeface="Times New Roman"/>
              </a:rPr>
              <a:t>CMakeList</a:t>
            </a:r>
            <a:r>
              <a:rPr lang="en-US" altLang="zh-TW" sz="1800" b="0" i="0" u="none" strike="noStrike" cap="none" dirty="0">
                <a:solidFill>
                  <a:schemeClr val="dk1"/>
                </a:solidFill>
                <a:cs typeface="Times New Roman"/>
                <a:sym typeface="Times New Roman"/>
              </a:rPr>
              <a:t>? </a:t>
            </a:r>
            <a:r>
              <a:rPr lang="en-US" altLang="zh-TW" sz="1800" b="0" i="0" u="none" strike="noStrike" cap="none" dirty="0">
                <a:solidFill>
                  <a:schemeClr val="dk1"/>
                </a:solidFill>
                <a:latin typeface="+mn-ea"/>
                <a:cs typeface="Times New Roman"/>
                <a:sym typeface="Times New Roman"/>
              </a:rPr>
              <a:t>(</a:t>
            </a:r>
            <a:r>
              <a:rPr lang="zh-TW" altLang="en-US" sz="1800" b="0" i="0" u="none" strike="noStrike" cap="none" dirty="0">
                <a:solidFill>
                  <a:schemeClr val="dk1"/>
                </a:solidFill>
                <a:latin typeface="+mn-ea"/>
                <a:cs typeface="Times New Roman"/>
                <a:sym typeface="Times New Roman"/>
              </a:rPr>
              <a:t>之後解釋</a:t>
            </a:r>
            <a:r>
              <a:rPr lang="en-US" altLang="zh-TW" sz="1800" b="0" i="0" u="none" strike="noStrike" cap="none" dirty="0">
                <a:solidFill>
                  <a:schemeClr val="dk1"/>
                </a:solidFill>
                <a:latin typeface="+mn-ea"/>
                <a:cs typeface="Times New Roman"/>
                <a:sym typeface="Times New Roman"/>
              </a:rPr>
              <a:t>)</a:t>
            </a:r>
            <a:endParaRPr lang="zh-TW" altLang="en-US" dirty="0">
              <a:latin typeface="+mn-ea"/>
              <a:cs typeface="Times New Roman"/>
              <a:sym typeface="Times New Roman"/>
            </a:endParaRPr>
          </a:p>
          <a:p>
            <a:pPr lvl="1">
              <a:spcBef>
                <a:spcPts val="400"/>
              </a:spcBef>
              <a:buSzPts val="2000"/>
              <a:buFont typeface="Noto Sans Symbols"/>
              <a:buChar char="■"/>
            </a:pP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endParaRPr lang="en-US" altLang="zh-TW"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endParaRPr>
          </a:p>
        </p:txBody>
      </p:sp>
      <p:sp>
        <p:nvSpPr>
          <p:cNvPr id="25604" name="Google Shape;190;p22">
            <a:extLst>
              <a:ext uri="{FF2B5EF4-FFF2-40B4-BE49-F238E27FC236}">
                <a16:creationId xmlns:a16="http://schemas.microsoft.com/office/drawing/2014/main" id="{2EDE325A-B284-4DDD-F283-5086C0761A8C}"/>
              </a:ext>
            </a:extLst>
          </p:cNvPr>
          <p:cNvSpPr txBox="1">
            <a:spLocks noChangeArrowheads="1"/>
          </p:cNvSpPr>
          <p:nvPr/>
        </p:nvSpPr>
        <p:spPr bwMode="auto">
          <a:xfrm>
            <a:off x="1109663" y="1989138"/>
            <a:ext cx="5545137" cy="1439862"/>
          </a:xfrm>
          <a:prstGeom prst="rect">
            <a:avLst/>
          </a:prstGeom>
          <a:noFill/>
          <a:ln w="25400">
            <a:solidFill>
              <a:srgbClr val="89A4A7"/>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Google Shape;191;p22">
            <a:extLst>
              <a:ext uri="{FF2B5EF4-FFF2-40B4-BE49-F238E27FC236}">
                <a16:creationId xmlns:a16="http://schemas.microsoft.com/office/drawing/2014/main" id="{6D681D0A-A3EB-73DC-C030-2734D214966B}"/>
              </a:ext>
            </a:extLst>
          </p:cNvPr>
          <p:cNvSpPr txBox="1"/>
          <p:nvPr/>
        </p:nvSpPr>
        <p:spPr>
          <a:xfrm>
            <a:off x="7019925" y="2247900"/>
            <a:ext cx="2089150" cy="922338"/>
          </a:xfrm>
          <a:prstGeom prst="rect">
            <a:avLst/>
          </a:prstGeom>
          <a:noFill/>
          <a:ln w="9525" cap="flat" cmpd="sng">
            <a:solidFill>
              <a:schemeClr val="dk1"/>
            </a:solidFill>
            <a:prstDash val="solid"/>
            <a:miter lim="800000"/>
            <a:headEnd type="none" w="sm" len="sm"/>
            <a:tailEnd type="none" w="sm" len="sm"/>
          </a:ln>
        </p:spPr>
        <p:txBody>
          <a:bodyPr spcFirstLastPara="1" lIns="91425" tIns="45700" rIns="91425" bIns="45700">
            <a:spAutoFit/>
          </a:bodyPr>
          <a:lstStyle/>
          <a:p>
            <a:pPr>
              <a:spcBef>
                <a:spcPts val="0"/>
              </a:spcBef>
              <a:spcAft>
                <a:spcPts val="0"/>
              </a:spcAft>
              <a:buClr>
                <a:schemeClr val="dk1"/>
              </a:buClr>
              <a:buSzPts val="1800"/>
              <a:buFont typeface="DFKai-SB"/>
              <a:buNone/>
              <a:defRPr/>
            </a:pPr>
            <a:r>
              <a:rPr lang="en-US" dirty="0" err="1">
                <a:solidFill>
                  <a:schemeClr val="dk1"/>
                </a:solidFill>
                <a:latin typeface="+mn-ea"/>
                <a:ea typeface="+mn-ea"/>
                <a:cs typeface="Times New Roman"/>
                <a:sym typeface="Times New Roman"/>
              </a:rPr>
              <a:t>其實大部分程式語言也都是這樣</a:t>
            </a:r>
            <a:r>
              <a:rPr lang="en-US" dirty="0">
                <a:solidFill>
                  <a:schemeClr val="dk1"/>
                </a:solidFill>
                <a:latin typeface="+mn-ea"/>
                <a:ea typeface="+mn-ea"/>
                <a:cs typeface="Times New Roman"/>
                <a:sym typeface="Times New Roman"/>
              </a:rPr>
              <a:t>，</a:t>
            </a:r>
            <a:endParaRPr sz="1400" dirty="0">
              <a:solidFill>
                <a:srgbClr val="000000"/>
              </a:solidFill>
              <a:latin typeface="+mn-ea"/>
              <a:ea typeface="+mn-ea"/>
              <a:cs typeface="Times New Roman"/>
              <a:sym typeface="Times New Roman"/>
            </a:endParaRPr>
          </a:p>
          <a:p>
            <a:pPr>
              <a:spcBef>
                <a:spcPts val="0"/>
              </a:spcBef>
              <a:spcAft>
                <a:spcPts val="0"/>
              </a:spcAft>
              <a:buClr>
                <a:schemeClr val="dk1"/>
              </a:buClr>
              <a:buSzPts val="1800"/>
              <a:buFont typeface="DFKai-SB"/>
              <a:buNone/>
              <a:defRPr/>
            </a:pPr>
            <a:r>
              <a:rPr lang="en-US" dirty="0" err="1">
                <a:solidFill>
                  <a:schemeClr val="dk1"/>
                </a:solidFill>
                <a:latin typeface="+mn-ea"/>
                <a:ea typeface="+mn-ea"/>
                <a:cs typeface="Times New Roman"/>
                <a:sym typeface="Times New Roman"/>
              </a:rPr>
              <a:t>只是名稱不相同</a:t>
            </a:r>
            <a:endParaRPr sz="1400" dirty="0">
              <a:solidFill>
                <a:srgbClr val="000000"/>
              </a:solidFill>
              <a:latin typeface="+mn-ea"/>
              <a:ea typeface="+mn-ea"/>
              <a:cs typeface="Times New Roman"/>
              <a:sym typeface="Times New Roman"/>
            </a:endParaRPr>
          </a:p>
        </p:txBody>
      </p:sp>
      <p:sp>
        <p:nvSpPr>
          <p:cNvPr id="25606" name="Google Shape;192;p22">
            <a:extLst>
              <a:ext uri="{FF2B5EF4-FFF2-40B4-BE49-F238E27FC236}">
                <a16:creationId xmlns:a16="http://schemas.microsoft.com/office/drawing/2014/main" id="{EA2B4CD9-4D9D-5F8D-0888-6800D166A047}"/>
              </a:ext>
            </a:extLst>
          </p:cNvPr>
          <p:cNvSpPr>
            <a:spLocks noChangeArrowheads="1"/>
          </p:cNvSpPr>
          <p:nvPr/>
        </p:nvSpPr>
        <p:spPr bwMode="auto">
          <a:xfrm rot="-5400000">
            <a:off x="6763544" y="1448594"/>
            <a:ext cx="431800" cy="1081088"/>
          </a:xfrm>
          <a:prstGeom prst="curvedLeftArrow">
            <a:avLst>
              <a:gd name="adj1" fmla="val 17294"/>
              <a:gd name="adj2" fmla="val 20516"/>
              <a:gd name="adj3" fmla="val 5398"/>
            </a:avLst>
          </a:prstGeom>
          <a:solidFill>
            <a:schemeClr val="accent1"/>
          </a:solidFill>
          <a:ln w="25400">
            <a:solidFill>
              <a:srgbClr val="89A4A7"/>
            </a:solidFill>
            <a:miter lim="800000"/>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1800"/>
              <a:buFont typeface="Arial" panose="020B0604020202020204" pitchFamily="34" charset="0"/>
              <a:buNone/>
            </a:pPr>
            <a:endParaRPr lang="zh-TW" altLang="zh-TW">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(2/4)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solidFill>
                  <a:srgbClr val="FF0000"/>
                </a:solidFill>
              </a:rPr>
              <a:t>Step 2:</a:t>
            </a:r>
            <a:r>
              <a:rPr lang="zh-TW" altLang="en-US" dirty="0">
                <a:solidFill>
                  <a:srgbClr val="FF0000"/>
                </a:solidFill>
              </a:rPr>
              <a:t>編譯工作區</a:t>
            </a:r>
            <a:r>
              <a:rPr lang="en-US" altLang="zh-TW" dirty="0">
                <a:solidFill>
                  <a:srgbClr val="FF0000"/>
                </a:solidFill>
              </a:rPr>
              <a:t>	</a:t>
            </a: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關於編譯工作區</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一定要到</a:t>
            </a:r>
            <a:r>
              <a:rPr lang="zh-TW" altLang="en-US" sz="1800" b="1" i="0" u="sng" strike="noStrike" cap="none" dirty="0">
                <a:solidFill>
                  <a:schemeClr val="dk1"/>
                </a:solidFill>
                <a:latin typeface="+mn-ea"/>
                <a:cs typeface="Times New Roman"/>
                <a:sym typeface="Times New Roman"/>
              </a:rPr>
              <a:t>工作區目錄最上層</a:t>
            </a:r>
            <a:r>
              <a:rPr lang="zh-TW" altLang="en-US" sz="1800" b="0" i="0" u="none" strike="noStrike" cap="none" dirty="0">
                <a:solidFill>
                  <a:schemeClr val="dk1"/>
                </a:solidFill>
                <a:latin typeface="+mn-ea"/>
                <a:cs typeface="Times New Roman"/>
                <a:sym typeface="Times New Roman"/>
              </a:rPr>
              <a:t>編譯</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n-ea"/>
                <a:cs typeface="Times New Roman"/>
                <a:sym typeface="Times New Roman"/>
              </a:rPr>
              <a:t>就是工作區目錄的第一層</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n-ea"/>
                <a:cs typeface="Times New Roman"/>
                <a:sym typeface="Times New Roman"/>
              </a:rPr>
              <a:t>有</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devel</a:t>
            </a:r>
            <a:r>
              <a:rPr lang="en-US" altLang="zh-TW" sz="1600" b="0" i="0" u="none" strike="noStrike" cap="none" dirty="0">
                <a:solidFill>
                  <a:schemeClr val="dk1"/>
                </a:solidFill>
                <a:latin typeface="Times New Roman"/>
                <a:ea typeface="Times New Roman"/>
                <a:cs typeface="Times New Roman"/>
                <a:sym typeface="Times New Roman"/>
              </a:rPr>
              <a:t>,   /build </a:t>
            </a:r>
            <a:r>
              <a:rPr lang="zh-TW" altLang="en-US" sz="1600" b="0" i="0" u="none" strike="noStrike" cap="none" dirty="0">
                <a:solidFill>
                  <a:schemeClr val="dk1"/>
                </a:solidFill>
                <a:latin typeface="+mn-ea"/>
                <a:cs typeface="Times New Roman"/>
                <a:sym typeface="Times New Roman"/>
              </a:rPr>
              <a:t>和</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src</a:t>
            </a:r>
            <a:r>
              <a:rPr lang="zh-TW" altLang="en-US" sz="1600" b="0" i="0" u="none" strike="noStrike" cap="none" dirty="0">
                <a:solidFill>
                  <a:schemeClr val="dk1"/>
                </a:solidFill>
                <a:latin typeface="Times New Roman"/>
                <a:ea typeface="Times New Roman"/>
                <a:cs typeface="Times New Roman"/>
                <a:sym typeface="Times New Roman"/>
              </a:rPr>
              <a:t>   </a:t>
            </a: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的地方</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編譯指令</a:t>
            </a:r>
            <a:r>
              <a:rPr lang="zh-TW" altLang="en-US" sz="1800" b="0" i="0" u="none" strike="noStrike" cap="none" dirty="0">
                <a:solidFill>
                  <a:srgbClr val="FF0000"/>
                </a:solidFill>
                <a:latin typeface="標楷體" panose="03000509000000000000" pitchFamily="65" charset="-120"/>
                <a:ea typeface="標楷體" panose="03000509000000000000" pitchFamily="65" charset="-120"/>
                <a:cs typeface="Times New Roman"/>
                <a:sym typeface="Times New Roman"/>
              </a:rPr>
              <a:t>為 </a:t>
            </a:r>
            <a:r>
              <a:rPr lang="en-US" altLang="zh-TW" sz="1800" b="0" i="0" u="none" strike="noStrike" cap="none" dirty="0">
                <a:solidFill>
                  <a:srgbClr val="FF0000"/>
                </a:solidFill>
                <a:latin typeface="Times New Roman"/>
                <a:ea typeface="Times New Roman"/>
                <a:cs typeface="Times New Roman"/>
                <a:sym typeface="Times New Roman"/>
              </a:rPr>
              <a:t>$ </a:t>
            </a:r>
            <a:r>
              <a:rPr lang="en-US" altLang="zh-TW" sz="1800" b="0" i="0" u="none" strike="noStrike" cap="none" dirty="0" err="1">
                <a:solidFill>
                  <a:srgbClr val="FF0000"/>
                </a:solidFill>
                <a:latin typeface="Times New Roman"/>
                <a:ea typeface="Times New Roman"/>
                <a:cs typeface="Times New Roman"/>
                <a:sym typeface="Times New Roman"/>
              </a:rPr>
              <a:t>catkin_make</a:t>
            </a:r>
            <a:endParaRPr lang="zh-TW" alt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開始編譯工作區</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cd ~/</a:t>
            </a:r>
            <a:r>
              <a:rPr lang="en-US" altLang="zh-TW" sz="1800" b="0" i="0" u="none" strike="noStrike" cap="none" dirty="0" err="1">
                <a:solidFill>
                  <a:srgbClr val="0066FF"/>
                </a:solidFill>
                <a:latin typeface="Times New Roman"/>
                <a:ea typeface="Times New Roman"/>
                <a:cs typeface="Times New Roman"/>
                <a:sym typeface="Times New Roman"/>
              </a:rPr>
              <a:t>hello_ws</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catkin_make</a:t>
            </a:r>
            <a:endParaRPr lang="en-US" altLang="zh-TW" sz="1800" b="0" i="0" u="none" strike="noStrike" cap="none" dirty="0">
              <a:solidFill>
                <a:srgbClr val="0066FF"/>
              </a:solidFill>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endParaRPr lang="zh-TW" altLang="en-US" dirty="0"/>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發生了什麼變化 </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n-ea"/>
                <a:cs typeface="Times New Roman"/>
                <a:sym typeface="Times New Roman"/>
              </a:rPr>
              <a:t>生成了另外兩個資料夾</a:t>
            </a:r>
            <a:endParaRPr lang="zh-TW" altLang="en-US" dirty="0">
              <a:latin typeface="+mn-ea"/>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build</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err="1">
                <a:solidFill>
                  <a:schemeClr val="dk1"/>
                </a:solidFill>
                <a:latin typeface="Times New Roman"/>
                <a:ea typeface="Times New Roman"/>
                <a:cs typeface="Times New Roman"/>
                <a:sym typeface="Times New Roman"/>
              </a:rPr>
              <a:t>devel</a:t>
            </a:r>
            <a:endParaRPr lang="zh-TW" altLang="en-US" dirty="0">
              <a:latin typeface="Times New Roman"/>
              <a:ea typeface="Times New Roman"/>
              <a:cs typeface="Times New Roman"/>
              <a:sym typeface="Times New Roman"/>
            </a:endParaRPr>
          </a:p>
          <a:p>
            <a:pPr marL="1600200" marR="0" lvl="3" indent="-228600" algn="just" rtl="0">
              <a:lnSpc>
                <a:spcPct val="100000"/>
              </a:lnSpc>
              <a:spcBef>
                <a:spcPts val="320"/>
              </a:spcBef>
              <a:spcAft>
                <a:spcPts val="0"/>
              </a:spcAft>
              <a:buClr>
                <a:srgbClr val="FF9900"/>
              </a:buClr>
              <a:buSzPts val="1600"/>
              <a:buFont typeface="Noto Sans Symbols"/>
              <a:buChar char="■"/>
            </a:pPr>
            <a:r>
              <a:rPr lang="en-US" altLang="zh-TW" sz="1600" b="0" i="0" u="none" strike="noStrike" cap="none" dirty="0" err="1">
                <a:solidFill>
                  <a:schemeClr val="dk1"/>
                </a:solidFill>
                <a:latin typeface="Times New Roman"/>
                <a:ea typeface="Times New Roman"/>
                <a:cs typeface="Times New Roman"/>
                <a:sym typeface="Times New Roman"/>
              </a:rPr>
              <a:t>src</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n-ea"/>
                <a:cs typeface="Times New Roman"/>
                <a:sym typeface="Times New Roman"/>
              </a:rPr>
              <a:t>本來就在的</a:t>
            </a:r>
            <a:r>
              <a:rPr lang="en-US" altLang="zh-TW" sz="16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lvl="1"/>
            <a:endParaRPr lang="zh-TW" altLang="en-US" dirty="0"/>
          </a:p>
        </p:txBody>
      </p:sp>
    </p:spTree>
    <p:extLst>
      <p:ext uri="{BB962C8B-B14F-4D97-AF65-F5344CB8AC3E}">
        <p14:creationId xmlns:p14="http://schemas.microsoft.com/office/powerpoint/2010/main" val="285074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(3/4)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t>ROS</a:t>
            </a:r>
            <a:r>
              <a:rPr lang="zh-TW" altLang="en-US" dirty="0"/>
              <a:t>工作區由三個主要資料夾構成</a:t>
            </a:r>
            <a:endParaRPr lang="en-US" altLang="zh-TW" dirty="0"/>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err="1">
                <a:solidFill>
                  <a:srgbClr val="FF0000"/>
                </a:solidFill>
                <a:latin typeface="Times New Roman"/>
                <a:ea typeface="Times New Roman"/>
                <a:cs typeface="Times New Roman"/>
                <a:sym typeface="Times New Roman"/>
              </a:rPr>
              <a:t>src</a:t>
            </a:r>
            <a:r>
              <a:rPr lang="zh-TW" altLang="en-US" sz="2000" b="0" i="0" u="none" strike="noStrike" cap="none" dirty="0">
                <a:solidFill>
                  <a:srgbClr val="FF0000"/>
                </a:solidFill>
                <a:latin typeface="Times New Roman"/>
                <a:ea typeface="Times New Roman"/>
                <a:cs typeface="Times New Roman"/>
                <a:sym typeface="Times New Roman"/>
              </a:rPr>
              <a:t> </a:t>
            </a:r>
            <a:r>
              <a:rPr lang="zh-TW" altLang="en-US" sz="2000" b="0" i="0" u="none" strike="noStrike" cap="none" dirty="0">
                <a:solidFill>
                  <a:schemeClr val="dk1"/>
                </a:solidFill>
                <a:latin typeface="Times New Roman"/>
                <a:ea typeface="Times New Roman"/>
                <a:cs typeface="Times New Roman"/>
                <a:sym typeface="Times New Roman"/>
              </a:rPr>
              <a:t>：</a:t>
            </a:r>
            <a:r>
              <a:rPr lang="zh-TW" altLang="en-US" sz="2000" b="0" i="0" u="none" strike="noStrike" cap="none" dirty="0">
                <a:solidFill>
                  <a:schemeClr val="dk1"/>
                </a:solidFill>
                <a:latin typeface="+mj-ea"/>
                <a:ea typeface="+mj-ea"/>
                <a:cs typeface="Times New Roman"/>
                <a:sym typeface="Times New Roman"/>
              </a:rPr>
              <a:t>程式碼存放區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包含所有程式碼</a:t>
            </a:r>
            <a:r>
              <a:rPr lang="en-US" altLang="zh-TW" sz="1800" b="0" i="0" u="none" strike="noStrike" cap="none" dirty="0">
                <a:solidFill>
                  <a:schemeClr val="dk1"/>
                </a:solidFill>
                <a:latin typeface="+mj-ea"/>
                <a:ea typeface="+mj-ea"/>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編譯腳本</a:t>
            </a:r>
            <a:r>
              <a:rPr lang="en-US" altLang="zh-TW" sz="1800" b="0" i="0" u="none" strike="noStrike" cap="none" dirty="0">
                <a:solidFill>
                  <a:schemeClr val="dk1"/>
                </a:solidFill>
                <a:latin typeface="Times New Roman"/>
                <a:ea typeface="Times New Roman"/>
                <a:cs typeface="Times New Roman"/>
                <a:sym typeface="Times New Roman"/>
              </a:rPr>
              <a:t>(CMakeList.txt), </a:t>
            </a:r>
            <a:r>
              <a:rPr lang="zh-TW" altLang="en-US" sz="1800" b="0" i="0" u="none" strike="noStrike" cap="none" dirty="0">
                <a:solidFill>
                  <a:schemeClr val="dk1"/>
                </a:solidFill>
                <a:latin typeface="+mj-ea"/>
                <a:ea typeface="+mj-ea"/>
                <a:cs typeface="Times New Roman"/>
                <a:sym typeface="Times New Roman"/>
              </a:rPr>
              <a:t>套件描述檔</a:t>
            </a:r>
            <a:r>
              <a:rPr lang="en-US" altLang="zh-TW" sz="1800" b="0" i="0" u="none" strike="noStrike" cap="none" dirty="0">
                <a:solidFill>
                  <a:schemeClr val="dk1"/>
                </a:solidFill>
                <a:latin typeface="Times New Roman"/>
                <a:ea typeface="Times New Roman"/>
                <a:cs typeface="Times New Roman"/>
                <a:sym typeface="Times New Roman"/>
              </a:rPr>
              <a:t>(Package.xml) …</a:t>
            </a:r>
            <a:endParaRPr lang="zh-TW" altLang="en-US" dirty="0">
              <a:latin typeface="Times New Roman"/>
              <a:ea typeface="Times New Roman"/>
              <a:cs typeface="Times New Roman"/>
              <a:sym typeface="Times New Roman"/>
            </a:endParaRPr>
          </a:p>
          <a:p>
            <a:pPr marL="742950" marR="0" lvl="1" indent="-158750" algn="just" rtl="0">
              <a:lnSpc>
                <a:spcPct val="100000"/>
              </a:lnSpc>
              <a:spcBef>
                <a:spcPts val="400"/>
              </a:spcBef>
              <a:spcAft>
                <a:spcPts val="0"/>
              </a:spcAft>
              <a:buClr>
                <a:srgbClr val="FF9900"/>
              </a:buClr>
              <a:buSzPts val="2000"/>
              <a:buFont typeface="Noto Sans Symbols"/>
              <a:buNone/>
            </a:pPr>
            <a:endParaRPr lang="zh-TW" alt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a:solidFill>
                  <a:srgbClr val="FF0000"/>
                </a:solidFill>
                <a:latin typeface="Times New Roman"/>
                <a:ea typeface="Times New Roman"/>
                <a:cs typeface="Times New Roman"/>
                <a:sym typeface="Times New Roman"/>
              </a:rPr>
              <a:t>build</a:t>
            </a:r>
            <a:r>
              <a:rPr lang="en-US" altLang="zh-TW" sz="2000" b="0" i="0" u="none" strike="noStrike" cap="none" dirty="0">
                <a:solidFill>
                  <a:schemeClr val="dk1"/>
                </a:solidFill>
                <a:latin typeface="Times New Roman"/>
                <a:ea typeface="Times New Roman"/>
                <a:cs typeface="Times New Roman"/>
                <a:sym typeface="Times New Roman"/>
              </a:rPr>
              <a:t>: </a:t>
            </a:r>
            <a:r>
              <a:rPr lang="zh-TW" altLang="en-US" sz="2000" b="0" i="0" u="none" strike="noStrike" cap="none" dirty="0">
                <a:solidFill>
                  <a:schemeClr val="dk1"/>
                </a:solidFill>
                <a:latin typeface="+mj-ea"/>
                <a:ea typeface="+mj-ea"/>
                <a:cs typeface="Times New Roman"/>
                <a:sym typeface="Times New Roman"/>
              </a:rPr>
              <a:t>編譯暫存檔存放區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包含</a:t>
            </a:r>
            <a:r>
              <a:rPr lang="en-US" altLang="zh-TW" sz="1800" b="0" i="0" u="none" strike="noStrike" cap="none" dirty="0" err="1">
                <a:solidFill>
                  <a:schemeClr val="dk1"/>
                </a:solidFill>
                <a:latin typeface="Times New Roman"/>
                <a:ea typeface="Times New Roman"/>
                <a:cs typeface="Times New Roman"/>
                <a:sym typeface="Times New Roman"/>
              </a:rPr>
              <a:t>makefile</a:t>
            </a:r>
            <a:r>
              <a:rPr lang="zh-TW" altLang="en-US" sz="1800" b="0" i="0" u="none" strike="noStrike" cap="none" dirty="0">
                <a:solidFill>
                  <a:schemeClr val="dk1"/>
                </a:solidFill>
                <a:latin typeface="+mj-ea"/>
                <a:ea typeface="+mj-ea"/>
                <a:cs typeface="Times New Roman"/>
                <a:sym typeface="Times New Roman"/>
              </a:rPr>
              <a:t>等</a:t>
            </a:r>
            <a:endParaRPr lang="zh-TW" altLang="en-US" dirty="0">
              <a:latin typeface="+mj-ea"/>
              <a:ea typeface="+mj-ea"/>
              <a:cs typeface="Times New Roman"/>
              <a:sym typeface="Times New Roman"/>
            </a:endParaRPr>
          </a:p>
          <a:p>
            <a:pPr marL="1143000" marR="0" lvl="2" indent="-114300" algn="just" rtl="0">
              <a:lnSpc>
                <a:spcPct val="100000"/>
              </a:lnSpc>
              <a:spcBef>
                <a:spcPts val="360"/>
              </a:spcBef>
              <a:spcAft>
                <a:spcPts val="0"/>
              </a:spcAft>
              <a:buClr>
                <a:srgbClr val="FF9900"/>
              </a:buClr>
              <a:buSzPts val="1800"/>
              <a:buFont typeface="Noto Sans Symbols"/>
              <a:buNone/>
            </a:pPr>
            <a:endParaRPr lang="zh-TW" altLang="en-US" sz="18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0" i="0" u="none" strike="noStrike" cap="none" dirty="0">
                <a:solidFill>
                  <a:schemeClr val="dk1"/>
                </a:solidFill>
                <a:latin typeface="Times New Roman"/>
                <a:ea typeface="Times New Roman"/>
                <a:cs typeface="Times New Roman"/>
                <a:sym typeface="Times New Roman"/>
              </a:rPr>
              <a:t>/</a:t>
            </a:r>
            <a:r>
              <a:rPr lang="en-US" altLang="zh-TW" sz="2000" b="0" i="0" u="none" strike="noStrike" cap="none" dirty="0" err="1">
                <a:solidFill>
                  <a:srgbClr val="FF0000"/>
                </a:solidFill>
                <a:latin typeface="Times New Roman"/>
                <a:ea typeface="Times New Roman"/>
                <a:cs typeface="Times New Roman"/>
                <a:sym typeface="Times New Roman"/>
              </a:rPr>
              <a:t>devel</a:t>
            </a:r>
            <a:r>
              <a:rPr lang="en-US" altLang="zh-TW" sz="2000" b="0" i="0" u="none" strike="noStrike" cap="none" dirty="0">
                <a:solidFill>
                  <a:schemeClr val="dk1"/>
                </a:solidFill>
                <a:latin typeface="Times New Roman"/>
                <a:ea typeface="Times New Roman"/>
                <a:cs typeface="Times New Roman"/>
                <a:sym typeface="Times New Roman"/>
              </a:rPr>
              <a:t>: </a:t>
            </a:r>
            <a:r>
              <a:rPr lang="zh-TW" altLang="en-US" sz="2000" b="0" i="0" u="none" strike="noStrike" cap="none" dirty="0">
                <a:solidFill>
                  <a:schemeClr val="dk1"/>
                </a:solidFill>
                <a:latin typeface="+mj-ea"/>
                <a:ea typeface="+mj-ea"/>
                <a:cs typeface="Times New Roman"/>
                <a:sym typeface="Times New Roman"/>
              </a:rPr>
              <a:t>執行檔存放區</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當</a:t>
            </a:r>
            <a:r>
              <a:rPr lang="en-US" altLang="zh-TW" sz="1800" b="0" i="0" u="none" strike="noStrike" cap="none" dirty="0" err="1">
                <a:solidFill>
                  <a:schemeClr val="dk1"/>
                </a:solidFill>
                <a:latin typeface="Times New Roman"/>
                <a:ea typeface="Times New Roman"/>
                <a:cs typeface="Times New Roman"/>
                <a:sym typeface="Times New Roman"/>
              </a:rPr>
              <a:t>catkin_make</a:t>
            </a:r>
            <a:r>
              <a:rPr lang="zh-TW" altLang="en-US" sz="1800" b="0" i="0" u="none" strike="noStrike" cap="none" dirty="0">
                <a:solidFill>
                  <a:schemeClr val="dk1"/>
                </a:solidFill>
                <a:latin typeface="Times New Roman"/>
                <a:ea typeface="Times New Roman"/>
                <a:cs typeface="Times New Roman"/>
                <a:sym typeface="Times New Roman"/>
              </a:rPr>
              <a:t> </a:t>
            </a:r>
            <a:r>
              <a:rPr lang="zh-TW" altLang="en-US" sz="1800" b="0" i="0" u="none" strike="noStrike" cap="none" dirty="0">
                <a:solidFill>
                  <a:schemeClr val="dk1"/>
                </a:solidFill>
                <a:latin typeface="+mj-ea"/>
                <a:ea typeface="+mj-ea"/>
                <a:cs typeface="Times New Roman"/>
                <a:sym typeface="Times New Roman"/>
              </a:rPr>
              <a:t>編譯成功後，</a:t>
            </a:r>
            <a:r>
              <a:rPr lang="en-US" altLang="zh-TW" sz="1800" b="0" i="0" u="none" strike="noStrike" cap="none" dirty="0" err="1">
                <a:solidFill>
                  <a:schemeClr val="dk1"/>
                </a:solidFill>
                <a:latin typeface="Times New Roman"/>
                <a:ea typeface="Times New Roman"/>
                <a:cs typeface="Times New Roman"/>
                <a:sym typeface="Times New Roman"/>
              </a:rPr>
              <a:t>devel</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將存放編譯成功的執行檔</a:t>
            </a:r>
            <a:endParaRPr lang="zh-TW" altLang="en-US" dirty="0">
              <a:latin typeface="標楷體" panose="03000509000000000000" pitchFamily="65" charset="-120"/>
              <a:ea typeface="標楷體" panose="03000509000000000000" pitchFamily="65" charset="-120"/>
              <a:cs typeface="Times New Roman"/>
              <a:sym typeface="Times New Roman"/>
            </a:endParaRPr>
          </a:p>
          <a:p>
            <a:pPr lvl="1"/>
            <a:endParaRPr lang="zh-TW" altLang="en-US" dirty="0"/>
          </a:p>
        </p:txBody>
      </p:sp>
    </p:spTree>
    <p:extLst>
      <p:ext uri="{BB962C8B-B14F-4D97-AF65-F5344CB8AC3E}">
        <p14:creationId xmlns:p14="http://schemas.microsoft.com/office/powerpoint/2010/main" val="5681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D4D06-1576-C53D-102B-84F3CC78B798}"/>
              </a:ext>
            </a:extLst>
          </p:cNvPr>
          <p:cNvSpPr>
            <a:spLocks noGrp="1"/>
          </p:cNvSpPr>
          <p:nvPr>
            <p:ph type="title"/>
          </p:nvPr>
        </p:nvSpPr>
        <p:spPr/>
        <p:txBody>
          <a:bodyPr/>
          <a:lstStyle/>
          <a:p>
            <a:r>
              <a:rPr lang="en-US" altLang="zh-TW" dirty="0" err="1">
                <a:latin typeface="+mj-ea"/>
                <a:cs typeface="Times New Roman"/>
                <a:sym typeface="Times New Roman"/>
              </a:rPr>
              <a:t>建立專案-</a:t>
            </a:r>
            <a:r>
              <a:rPr lang="en-US" altLang="zh-TW" dirty="0" err="1">
                <a:solidFill>
                  <a:srgbClr val="FF0000"/>
                </a:solidFill>
                <a:latin typeface="+mj-ea"/>
                <a:cs typeface="Times New Roman"/>
                <a:sym typeface="Times New Roman"/>
              </a:rPr>
              <a:t>創建工作區</a:t>
            </a:r>
            <a:r>
              <a:rPr lang="en-US" altLang="zh-TW" dirty="0">
                <a:solidFill>
                  <a:srgbClr val="FF0000"/>
                </a:solidFill>
                <a:latin typeface="+mn-lt"/>
                <a:cs typeface="Times New Roman"/>
                <a:sym typeface="Times New Roman"/>
              </a:rPr>
              <a:t> (4/4)</a:t>
            </a:r>
            <a:endParaRPr lang="zh-TW" altLang="en-US" dirty="0"/>
          </a:p>
        </p:txBody>
      </p:sp>
      <p:sp>
        <p:nvSpPr>
          <p:cNvPr id="3" name="內容版面配置區 2">
            <a:extLst>
              <a:ext uri="{FF2B5EF4-FFF2-40B4-BE49-F238E27FC236}">
                <a16:creationId xmlns:a16="http://schemas.microsoft.com/office/drawing/2014/main" id="{DB9822E4-7090-49C8-0C9D-D3D2D64169E8}"/>
              </a:ext>
            </a:extLst>
          </p:cNvPr>
          <p:cNvSpPr>
            <a:spLocks noGrp="1"/>
          </p:cNvSpPr>
          <p:nvPr>
            <p:ph idx="1"/>
          </p:nvPr>
        </p:nvSpPr>
        <p:spPr/>
        <p:txBody>
          <a:bodyPr/>
          <a:lstStyle/>
          <a:p>
            <a:r>
              <a:rPr lang="en-US" altLang="zh-TW" dirty="0">
                <a:solidFill>
                  <a:srgbClr val="FF0000"/>
                </a:solidFill>
              </a:rPr>
              <a:t>Step 3:</a:t>
            </a:r>
            <a:r>
              <a:rPr lang="zh-TW" altLang="en-US" dirty="0">
                <a:solidFill>
                  <a:srgbClr val="FF0000"/>
                </a:solidFill>
              </a:rPr>
              <a:t>連結工作區與</a:t>
            </a:r>
            <a:r>
              <a:rPr lang="en-US" altLang="zh-TW" dirty="0">
                <a:solidFill>
                  <a:srgbClr val="FF0000"/>
                </a:solidFill>
              </a:rPr>
              <a:t>ROS</a:t>
            </a:r>
          </a:p>
          <a:p>
            <a:pPr marL="742950" marR="0" lvl="1" indent="-285750" algn="just" rtl="0">
              <a:lnSpc>
                <a:spcPct val="9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mj-ea"/>
                <a:ea typeface="+mj-ea"/>
                <a:cs typeface="Times New Roman"/>
                <a:sym typeface="Times New Roman"/>
              </a:rPr>
              <a:t>輸入以下指令</a:t>
            </a:r>
            <a:endParaRPr lang="zh-TW" altLang="en-US" dirty="0">
              <a:latin typeface="+mj-ea"/>
              <a:ea typeface="+mj-ea"/>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echo "source /opt/</a:t>
            </a:r>
            <a:r>
              <a:rPr lang="en-US" altLang="zh-TW" sz="1800" b="0" i="0" u="none" strike="noStrike" cap="none" dirty="0" err="1">
                <a:solidFill>
                  <a:srgbClr val="0066FF"/>
                </a:solidFill>
                <a:latin typeface="Times New Roman"/>
                <a:ea typeface="Times New Roman"/>
                <a:cs typeface="Times New Roman"/>
                <a:sym typeface="Times New Roman"/>
              </a:rPr>
              <a:t>ros</a:t>
            </a:r>
            <a:r>
              <a:rPr lang="en-US" altLang="zh-TW" sz="1800" b="0" i="0" u="none" strike="noStrike" cap="none" dirty="0">
                <a:solidFill>
                  <a:srgbClr val="0066FF"/>
                </a:solidFill>
                <a:latin typeface="Times New Roman"/>
                <a:ea typeface="Times New Roman"/>
                <a:cs typeface="Times New Roman"/>
                <a:sym typeface="Times New Roman"/>
              </a:rPr>
              <a:t>/noetic/</a:t>
            </a:r>
            <a:r>
              <a:rPr lang="en-US" altLang="zh-TW" sz="1800" b="0" i="0" u="none" strike="noStrike" cap="none" dirty="0" err="1">
                <a:solidFill>
                  <a:srgbClr val="0066FF"/>
                </a:solidFill>
                <a:latin typeface="Times New Roman"/>
                <a:ea typeface="Times New Roman"/>
                <a:cs typeface="Times New Roman"/>
                <a:sym typeface="Times New Roman"/>
              </a:rPr>
              <a:t>setup.bash</a:t>
            </a:r>
            <a:r>
              <a:rPr lang="en-US" altLang="zh-TW" sz="1800" b="0" i="0" u="none" strike="noStrike" cap="none" dirty="0">
                <a:solidFill>
                  <a:srgbClr val="0066FF"/>
                </a:solidFill>
                <a:latin typeface="Times New Roman"/>
                <a:ea typeface="Times New Roman"/>
                <a:cs typeface="Times New Roman"/>
                <a:sym typeface="Times New Roman"/>
              </a:rPr>
              <a:t>" &gt;&gt; ~/.</a:t>
            </a:r>
            <a:r>
              <a:rPr lang="en-US" altLang="zh-TW" sz="1800" b="0" i="0" u="none" strike="noStrike" cap="none" dirty="0" err="1">
                <a:solidFill>
                  <a:srgbClr val="0066FF"/>
                </a:solidFill>
                <a:latin typeface="Times New Roman"/>
                <a:ea typeface="Times New Roman"/>
                <a:cs typeface="Times New Roman"/>
                <a:sym typeface="Times New Roman"/>
              </a:rPr>
              <a:t>bashrc</a:t>
            </a:r>
            <a:r>
              <a:rPr lang="en-US" altLang="zh-TW" sz="1800" b="0" i="0" u="none" strike="noStrike" cap="none" dirty="0">
                <a:solidFill>
                  <a:srgbClr val="0066FF"/>
                </a:solidFill>
                <a:latin typeface="Times New Roman"/>
                <a:ea typeface="Times New Roman"/>
                <a:cs typeface="Times New Roman"/>
                <a:sym typeface="Times New Roman"/>
              </a:rPr>
              <a:t>  </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s</a:t>
            </a:r>
            <a:r>
              <a:rPr lang="en-US" altLang="zh-TW" dirty="0">
                <a:solidFill>
                  <a:srgbClr val="0066FF"/>
                </a:solidFill>
                <a:latin typeface="Times New Roman"/>
                <a:ea typeface="Times New Roman"/>
                <a:cs typeface="Times New Roman"/>
                <a:sym typeface="Times New Roman"/>
              </a:rPr>
              <a:t>ource </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echo $ROS_PACKAGE_PATH</a:t>
            </a:r>
            <a:endParaRPr lang="en-US" altLang="zh-TW" dirty="0">
              <a:latin typeface="Times New Roman"/>
              <a:ea typeface="Times New Roman"/>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zh-TW" altLang="en-US" sz="1800" b="0" i="0" u="none" strike="noStrike" cap="none" dirty="0">
                <a:solidFill>
                  <a:schemeClr val="dk1"/>
                </a:solidFill>
                <a:latin typeface="+mj-ea"/>
                <a:ea typeface="+mj-ea"/>
                <a:cs typeface="Times New Roman"/>
                <a:sym typeface="Times New Roman"/>
              </a:rPr>
              <a:t>也可以只在每次開啟</a:t>
            </a:r>
            <a:r>
              <a:rPr lang="en-US" altLang="zh-TW" sz="1800" b="0" i="0" u="none" strike="noStrike" cap="none" dirty="0">
                <a:solidFill>
                  <a:schemeClr val="dk1"/>
                </a:solidFill>
                <a:latin typeface="Times New Roman"/>
                <a:ea typeface="Times New Roman"/>
                <a:cs typeface="Times New Roman"/>
                <a:sym typeface="Times New Roman"/>
              </a:rPr>
              <a:t>terminal</a:t>
            </a:r>
            <a:r>
              <a:rPr lang="zh-TW" altLang="en-US" sz="1800" b="0" i="0" u="none" strike="noStrike" cap="none" dirty="0">
                <a:solidFill>
                  <a:schemeClr val="dk1"/>
                </a:solidFill>
                <a:latin typeface="+mj-ea"/>
                <a:ea typeface="+mj-ea"/>
                <a:cs typeface="Times New Roman"/>
                <a:sym typeface="Times New Roman"/>
              </a:rPr>
              <a:t>時輸入</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rgbClr val="FF0000"/>
                </a:solidFill>
                <a:latin typeface="+mj-ea"/>
                <a:ea typeface="+mj-ea"/>
                <a:cs typeface="Times New Roman"/>
                <a:sym typeface="Times New Roman"/>
              </a:rPr>
              <a:t>建議</a:t>
            </a:r>
            <a:r>
              <a:rPr lang="en-US" altLang="zh-TW" sz="1800" b="0" i="0" u="none" strike="noStrike" cap="none" dirty="0">
                <a:solidFill>
                  <a:schemeClr val="dk1"/>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en-US" altLang="zh-TW" sz="1600" b="0" i="0" u="none" strike="noStrike" cap="none" dirty="0">
                <a:solidFill>
                  <a:srgbClr val="0070C0"/>
                </a:solidFill>
                <a:latin typeface="Times New Roman"/>
                <a:ea typeface="Times New Roman"/>
                <a:cs typeface="Times New Roman"/>
                <a:sym typeface="Times New Roman"/>
              </a:rPr>
              <a:t>$ source </a:t>
            </a:r>
            <a:r>
              <a:rPr lang="en-US" altLang="zh-TW" sz="1600" b="0" i="0" u="none" strike="noStrike" cap="none" dirty="0" err="1">
                <a:solidFill>
                  <a:srgbClr val="0070C0"/>
                </a:solidFill>
                <a:latin typeface="Times New Roman"/>
                <a:ea typeface="Times New Roman"/>
                <a:cs typeface="Times New Roman"/>
                <a:sym typeface="Times New Roman"/>
              </a:rPr>
              <a:t>devel</a:t>
            </a:r>
            <a:r>
              <a:rPr lang="en-US" altLang="zh-TW" sz="1600" b="0" i="0" u="none" strike="noStrike" cap="none" dirty="0">
                <a:solidFill>
                  <a:srgbClr val="0070C0"/>
                </a:solidFill>
                <a:latin typeface="Times New Roman"/>
                <a:ea typeface="Times New Roman"/>
                <a:cs typeface="Times New Roman"/>
                <a:sym typeface="Times New Roman"/>
              </a:rPr>
              <a:t>/</a:t>
            </a:r>
            <a:r>
              <a:rPr lang="en-US" altLang="zh-TW" sz="1600" b="0" i="0" u="none" strike="noStrike" cap="none" dirty="0" err="1">
                <a:solidFill>
                  <a:srgbClr val="0070C0"/>
                </a:solidFill>
                <a:latin typeface="Times New Roman"/>
                <a:ea typeface="Times New Roman"/>
                <a:cs typeface="Times New Roman"/>
                <a:sym typeface="Times New Roman"/>
              </a:rPr>
              <a:t>setup.bash</a:t>
            </a:r>
            <a:r>
              <a:rPr lang="en-US" altLang="zh-TW" sz="1600" b="0" i="0" u="none" strike="noStrike" cap="none" dirty="0">
                <a:solidFill>
                  <a:srgbClr val="0070C0"/>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在工作區目錄最上層</a:t>
            </a:r>
            <a:r>
              <a:rPr lang="en-US" altLang="zh-TW" sz="16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marL="1600200" marR="0" lvl="3" indent="-127000" algn="just" rtl="0">
              <a:lnSpc>
                <a:spcPct val="90000"/>
              </a:lnSpc>
              <a:spcBef>
                <a:spcPts val="320"/>
              </a:spcBef>
              <a:spcAft>
                <a:spcPts val="0"/>
              </a:spcAft>
              <a:buClr>
                <a:srgbClr val="FF9900"/>
              </a:buClr>
              <a:buSzPts val="1600"/>
              <a:buFont typeface="Noto Sans Symbols"/>
              <a:buNone/>
            </a:pPr>
            <a:endParaRPr lang="zh-TW" altLang="en-US" sz="16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9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j-ea"/>
                <a:ea typeface="+mj-ea"/>
                <a:cs typeface="Times New Roman"/>
                <a:sym typeface="Times New Roman"/>
              </a:rPr>
              <a:t>這些指令在做啥</a:t>
            </a:r>
            <a:r>
              <a:rPr lang="en-US" altLang="zh-TW" sz="2000" b="0" i="0" u="none" strike="noStrike" cap="none" dirty="0">
                <a:solidFill>
                  <a:schemeClr val="dk1"/>
                </a:solidFill>
                <a:ea typeface="+mj-ea"/>
                <a:cs typeface="Times New Roman"/>
                <a:sym typeface="Times New Roman"/>
              </a:rPr>
              <a:t>?</a:t>
            </a:r>
            <a:endParaRPr lang="zh-TW" altLang="en-US" dirty="0">
              <a:ea typeface="+mj-ea"/>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echo "source </a:t>
            </a:r>
            <a:r>
              <a:rPr lang="en-US" altLang="zh-TW" dirty="0">
                <a:solidFill>
                  <a:schemeClr val="dk1"/>
                </a:solidFill>
                <a:latin typeface="Times New Roman"/>
                <a:ea typeface="Times New Roman"/>
                <a:cs typeface="Times New Roman"/>
                <a:sym typeface="Times New Roman"/>
              </a:rPr>
              <a:t>/opt/</a:t>
            </a:r>
            <a:r>
              <a:rPr lang="en-US" altLang="zh-TW" dirty="0" err="1">
                <a:solidFill>
                  <a:schemeClr val="dk1"/>
                </a:solidFill>
                <a:latin typeface="Times New Roman"/>
                <a:ea typeface="Times New Roman"/>
                <a:cs typeface="Times New Roman"/>
                <a:sym typeface="Times New Roman"/>
              </a:rPr>
              <a:t>ros</a:t>
            </a:r>
            <a:r>
              <a:rPr lang="en-US" altLang="zh-TW" dirty="0">
                <a:solidFill>
                  <a:schemeClr val="dk1"/>
                </a:solidFill>
                <a:latin typeface="Times New Roman"/>
                <a:ea typeface="Times New Roman"/>
                <a:cs typeface="Times New Roman"/>
                <a:sym typeface="Times New Roman"/>
              </a:rPr>
              <a:t>/noetic</a:t>
            </a:r>
            <a:r>
              <a:rPr lang="en-US" altLang="zh-TW" sz="1800" b="0" i="0" u="none" strike="noStrike" cap="none" dirty="0">
                <a:solidFill>
                  <a:schemeClr val="dk1"/>
                </a:solidFill>
                <a:latin typeface="Times New Roman"/>
                <a:ea typeface="Times New Roman"/>
                <a:cs typeface="Times New Roman"/>
                <a:sym typeface="Times New Roman"/>
              </a:rPr>
              <a:t>/</a:t>
            </a:r>
            <a:r>
              <a:rPr lang="en-US" altLang="zh-TW" sz="1800" b="0" i="0" u="none" strike="noStrike" cap="none" dirty="0" err="1">
                <a:solidFill>
                  <a:schemeClr val="dk1"/>
                </a:solidFill>
                <a:latin typeface="Times New Roman"/>
                <a:ea typeface="Times New Roman"/>
                <a:cs typeface="Times New Roman"/>
                <a:sym typeface="Times New Roman"/>
              </a:rPr>
              <a:t>setup.bash</a:t>
            </a:r>
            <a:r>
              <a:rPr lang="en-US" altLang="zh-TW" sz="1800" b="0" i="0" u="none" strike="noStrike" cap="none" dirty="0">
                <a:solidFill>
                  <a:schemeClr val="dk1"/>
                </a:solidFill>
                <a:latin typeface="Times New Roman"/>
                <a:ea typeface="Times New Roman"/>
                <a:cs typeface="Times New Roman"/>
                <a:sym typeface="Times New Roman"/>
              </a:rPr>
              <a:t>" &gt;&gt; ~/.</a:t>
            </a:r>
            <a:r>
              <a:rPr lang="en-US" altLang="zh-TW" sz="1800" b="0" i="0" u="none" strike="noStrike" cap="none" dirty="0" err="1">
                <a:solidFill>
                  <a:schemeClr val="dk1"/>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mj-ea"/>
                <a:ea typeface="+mj-ea"/>
                <a:cs typeface="Times New Roman"/>
                <a:sym typeface="Times New Roman"/>
              </a:rPr>
              <a:t>在</a:t>
            </a:r>
            <a:r>
              <a:rPr lang="en-US" altLang="zh-TW" sz="1600" b="0" i="0" u="none" strike="noStrike" cap="none" dirty="0">
                <a:solidFill>
                  <a:srgbClr val="FF0000"/>
                </a:solidFill>
                <a:latin typeface="Times New Roman"/>
                <a:ea typeface="Times New Roman"/>
                <a:cs typeface="Times New Roman"/>
                <a:sym typeface="Times New Roman"/>
              </a:rPr>
              <a:t>~/.</a:t>
            </a:r>
            <a:r>
              <a:rPr lang="en-US" altLang="zh-TW" sz="1600" b="0" i="0" u="none" strike="noStrike" cap="none" dirty="0" err="1">
                <a:solidFill>
                  <a:srgbClr val="FF0000"/>
                </a:solidFill>
                <a:latin typeface="Times New Roman"/>
                <a:ea typeface="Times New Roman"/>
                <a:cs typeface="Times New Roman"/>
                <a:sym typeface="Times New Roman"/>
              </a:rPr>
              <a:t>bashrc</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個人環境設定檔</a:t>
            </a:r>
            <a:r>
              <a:rPr lang="en-US" altLang="zh-TW" sz="1600" b="0" i="0" u="none" strike="noStrike" cap="none" dirty="0">
                <a:solidFill>
                  <a:schemeClr val="dk1"/>
                </a:solidFill>
                <a:latin typeface="Times New Roman"/>
                <a:ea typeface="Times New Roman"/>
                <a:cs typeface="Times New Roman"/>
                <a:sym typeface="Times New Roman"/>
              </a:rPr>
              <a:t>)</a:t>
            </a:r>
            <a:r>
              <a:rPr lang="zh-TW" altLang="en-US" sz="1600" b="0" i="0" u="none" strike="noStrike" cap="none" dirty="0">
                <a:solidFill>
                  <a:schemeClr val="dk1"/>
                </a:solidFill>
                <a:latin typeface="+mj-ea"/>
                <a:ea typeface="+mj-ea"/>
                <a:cs typeface="Times New Roman"/>
                <a:sym typeface="Times New Roman"/>
              </a:rPr>
              <a:t>中，加入 </a:t>
            </a:r>
            <a:r>
              <a:rPr lang="en-US" altLang="zh-TW" sz="1600" b="0" i="0" u="none" strike="noStrike" cap="none" dirty="0" err="1">
                <a:solidFill>
                  <a:schemeClr val="dk1"/>
                </a:solidFill>
                <a:latin typeface="Times New Roman"/>
                <a:ea typeface="Times New Roman"/>
                <a:cs typeface="Times New Roman"/>
                <a:sym typeface="Times New Roman"/>
              </a:rPr>
              <a:t>devel</a:t>
            </a:r>
            <a:r>
              <a:rPr lang="en-US" altLang="zh-TW" sz="1600" b="0" i="0" u="none" strike="noStrike" cap="none" dirty="0">
                <a:solidFill>
                  <a:schemeClr val="dk1"/>
                </a:solidFill>
                <a:latin typeface="Times New Roman"/>
                <a:ea typeface="Times New Roman"/>
                <a:cs typeface="Times New Roman"/>
                <a:sym typeface="Times New Roman"/>
              </a:rPr>
              <a:t>/</a:t>
            </a:r>
            <a:r>
              <a:rPr lang="en-US" altLang="zh-TW" sz="1600" b="0" i="0" u="none" strike="noStrike" cap="none" dirty="0" err="1">
                <a:solidFill>
                  <a:schemeClr val="dk1"/>
                </a:solidFill>
                <a:latin typeface="Times New Roman"/>
                <a:ea typeface="Times New Roman"/>
                <a:cs typeface="Times New Roman"/>
                <a:sym typeface="Times New Roman"/>
              </a:rPr>
              <a:t>setup.bash</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en-US" altLang="zh-TW" sz="1600" b="0" i="0" u="none" strike="noStrike" cap="none" dirty="0">
                <a:solidFill>
                  <a:schemeClr val="dk1"/>
                </a:solidFill>
                <a:latin typeface="Times New Roman"/>
                <a:ea typeface="Times New Roman"/>
                <a:cs typeface="Times New Roman"/>
                <a:sym typeface="Times New Roman"/>
              </a:rPr>
              <a:t>echo “</a:t>
            </a:r>
            <a:r>
              <a:rPr lang="zh-TW" altLang="en-US" sz="1600" b="0" i="0" u="none" strike="noStrike" cap="none" dirty="0">
                <a:solidFill>
                  <a:schemeClr val="dk1"/>
                </a:solidFill>
                <a:latin typeface="+mj-ea"/>
                <a:ea typeface="+mj-ea"/>
                <a:cs typeface="Times New Roman"/>
                <a:sym typeface="Times New Roman"/>
              </a:rPr>
              <a:t>字串</a:t>
            </a:r>
            <a:r>
              <a:rPr lang="zh-TW" altLang="en-US" sz="1600" b="0" i="0" u="none" strike="noStrike" cap="none" dirty="0">
                <a:solidFill>
                  <a:schemeClr val="dk1"/>
                </a:solidFill>
                <a:latin typeface="Times New Roman"/>
                <a:ea typeface="Times New Roman"/>
                <a:cs typeface="Times New Roman"/>
                <a:sym typeface="Times New Roman"/>
              </a:rPr>
              <a:t>”  </a:t>
            </a:r>
            <a:r>
              <a:rPr lang="en-US" altLang="zh-TW" sz="1600" b="0" i="0" u="none" strike="noStrike" cap="none" dirty="0">
                <a:solidFill>
                  <a:schemeClr val="dk1"/>
                </a:solidFill>
                <a:latin typeface="Times New Roman"/>
                <a:ea typeface="Times New Roman"/>
                <a:cs typeface="Times New Roman"/>
                <a:sym typeface="Times New Roman"/>
              </a:rPr>
              <a:t>&gt;&gt; “</a:t>
            </a:r>
            <a:r>
              <a:rPr lang="zh-TW" altLang="en-US" sz="1600" b="0" i="0" u="none" strike="noStrike" cap="none" dirty="0">
                <a:solidFill>
                  <a:schemeClr val="dk1"/>
                </a:solidFill>
                <a:latin typeface="+mj-ea"/>
                <a:ea typeface="+mj-ea"/>
                <a:cs typeface="Times New Roman"/>
                <a:sym typeface="Times New Roman"/>
              </a:rPr>
              <a:t>檔案</a:t>
            </a:r>
            <a:r>
              <a:rPr lang="en-US" altLang="zh-TW" sz="1600" b="0" i="0" u="none" strike="noStrike" cap="none" dirty="0">
                <a:solidFill>
                  <a:schemeClr val="dk1"/>
                </a:solidFill>
                <a:latin typeface="Times New Roman"/>
                <a:ea typeface="Times New Roman"/>
                <a:cs typeface="Times New Roman"/>
                <a:sym typeface="Times New Roman"/>
              </a:rPr>
              <a:t>“</a:t>
            </a:r>
          </a:p>
          <a:p>
            <a:pPr lvl="4">
              <a:lnSpc>
                <a:spcPct val="90000"/>
              </a:lnSpc>
              <a:spcBef>
                <a:spcPts val="360"/>
              </a:spcBef>
              <a:spcAft>
                <a:spcPts val="0"/>
              </a:spcAft>
              <a:buSzPts val="1800"/>
              <a:buFont typeface="Noto Sans Symbols"/>
              <a:buChar char="⮚"/>
            </a:pPr>
            <a:r>
              <a:rPr lang="zh-TW" altLang="en-US" dirty="0">
                <a:latin typeface="+mj-ea"/>
                <a:ea typeface="+mj-ea"/>
                <a:cs typeface="Times New Roman"/>
                <a:sym typeface="Times New Roman"/>
              </a:rPr>
              <a:t>把指定字串寫到指定檔案裡面</a:t>
            </a: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source ~/.</a:t>
            </a:r>
            <a:r>
              <a:rPr lang="en-US" altLang="zh-TW" sz="1800" b="0" i="0" u="none" strike="noStrike" cap="none" dirty="0" err="1">
                <a:solidFill>
                  <a:schemeClr val="dk1"/>
                </a:solidFill>
                <a:latin typeface="Times New Roman"/>
                <a:ea typeface="Times New Roman"/>
                <a:cs typeface="Times New Roman"/>
                <a:sym typeface="Times New Roman"/>
              </a:rPr>
              <a:t>bashrc</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重新讀取個人設定檔，未來不需在執行此指令，</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因為每次開啟終端機時，都會預設執行此個人設定檔</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9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 echo $ROS_PACKAGE_PATH </a:t>
            </a:r>
            <a:endParaRPr lang="en-US" altLang="zh-TW" dirty="0">
              <a:latin typeface="Times New Roman"/>
              <a:ea typeface="Times New Roman"/>
              <a:cs typeface="Times New Roman"/>
              <a:sym typeface="Times New Roman"/>
            </a:endParaRPr>
          </a:p>
          <a:p>
            <a:pPr marL="1600200" marR="0" lvl="3" indent="-228600" algn="just" rtl="0">
              <a:lnSpc>
                <a:spcPct val="90000"/>
              </a:lnSpc>
              <a:spcBef>
                <a:spcPts val="320"/>
              </a:spcBef>
              <a:spcAft>
                <a:spcPts val="0"/>
              </a:spcAft>
              <a:buClr>
                <a:srgbClr val="FF9900"/>
              </a:buClr>
              <a:buSzPts val="1600"/>
              <a:buFont typeface="Noto Sans Symbols"/>
              <a:buChar char="■"/>
            </a:pPr>
            <a:r>
              <a:rPr lang="zh-TW" altLang="en-US" sz="16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確認寫入成功</a:t>
            </a:r>
            <a:endParaRPr lang="zh-TW" altLang="en-US" dirty="0">
              <a:latin typeface="標楷體" panose="03000509000000000000" pitchFamily="65" charset="-120"/>
              <a:ea typeface="標楷體" panose="03000509000000000000" pitchFamily="65" charset="-120"/>
              <a:cs typeface="Times New Roman"/>
              <a:sym typeface="Times New Roman"/>
            </a:endParaRPr>
          </a:p>
          <a:p>
            <a:pPr lvl="1"/>
            <a:endParaRPr lang="zh-TW" altLang="en-US" dirty="0"/>
          </a:p>
        </p:txBody>
      </p:sp>
    </p:spTree>
    <p:extLst>
      <p:ext uri="{BB962C8B-B14F-4D97-AF65-F5344CB8AC3E}">
        <p14:creationId xmlns:p14="http://schemas.microsoft.com/office/powerpoint/2010/main" val="300452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F9A7F25A-2D7A-C42A-4C2C-A3AEAF4804DD}"/>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建立專案</a:t>
            </a:r>
            <a:r>
              <a:rPr lang="en-US" altLang="zh-TW" dirty="0">
                <a:latin typeface="+mj-ea"/>
                <a:cs typeface="Times New Roman"/>
                <a:sym typeface="Times New Roman"/>
              </a:rPr>
              <a:t>-</a:t>
            </a:r>
            <a:r>
              <a:rPr lang="zh-TW" altLang="en-US" dirty="0">
                <a:solidFill>
                  <a:srgbClr val="FF0000"/>
                </a:solidFill>
                <a:latin typeface="+mj-ea"/>
                <a:cs typeface="Times New Roman"/>
                <a:sym typeface="Times New Roman"/>
              </a:rPr>
              <a:t>創建</a:t>
            </a:r>
            <a:r>
              <a:rPr lang="en-US" altLang="zh-TW" dirty="0">
                <a:solidFill>
                  <a:srgbClr val="FF0000"/>
                </a:solidFill>
                <a:ea typeface="Times New Roman"/>
                <a:cs typeface="Times New Roman"/>
                <a:sym typeface="Times New Roman"/>
              </a:rPr>
              <a:t>package </a:t>
            </a:r>
            <a:r>
              <a:rPr lang="en-US" altLang="zh-TW" dirty="0">
                <a:ea typeface="Times New Roman"/>
                <a:cs typeface="Times New Roman"/>
                <a:sym typeface="Times New Roman"/>
              </a:rPr>
              <a:t>(1/2)</a:t>
            </a:r>
            <a:endParaRPr lang="en-US" altLang="zh-TW" spc="-1" dirty="0">
              <a:latin typeface="Arial"/>
            </a:endParaRPr>
          </a:p>
        </p:txBody>
      </p:sp>
      <p:sp>
        <p:nvSpPr>
          <p:cNvPr id="14339" name="內容版面配置區 2">
            <a:extLst>
              <a:ext uri="{FF2B5EF4-FFF2-40B4-BE49-F238E27FC236}">
                <a16:creationId xmlns:a16="http://schemas.microsoft.com/office/drawing/2014/main" id="{6F2B3159-C088-B9B4-816C-7C33F96F9FB6}"/>
              </a:ext>
            </a:extLst>
          </p:cNvPr>
          <p:cNvSpPr>
            <a:spLocks noGrp="1"/>
          </p:cNvSpPr>
          <p:nvPr>
            <p:ph idx="1"/>
          </p:nvPr>
        </p:nvSpPr>
        <p:spPr/>
        <p:txBody>
          <a:bodyPr/>
          <a:lstStyle/>
          <a:p>
            <a:r>
              <a:rPr lang="zh-TW" altLang="en-US" dirty="0">
                <a:solidFill>
                  <a:srgbClr val="FF0000"/>
                </a:solidFill>
                <a:latin typeface="Arial" panose="020B0604020202020204" pitchFamily="34" charset="0"/>
              </a:rPr>
              <a:t>創建一個</a:t>
            </a:r>
            <a:r>
              <a:rPr lang="en-US" altLang="zh-TW" dirty="0">
                <a:solidFill>
                  <a:srgbClr val="FF0000"/>
                </a:solidFill>
              </a:rPr>
              <a:t>package</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關於創建</a:t>
            </a:r>
            <a:r>
              <a:rPr lang="en-US" altLang="zh-TW" dirty="0">
                <a:solidFill>
                  <a:srgbClr val="000000"/>
                </a:solidFill>
                <a:cs typeface="Times New Roman" panose="02020603050405020304" pitchFamily="18" charset="0"/>
                <a:sym typeface="Times New Roman" panose="02020603050405020304" pitchFamily="18" charset="0"/>
              </a:rPr>
              <a:t>package</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必須在</a:t>
            </a:r>
            <a:r>
              <a:rPr lang="en-US" altLang="zh-TW" dirty="0">
                <a:solidFill>
                  <a:srgbClr val="000000"/>
                </a:solidFill>
                <a:cs typeface="Times New Roman" panose="02020603050405020304" pitchFamily="18" charset="0"/>
                <a:sym typeface="Times New Roman" panose="02020603050405020304" pitchFamily="18" charset="0"/>
              </a:rPr>
              <a:t>/</a:t>
            </a:r>
            <a:r>
              <a:rPr lang="en-US" altLang="zh-TW" dirty="0" err="1">
                <a:solidFill>
                  <a:srgbClr val="000000"/>
                </a:solidFill>
                <a:cs typeface="Times New Roman" panose="02020603050405020304" pitchFamily="18" charset="0"/>
                <a:sym typeface="Times New Roman" panose="02020603050405020304" pitchFamily="18" charset="0"/>
              </a:rPr>
              <a:t>src</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目錄底下執行</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None/>
            </a:pPr>
            <a:endParaRPr lang="zh-TW" altLang="en-US"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b="1"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輸入以下指令來創建</a:t>
            </a:r>
            <a:r>
              <a:rPr lang="en-US" altLang="zh-TW" b="1" dirty="0">
                <a:solidFill>
                  <a:srgbClr val="000000"/>
                </a:solidFill>
                <a:cs typeface="Times New Roman" panose="02020603050405020304" pitchFamily="18" charset="0"/>
                <a:sym typeface="Times New Roman" panose="02020603050405020304" pitchFamily="18" charset="0"/>
              </a:rPr>
              <a:t>package</a:t>
            </a:r>
            <a:endParaRPr lang="en-US" altLang="zh-TW" dirty="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66FF"/>
                </a:solidFill>
                <a:cs typeface="Times New Roman" panose="02020603050405020304" pitchFamily="18" charset="0"/>
                <a:sym typeface="Times New Roman" panose="02020603050405020304" pitchFamily="18" charset="0"/>
              </a:rPr>
              <a:t>$ cd ~/</a:t>
            </a:r>
            <a:r>
              <a:rPr lang="en-US" altLang="zh-TW" dirty="0" err="1">
                <a:solidFill>
                  <a:srgbClr val="0066FF"/>
                </a:solidFill>
                <a:cs typeface="Times New Roman" panose="02020603050405020304" pitchFamily="18" charset="0"/>
                <a:sym typeface="Times New Roman" panose="02020603050405020304" pitchFamily="18" charset="0"/>
              </a:rPr>
              <a:t>hello_ws</a:t>
            </a:r>
            <a:r>
              <a:rPr lang="en-US" altLang="zh-TW" dirty="0">
                <a:solidFill>
                  <a:srgbClr val="0066FF"/>
                </a:solidFill>
                <a:cs typeface="Times New Roman" panose="02020603050405020304" pitchFamily="18" charset="0"/>
                <a:sym typeface="Times New Roman" panose="02020603050405020304" pitchFamily="18" charset="0"/>
              </a:rPr>
              <a:t>/</a:t>
            </a:r>
            <a:r>
              <a:rPr lang="en-US" altLang="zh-TW" dirty="0" err="1">
                <a:solidFill>
                  <a:srgbClr val="0066FF"/>
                </a:solidFill>
                <a:cs typeface="Times New Roman" panose="02020603050405020304" pitchFamily="18" charset="0"/>
                <a:sym typeface="Times New Roman" panose="02020603050405020304" pitchFamily="18" charset="0"/>
              </a:rPr>
              <a:t>src</a:t>
            </a:r>
            <a:r>
              <a:rPr lang="zh-TW" altLang="en-US" dirty="0">
                <a:solidFill>
                  <a:srgbClr val="0066FF"/>
                </a:solidFill>
                <a:cs typeface="Times New Roman" panose="02020603050405020304" pitchFamily="18" charset="0"/>
                <a:sym typeface="Times New Roman" panose="02020603050405020304" pitchFamily="18" charset="0"/>
              </a:rPr>
              <a:t> </a:t>
            </a:r>
            <a:r>
              <a:rPr lang="zh-TW" altLang="en-US" dirty="0">
                <a:latin typeface="標楷體" panose="03000509000000000000" pitchFamily="65" charset="-120"/>
                <a:cs typeface="Times New Roman" panose="02020603050405020304" pitchFamily="18" charset="0"/>
                <a:sym typeface="Times New Roman" panose="02020603050405020304" pitchFamily="18" charset="0"/>
              </a:rPr>
              <a:t>進入</a:t>
            </a:r>
            <a:r>
              <a:rPr lang="en-US" altLang="zh-TW" dirty="0" err="1">
                <a:cs typeface="Times New Roman" panose="02020603050405020304" pitchFamily="18" charset="0"/>
                <a:sym typeface="Times New Roman" panose="02020603050405020304" pitchFamily="18" charset="0"/>
              </a:rPr>
              <a:t>src</a:t>
            </a:r>
            <a:r>
              <a:rPr lang="zh-TW" altLang="en-US" dirty="0">
                <a:latin typeface="標楷體" panose="03000509000000000000" pitchFamily="65" charset="-120"/>
                <a:cs typeface="Times New Roman" panose="02020603050405020304" pitchFamily="18" charset="0"/>
                <a:sym typeface="Times New Roman" panose="02020603050405020304" pitchFamily="18" charset="0"/>
              </a:rPr>
              <a:t>資料夾中</a:t>
            </a:r>
            <a:endParaRPr lang="en-US" altLang="zh-TW"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catkin_create_pkg</a:t>
            </a:r>
            <a:r>
              <a:rPr lang="en-US" altLang="zh-TW" dirty="0">
                <a:solidFill>
                  <a:srgbClr val="0066FF"/>
                </a:solidFill>
                <a:cs typeface="Times New Roman" panose="02020603050405020304" pitchFamily="18" charset="0"/>
                <a:sym typeface="Times New Roman" panose="02020603050405020304" pitchFamily="18" charset="0"/>
              </a:rPr>
              <a:t> hello </a:t>
            </a:r>
            <a:r>
              <a:rPr lang="en-US" altLang="zh-TW" dirty="0" err="1">
                <a:solidFill>
                  <a:srgbClr val="0066FF"/>
                </a:solidFill>
                <a:cs typeface="Times New Roman" panose="02020603050405020304" pitchFamily="18" charset="0"/>
                <a:sym typeface="Times New Roman" panose="02020603050405020304" pitchFamily="18" charset="0"/>
              </a:rPr>
              <a:t>std_msgs</a:t>
            </a: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rospy</a:t>
            </a:r>
            <a:r>
              <a:rPr lang="en-US" altLang="zh-TW" dirty="0">
                <a:solidFill>
                  <a:srgbClr val="0066FF"/>
                </a:solidFill>
                <a:cs typeface="Times New Roman" panose="02020603050405020304" pitchFamily="18" charset="0"/>
                <a:sym typeface="Times New Roman" panose="02020603050405020304" pitchFamily="18" charset="0"/>
              </a:rPr>
              <a:t> </a:t>
            </a:r>
            <a:r>
              <a:rPr lang="en-US" altLang="zh-TW" dirty="0" err="1">
                <a:solidFill>
                  <a:srgbClr val="0066FF"/>
                </a:solidFill>
                <a:cs typeface="Times New Roman" panose="02020603050405020304" pitchFamily="18" charset="0"/>
                <a:sym typeface="Times New Roman" panose="02020603050405020304" pitchFamily="18" charset="0"/>
              </a:rPr>
              <a:t>roscpp</a:t>
            </a:r>
            <a:endParaRPr lang="en-US" altLang="zh-TW" dirty="0">
              <a:solidFill>
                <a:srgbClr val="FF0000"/>
              </a:solidFill>
            </a:endParaRPr>
          </a:p>
          <a:p>
            <a:pPr lvl="3">
              <a:spcBef>
                <a:spcPts val="325"/>
              </a:spcBef>
              <a:buSzPts val="1600"/>
              <a:buFont typeface="Noto Sans Symbols"/>
              <a:buChar char="■"/>
            </a:pPr>
            <a:r>
              <a:rPr lang="zh-TW" altLang="en-US" dirty="0">
                <a:solidFill>
                  <a:srgbClr val="FF0000"/>
                </a:solidFill>
                <a:latin typeface="標楷體" panose="03000509000000000000" pitchFamily="65" charset="-120"/>
                <a:cs typeface="Times New Roman" panose="02020603050405020304" pitchFamily="18" charset="0"/>
                <a:sym typeface="Times New Roman" panose="02020603050405020304" pitchFamily="18" charset="0"/>
              </a:rPr>
              <a:t>格式</a:t>
            </a:r>
            <a:r>
              <a:rPr lang="en-US" altLang="zh-TW" dirty="0">
                <a:solidFill>
                  <a:srgbClr val="FF0000"/>
                </a:solidFill>
                <a:cs typeface="Times New Roman" panose="02020603050405020304" pitchFamily="18" charset="0"/>
                <a:sym typeface="Times New Roman" panose="02020603050405020304" pitchFamily="18" charset="0"/>
              </a:rPr>
              <a:t>:</a:t>
            </a:r>
            <a:r>
              <a:rPr lang="en-US" altLang="zh-TW" dirty="0" err="1">
                <a:solidFill>
                  <a:srgbClr val="FF0000"/>
                </a:solidFill>
                <a:cs typeface="Times New Roman" panose="02020603050405020304" pitchFamily="18" charset="0"/>
                <a:sym typeface="Times New Roman" panose="02020603050405020304" pitchFamily="18" charset="0"/>
              </a:rPr>
              <a:t>catkin_create_pkg</a:t>
            </a:r>
            <a:r>
              <a:rPr lang="en-US" altLang="zh-TW" dirty="0">
                <a:solidFill>
                  <a:srgbClr val="FF0000"/>
                </a:solidFill>
                <a:cs typeface="Times New Roman" panose="02020603050405020304" pitchFamily="18" charset="0"/>
                <a:sym typeface="Times New Roman" panose="02020603050405020304" pitchFamily="18" charset="0"/>
              </a:rPr>
              <a:t> [package name] [dependency 1] [dependency 2] …</a:t>
            </a:r>
            <a:endParaRPr lang="en-US" altLang="zh-TW" sz="2000" dirty="0">
              <a:solidFill>
                <a:srgbClr val="000000"/>
              </a:solidFill>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發生了什麼變化</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2">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創建一個叫做</a:t>
            </a:r>
            <a:r>
              <a:rPr lang="en-US" altLang="zh-TW" dirty="0">
                <a:solidFill>
                  <a:srgbClr val="000000"/>
                </a:solidFill>
                <a:cs typeface="Times New Roman" panose="02020603050405020304" pitchFamily="18" charset="0"/>
                <a:sym typeface="Times New Roman" panose="02020603050405020304" pitchFamily="18" charset="0"/>
              </a:rPr>
              <a:t>hello</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a:t>
            </a: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a:solidFill>
                  <a:srgbClr val="000000"/>
                </a:solidFill>
                <a:cs typeface="Times New Roman" panose="02020603050405020304" pitchFamily="18" charset="0"/>
                <a:sym typeface="Times New Roman" panose="02020603050405020304" pitchFamily="18" charset="0"/>
              </a:rPr>
              <a:t>package (</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是一個資料夾</a:t>
            </a:r>
            <a:r>
              <a:rPr lang="en-US" altLang="zh-TW" dirty="0">
                <a:solidFill>
                  <a:srgbClr val="000000"/>
                </a:solidFill>
                <a:cs typeface="Times New Roman" panose="02020603050405020304" pitchFamily="18" charset="0"/>
                <a:sym typeface="Times New Roman" panose="02020603050405020304" pitchFamily="18" charset="0"/>
              </a:rPr>
              <a:t>)</a:t>
            </a:r>
          </a:p>
          <a:p>
            <a:pPr lvl="3">
              <a:spcBef>
                <a:spcPts val="363"/>
              </a:spcBef>
              <a:buSzPts val="18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內含</a:t>
            </a:r>
            <a:r>
              <a:rPr lang="en-US" altLang="zh-TW" dirty="0">
                <a:solidFill>
                  <a:srgbClr val="000000"/>
                </a:solidFill>
                <a:cs typeface="Times New Roman" panose="02020603050405020304" pitchFamily="18" charset="0"/>
                <a:sym typeface="Times New Roman" panose="02020603050405020304" pitchFamily="18" charset="0"/>
              </a:rPr>
              <a:t>package.xml, CMakeList.txt,/include</a:t>
            </a:r>
            <a:endParaRPr lang="en-US" altLang="zh-TW" dirty="0">
              <a:latin typeface="Arial" panose="020B0604020202020204" pitchFamily="34" charset="0"/>
            </a:endParaRPr>
          </a:p>
          <a:p>
            <a:pPr lvl="2">
              <a:buFont typeface="Wingdings" pitchFamily="2" charset="2"/>
              <a:buNone/>
            </a:pPr>
            <a:endParaRPr lang="zh-TW" altLang="en-US" dirty="0"/>
          </a:p>
          <a:p>
            <a:pPr lvl="2"/>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EADE89CA-F0CF-3B01-31AF-B6FF16283295}"/>
              </a:ext>
            </a:extLst>
          </p:cNvPr>
          <p:cNvSpPr>
            <a:spLocks noGrp="1" noChangeArrowheads="1"/>
          </p:cNvSpPr>
          <p:nvPr>
            <p:ph type="title"/>
          </p:nvPr>
        </p:nvSpPr>
        <p:spPr/>
        <p:txBody>
          <a:bodyPr/>
          <a:lstStyle/>
          <a:p>
            <a:r>
              <a:rPr lang="en-US" altLang="zh-TW">
                <a:cs typeface="Times New Roman" panose="02020603050405020304" pitchFamily="18" charset="0"/>
                <a:sym typeface="Times New Roman" panose="02020603050405020304" pitchFamily="18" charset="0"/>
              </a:rPr>
              <a:t>ROS</a:t>
            </a:r>
            <a:r>
              <a:rPr lang="zh-TW" altLang="en-US">
                <a:latin typeface="標楷體" panose="03000509000000000000" pitchFamily="65" charset="-120"/>
                <a:cs typeface="Times New Roman" panose="02020603050405020304" pitchFamily="18" charset="0"/>
                <a:sym typeface="Times New Roman" panose="02020603050405020304" pitchFamily="18" charset="0"/>
              </a:rPr>
              <a:t>是什麼</a:t>
            </a:r>
            <a:r>
              <a:rPr lang="en-US" altLang="zh-TW">
                <a:latin typeface="標楷體" panose="03000509000000000000" pitchFamily="65" charset="-120"/>
                <a:cs typeface="Times New Roman" panose="02020603050405020304" pitchFamily="18" charset="0"/>
                <a:sym typeface="Times New Roman" panose="02020603050405020304" pitchFamily="18" charset="0"/>
              </a:rPr>
              <a:t>? </a:t>
            </a:r>
            <a:r>
              <a:rPr lang="en-US" altLang="zh-TW"/>
              <a:t>	</a:t>
            </a:r>
            <a:endParaRPr lang="zh-TW" altLang="en-US"/>
          </a:p>
        </p:txBody>
      </p:sp>
      <p:sp>
        <p:nvSpPr>
          <p:cNvPr id="6147" name="內容版面配置區 2">
            <a:extLst>
              <a:ext uri="{FF2B5EF4-FFF2-40B4-BE49-F238E27FC236}">
                <a16:creationId xmlns:a16="http://schemas.microsoft.com/office/drawing/2014/main" id="{4A8AE9EC-9A06-D87B-41DF-DB4ED16F2A77}"/>
              </a:ext>
            </a:extLst>
          </p:cNvPr>
          <p:cNvSpPr>
            <a:spLocks noGrp="1"/>
          </p:cNvSpPr>
          <p:nvPr>
            <p:ph idx="1"/>
          </p:nvPr>
        </p:nvSpPr>
        <p:spPr/>
        <p:txBody>
          <a:bodyPr/>
          <a:lstStyle/>
          <a:p>
            <a:pPr>
              <a:defRPr/>
            </a:pPr>
            <a:r>
              <a:rPr lang="en-US" altLang="zh-TW" dirty="0"/>
              <a:t>ROS</a:t>
            </a:r>
            <a:r>
              <a:rPr lang="zh-TW" altLang="en-US" spc="-1" dirty="0">
                <a:solidFill>
                  <a:srgbClr val="000000"/>
                </a:solidFill>
                <a:latin typeface="標楷體" panose="03000509000000000000" pitchFamily="65" charset="-120"/>
              </a:rPr>
              <a:t>的全名是</a:t>
            </a:r>
            <a:r>
              <a:rPr lang="en-US" altLang="zh-TW" spc="-1" dirty="0">
                <a:solidFill>
                  <a:srgbClr val="000000"/>
                </a:solidFill>
              </a:rPr>
              <a:t>Robot Operating System</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可以把它當作是屬於機器人的作業系統</a:t>
            </a:r>
          </a:p>
          <a:p>
            <a:pPr lvl="1">
              <a:spcBef>
                <a:spcPts val="400"/>
              </a:spcBef>
              <a:spcAft>
                <a:spcPts val="0"/>
              </a:spcAft>
              <a:buSzPts val="2000"/>
              <a:buFont typeface="Noto Sans Symbols"/>
              <a:buChar char="■"/>
              <a:defRPr/>
            </a:pPr>
            <a:r>
              <a:rPr lang="zh-TW" altLang="en-US" dirty="0">
                <a:latin typeface="標楷體" panose="03000509000000000000" pitchFamily="65" charset="-120"/>
                <a:cs typeface="Times New Roman" panose="02020603050405020304" pitchFamily="18" charset="0"/>
              </a:rPr>
              <a:t>安裝在</a:t>
            </a:r>
            <a:r>
              <a:rPr lang="en-US" altLang="zh-TW" dirty="0">
                <a:cs typeface="Times New Roman" panose="02020603050405020304" pitchFamily="18" charset="0"/>
              </a:rPr>
              <a:t>Linux</a:t>
            </a:r>
            <a:r>
              <a:rPr lang="zh-TW" altLang="en-US" dirty="0">
                <a:latin typeface="標楷體" panose="03000509000000000000" pitchFamily="65" charset="-120"/>
                <a:cs typeface="Times New Roman" panose="02020603050405020304" pitchFamily="18" charset="0"/>
              </a:rPr>
              <a:t>的環境上面</a:t>
            </a:r>
            <a:endParaRPr lang="en-US" altLang="zh-TW" dirty="0">
              <a:latin typeface="標楷體" panose="03000509000000000000" pitchFamily="65" charset="-120"/>
              <a:cs typeface="Times New Roman" panose="02020603050405020304" pitchFamily="18" charset="0"/>
            </a:endParaRPr>
          </a:p>
          <a:p>
            <a:pPr lvl="1">
              <a:defRPr/>
            </a:pPr>
            <a:endParaRPr lang="en-US" altLang="zh-TW" dirty="0"/>
          </a:p>
          <a:p>
            <a:pPr>
              <a:defRPr/>
            </a:pPr>
            <a:r>
              <a:rPr lang="en-US" altLang="zh-TW" dirty="0"/>
              <a:t>ROS</a:t>
            </a:r>
            <a:r>
              <a:rPr lang="zh-TW" altLang="en-US" spc="-1" dirty="0">
                <a:solidFill>
                  <a:srgbClr val="000000"/>
                </a:solidFill>
                <a:latin typeface="標楷體" panose="03000509000000000000" pitchFamily="65" charset="-120"/>
              </a:rPr>
              <a:t>比較像是在負責為機器人的各個元件進行溝通與操作的一個框架</a:t>
            </a:r>
            <a:endParaRPr lang="en-US" altLang="zh-TW" dirty="0"/>
          </a:p>
          <a:p>
            <a:pPr lvl="1">
              <a:defRPr/>
            </a:pPr>
            <a:endParaRPr lang="zh-TW" altLang="en-US" dirty="0"/>
          </a:p>
        </p:txBody>
      </p:sp>
      <p:pic>
        <p:nvPicPr>
          <p:cNvPr id="6148" name="圖片 2">
            <a:extLst>
              <a:ext uri="{FF2B5EF4-FFF2-40B4-BE49-F238E27FC236}">
                <a16:creationId xmlns:a16="http://schemas.microsoft.com/office/drawing/2014/main" id="{C2B8C9C5-CE56-050D-B5DC-692BE91E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3500438"/>
            <a:ext cx="5800725"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Google Shape;62;p2">
            <a:extLst>
              <a:ext uri="{FF2B5EF4-FFF2-40B4-BE49-F238E27FC236}">
                <a16:creationId xmlns:a16="http://schemas.microsoft.com/office/drawing/2014/main" id="{332E267E-E0B3-603B-704B-63CFC7E3F123}"/>
              </a:ext>
            </a:extLst>
          </p:cNvPr>
          <p:cNvSpPr txBox="1">
            <a:spLocks noChangeArrowheads="1"/>
          </p:cNvSpPr>
          <p:nvPr/>
        </p:nvSpPr>
        <p:spPr bwMode="auto">
          <a:xfrm>
            <a:off x="428625" y="3590925"/>
            <a:ext cx="290988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marL="114300">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000"/>
              <a:buFont typeface="Arial" panose="020B0604020202020204" pitchFamily="34" charset="0"/>
              <a:buNone/>
            </a:pPr>
            <a:r>
              <a:rPr lang="en-US" altLang="zh-TW" sz="2000">
                <a:solidFill>
                  <a:srgbClr val="303233"/>
                </a:solidFill>
                <a:latin typeface="標楷體" panose="03000509000000000000" pitchFamily="65" charset="-120"/>
                <a:ea typeface="標楷體" panose="03000509000000000000" pitchFamily="65" charset="-120"/>
                <a:sym typeface="標楷體" panose="03000509000000000000" pitchFamily="65" charset="-120"/>
              </a:rPr>
              <a:t>以機器人的行走為例，要讓機器人走路需要控制其底下的馬達、還有一些感測器以進行避障等等，ROS內就有這種類型的函式可以讓控制馬達的程式得以與接收感測器的程式溝通</a:t>
            </a:r>
            <a:endParaRPr lang="zh-TW" altLang="zh-TW" sz="2000">
              <a:solidFill>
                <a:srgbClr val="000000"/>
              </a:solidFill>
              <a:latin typeface="標楷體" panose="03000509000000000000" pitchFamily="65" charset="-120"/>
              <a:ea typeface="標楷體" panose="03000509000000000000" pitchFamily="65" charset="-120"/>
              <a:sym typeface="標楷體" panose="03000509000000000000" pitchFamily="65"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95D39A49-B764-407B-62F9-6DA648384BB8}"/>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建立專案</a:t>
            </a:r>
            <a:r>
              <a:rPr lang="en-US" altLang="zh-TW" dirty="0">
                <a:latin typeface="+mj-ea"/>
                <a:cs typeface="Times New Roman"/>
                <a:sym typeface="Times New Roman"/>
              </a:rPr>
              <a:t>-</a:t>
            </a:r>
            <a:r>
              <a:rPr lang="zh-TW" altLang="en-US" dirty="0">
                <a:solidFill>
                  <a:srgbClr val="FF0000"/>
                </a:solidFill>
                <a:latin typeface="+mj-ea"/>
                <a:cs typeface="Times New Roman"/>
                <a:sym typeface="Times New Roman"/>
              </a:rPr>
              <a:t>創建</a:t>
            </a:r>
            <a:r>
              <a:rPr lang="en-US" altLang="zh-TW" dirty="0">
                <a:solidFill>
                  <a:srgbClr val="FF0000"/>
                </a:solidFill>
                <a:ea typeface="Times New Roman"/>
                <a:cs typeface="Times New Roman"/>
                <a:sym typeface="Times New Roman"/>
              </a:rPr>
              <a:t>package </a:t>
            </a:r>
            <a:r>
              <a:rPr lang="en-US" altLang="zh-TW" dirty="0">
                <a:ea typeface="Times New Roman"/>
                <a:cs typeface="Times New Roman"/>
                <a:sym typeface="Times New Roman"/>
              </a:rPr>
              <a:t>(2/2)</a:t>
            </a:r>
            <a:endParaRPr lang="en-US" altLang="zh-TW" spc="-1" dirty="0">
              <a:latin typeface="Arial"/>
            </a:endParaRPr>
          </a:p>
        </p:txBody>
      </p:sp>
      <p:sp>
        <p:nvSpPr>
          <p:cNvPr id="27651" name="內容版面配置區 2">
            <a:extLst>
              <a:ext uri="{FF2B5EF4-FFF2-40B4-BE49-F238E27FC236}">
                <a16:creationId xmlns:a16="http://schemas.microsoft.com/office/drawing/2014/main" id="{BCAF9BC8-2943-74E2-823A-F365933DE3DE}"/>
              </a:ext>
            </a:extLst>
          </p:cNvPr>
          <p:cNvSpPr>
            <a:spLocks noGrp="1"/>
          </p:cNvSpPr>
          <p:nvPr>
            <p:ph idx="1"/>
          </p:nvPr>
        </p:nvSpPr>
        <p:spPr/>
        <p:txBody>
          <a:bodyPr/>
          <a:lstStyle/>
          <a:p>
            <a:r>
              <a:rPr lang="zh-TW" altLang="en-US" sz="2000" dirty="0">
                <a:solidFill>
                  <a:srgbClr val="000000"/>
                </a:solidFill>
                <a:cs typeface="Times New Roman" panose="02020603050405020304" pitchFamily="18" charset="0"/>
              </a:rPr>
              <a:t>關於</a:t>
            </a:r>
            <a:r>
              <a:rPr lang="en-US" altLang="zh-TW" sz="2000" dirty="0">
                <a:solidFill>
                  <a:srgbClr val="000000"/>
                </a:solidFill>
                <a:cs typeface="Times New Roman" panose="02020603050405020304" pitchFamily="18" charset="0"/>
              </a:rPr>
              <a:t>package</a:t>
            </a:r>
            <a:r>
              <a:rPr lang="zh-TW" altLang="en-US" sz="2000" dirty="0">
                <a:solidFill>
                  <a:srgbClr val="000000"/>
                </a:solidFill>
                <a:cs typeface="Times New Roman" panose="02020603050405020304" pitchFamily="18" charset="0"/>
              </a:rPr>
              <a:t>的內容物</a:t>
            </a:r>
            <a:endParaRPr lang="en-US" altLang="zh-TW" sz="2000" dirty="0">
              <a:solidFill>
                <a:srgbClr val="000000"/>
              </a:solidFill>
              <a:cs typeface="Times New Roman" panose="02020603050405020304" pitchFamily="18" charset="0"/>
            </a:endParaRPr>
          </a:p>
          <a:p>
            <a:pPr lvl="1">
              <a:lnSpc>
                <a:spcPct val="90000"/>
              </a:lnSpc>
              <a:spcBef>
                <a:spcPts val="375"/>
              </a:spcBef>
              <a:buSzPts val="1900"/>
              <a:buFont typeface="Noto Sans Symbols"/>
              <a:buChar char="■"/>
            </a:pPr>
            <a:r>
              <a:rPr lang="zh-TW" altLang="en-US" sz="1800" dirty="0">
                <a:latin typeface="標楷體" panose="03000509000000000000" pitchFamily="65" charset="-120"/>
                <a:cs typeface="Times New Roman" panose="02020603050405020304" pitchFamily="18" charset="0"/>
                <a:sym typeface="Times New Roman" panose="02020603050405020304" pitchFamily="18" charset="0"/>
              </a:rPr>
              <a:t>最重要兩個檔案</a:t>
            </a:r>
            <a:endParaRPr lang="en-US" altLang="zh-TW" sz="1800" dirty="0">
              <a:latin typeface="標楷體" panose="03000509000000000000" pitchFamily="65" charset="-120"/>
              <a:cs typeface="Times New Roman" panose="02020603050405020304" pitchFamily="18" charset="0"/>
              <a:sym typeface="Times New Roman" panose="02020603050405020304" pitchFamily="18" charset="0"/>
            </a:endParaRPr>
          </a:p>
          <a:p>
            <a:pPr lvl="2">
              <a:lnSpc>
                <a:spcPct val="90000"/>
              </a:lnSpc>
              <a:spcBef>
                <a:spcPts val="338"/>
              </a:spcBef>
              <a:buSzPts val="1700"/>
              <a:buFont typeface="Noto Sans Symbols"/>
              <a:buChar char="⮚"/>
            </a:pPr>
            <a:r>
              <a:rPr lang="en-US" altLang="zh-TW" sz="1600" dirty="0">
                <a:cs typeface="Times New Roman" panose="02020603050405020304" pitchFamily="18" charset="0"/>
              </a:rPr>
              <a:t>CMakeList.txt</a:t>
            </a:r>
          </a:p>
          <a:p>
            <a:pPr lvl="2">
              <a:lnSpc>
                <a:spcPct val="90000"/>
              </a:lnSpc>
              <a:spcBef>
                <a:spcPts val="338"/>
              </a:spcBef>
              <a:buSzPts val="1700"/>
              <a:buFont typeface="Noto Sans Symbols"/>
              <a:buChar char="⮚"/>
            </a:pPr>
            <a:r>
              <a:rPr lang="en-US" altLang="zh-TW" sz="1600" dirty="0">
                <a:cs typeface="Times New Roman" panose="02020603050405020304" pitchFamily="18" charset="0"/>
              </a:rPr>
              <a:t>Package.xml</a:t>
            </a:r>
            <a:endParaRPr lang="en-US" altLang="zh-TW" sz="1600" b="1" dirty="0">
              <a:solidFill>
                <a:srgbClr val="FF0000"/>
              </a:solidFill>
            </a:endParaRPr>
          </a:p>
          <a:p>
            <a:r>
              <a:rPr lang="en-US" altLang="zh-TW" sz="2000" dirty="0">
                <a:solidFill>
                  <a:srgbClr val="FF0000"/>
                </a:solidFill>
              </a:rPr>
              <a:t>Package.xml</a:t>
            </a:r>
          </a:p>
          <a:p>
            <a:pPr lvl="1"/>
            <a:r>
              <a:rPr lang="en-US" altLang="zh-TW" sz="1800" dirty="0"/>
              <a:t>&lt;</a:t>
            </a:r>
            <a:r>
              <a:rPr lang="en-US" altLang="zh-TW" sz="1800" dirty="0" err="1"/>
              <a:t>build_depend</a:t>
            </a:r>
            <a:r>
              <a:rPr lang="en-US" altLang="zh-TW" sz="1800" dirty="0"/>
              <a:t>&gt;:</a:t>
            </a:r>
            <a:r>
              <a:rPr lang="zh-TW" altLang="en-US" sz="1800" dirty="0"/>
              <a:t>編譯相依的套件</a:t>
            </a:r>
            <a:endParaRPr lang="en-US" altLang="zh-TW" sz="1800" dirty="0"/>
          </a:p>
          <a:p>
            <a:pPr lvl="1"/>
            <a:r>
              <a:rPr lang="en-US" altLang="zh-TW" sz="1800" dirty="0"/>
              <a:t>&lt;</a:t>
            </a:r>
            <a:r>
              <a:rPr lang="en-US" altLang="zh-TW" sz="1800" dirty="0" err="1"/>
              <a:t>run_depend</a:t>
            </a:r>
            <a:r>
              <a:rPr lang="en-US" altLang="zh-TW" sz="1800" dirty="0"/>
              <a:t>&gt;:</a:t>
            </a:r>
            <a:r>
              <a:rPr lang="zh-TW" altLang="en-US" sz="1800" dirty="0"/>
              <a:t>程式執行時，需要用到的套件</a:t>
            </a:r>
            <a:endParaRPr lang="en-US" altLang="zh-TW" sz="1800" dirty="0"/>
          </a:p>
          <a:p>
            <a:pPr lvl="2"/>
            <a:r>
              <a:rPr lang="zh-TW" altLang="en-US" sz="1600" dirty="0"/>
              <a:t>相依的套件</a:t>
            </a:r>
            <a:r>
              <a:rPr lang="en-US" altLang="zh-TW" sz="1600" dirty="0"/>
              <a:t>: (</a:t>
            </a:r>
            <a:r>
              <a:rPr lang="en-US" altLang="zh-TW" sz="1600" dirty="0" err="1"/>
              <a:t>std_msgs,rospy,roscpp</a:t>
            </a:r>
            <a:r>
              <a:rPr lang="en-US" altLang="zh-TW" sz="1600" dirty="0"/>
              <a:t>, …)</a:t>
            </a:r>
          </a:p>
          <a:p>
            <a:pPr lvl="2"/>
            <a:r>
              <a:rPr lang="zh-TW" altLang="en-US" sz="1600" dirty="0"/>
              <a:t>若之後有新的套件，要自己手動加入</a:t>
            </a:r>
            <a:endParaRPr lang="en-US" altLang="zh-TW" sz="1600" dirty="0"/>
          </a:p>
          <a:p>
            <a:r>
              <a:rPr lang="en-US" altLang="zh-TW" sz="2000" dirty="0">
                <a:solidFill>
                  <a:srgbClr val="FF0000"/>
                </a:solidFill>
              </a:rPr>
              <a:t>CMakeList.txt</a:t>
            </a:r>
          </a:p>
          <a:p>
            <a:pPr lvl="1"/>
            <a:r>
              <a:rPr lang="en-US" altLang="zh-TW" sz="1800" dirty="0" err="1"/>
              <a:t>project:package</a:t>
            </a:r>
            <a:r>
              <a:rPr lang="zh-TW" altLang="en-US" sz="1800" dirty="0"/>
              <a:t>的名稱</a:t>
            </a:r>
            <a:endParaRPr lang="en-US" altLang="zh-TW" sz="1800" dirty="0"/>
          </a:p>
          <a:p>
            <a:pPr lvl="1"/>
            <a:r>
              <a:rPr lang="en-US" altLang="zh-TW" sz="1800" dirty="0" err="1"/>
              <a:t>Find_package</a:t>
            </a:r>
            <a:r>
              <a:rPr lang="en-US" altLang="zh-TW" sz="1800" dirty="0"/>
              <a:t>(catkin REQIURE COMPONENTS …)</a:t>
            </a:r>
          </a:p>
          <a:p>
            <a:pPr lvl="2"/>
            <a:r>
              <a:rPr lang="zh-TW" altLang="en-US" sz="1600" dirty="0"/>
              <a:t>尋找套件，並加入需要的元件</a:t>
            </a:r>
            <a:r>
              <a:rPr lang="en-US" altLang="zh-TW" sz="1600" dirty="0"/>
              <a:t>(</a:t>
            </a:r>
            <a:r>
              <a:rPr lang="en-US" altLang="zh-TW" sz="1600" dirty="0" err="1"/>
              <a:t>std_msgs,rospy,roscpp</a:t>
            </a:r>
            <a:r>
              <a:rPr lang="en-US" altLang="zh-TW" sz="1600" dirty="0"/>
              <a:t> …)</a:t>
            </a:r>
          </a:p>
          <a:p>
            <a:pPr lvl="3"/>
            <a:r>
              <a:rPr lang="zh-TW" altLang="en-US" sz="1400" dirty="0"/>
              <a:t> 因為創建套件十，使用的</a:t>
            </a:r>
            <a:r>
              <a:rPr lang="en-US" altLang="zh-TW" sz="1400" dirty="0" err="1"/>
              <a:t>roscpp,rospy,std_msgs</a:t>
            </a:r>
            <a:r>
              <a:rPr lang="zh-TW" altLang="en-US" sz="1400" dirty="0"/>
              <a:t>這三個相依套件</a:t>
            </a:r>
            <a:endParaRPr lang="en-US" altLang="zh-TW" sz="1400" dirty="0"/>
          </a:p>
          <a:p>
            <a:pPr lvl="3"/>
            <a:r>
              <a:rPr lang="zh-TW" altLang="en-US" sz="1400" dirty="0"/>
              <a:t>會在</a:t>
            </a:r>
            <a:r>
              <a:rPr lang="en-US" altLang="zh-TW" sz="1400" dirty="0"/>
              <a:t>CMakeList.txt</a:t>
            </a:r>
            <a:r>
              <a:rPr lang="zh-TW" altLang="en-US" sz="1400" dirty="0"/>
              <a:t>自動加入</a:t>
            </a:r>
            <a:endParaRPr lang="en-US" altLang="zh-TW" sz="1400" dirty="0"/>
          </a:p>
          <a:p>
            <a:pPr lvl="3"/>
            <a:r>
              <a:rPr lang="zh-TW" altLang="en-US" sz="1400" dirty="0"/>
              <a:t>若之後有新的套件，要再自己手動加入</a:t>
            </a:r>
          </a:p>
          <a:p>
            <a:pPr lvl="1"/>
            <a:r>
              <a:rPr lang="en-US" altLang="zh-TW" sz="1800" dirty="0" err="1"/>
              <a:t>Include_directories</a:t>
            </a:r>
            <a:r>
              <a:rPr lang="en-US" altLang="zh-TW" sz="1800" dirty="0"/>
              <a:t>:</a:t>
            </a:r>
            <a:r>
              <a:rPr lang="zh-TW" altLang="en-US" sz="1800" dirty="0"/>
              <a:t>套件編譯時，引入的資料夾</a:t>
            </a:r>
            <a:endParaRPr lang="en-US" altLang="zh-TW" sz="1800" dirty="0"/>
          </a:p>
          <a:p>
            <a:pPr lvl="1"/>
            <a:endParaRPr lang="en-US" altLang="zh-TW" sz="18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19856-6E76-9279-F616-3DCC4EAA8BBC}"/>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(1/3)</a:t>
            </a:r>
            <a:endParaRPr lang="zh-TW" altLang="en-US" dirty="0">
              <a:solidFill>
                <a:srgbClr val="FF0000"/>
              </a:solidFill>
            </a:endParaRPr>
          </a:p>
        </p:txBody>
      </p:sp>
      <p:sp>
        <p:nvSpPr>
          <p:cNvPr id="3" name="內容版面配置區 2">
            <a:extLst>
              <a:ext uri="{FF2B5EF4-FFF2-40B4-BE49-F238E27FC236}">
                <a16:creationId xmlns:a16="http://schemas.microsoft.com/office/drawing/2014/main" id="{D620F363-17D5-0A0D-044A-0562988C4F2D}"/>
              </a:ext>
            </a:extLst>
          </p:cNvPr>
          <p:cNvSpPr>
            <a:spLocks noGrp="1"/>
          </p:cNvSpPr>
          <p:nvPr>
            <p:ph idx="1"/>
          </p:nvPr>
        </p:nvSpPr>
        <p:spPr/>
        <p:txBody>
          <a:bodyPr/>
          <a:lstStyle/>
          <a:p>
            <a:r>
              <a:rPr lang="zh-TW" altLang="en-US" dirty="0"/>
              <a:t>在</a:t>
            </a:r>
            <a:r>
              <a:rPr lang="en-US" altLang="zh-TW" dirty="0"/>
              <a:t>hello package</a:t>
            </a:r>
            <a:r>
              <a:rPr lang="zh-TW" altLang="en-US" dirty="0"/>
              <a:t>底下的</a:t>
            </a:r>
            <a:r>
              <a:rPr lang="en-US" altLang="zh-TW" dirty="0" err="1"/>
              <a:t>src</a:t>
            </a:r>
            <a:r>
              <a:rPr lang="zh-TW" altLang="en-US" dirty="0"/>
              <a:t>中創建程式節點</a:t>
            </a:r>
            <a:endParaRPr lang="en-US" altLang="zh-TW" dirty="0"/>
          </a:p>
          <a:p>
            <a:pPr lvl="1"/>
            <a:r>
              <a:rPr lang="en-US" altLang="zh-TW" dirty="0"/>
              <a:t>hello_ros.cpp</a:t>
            </a:r>
            <a:endParaRPr lang="zh-TW" altLang="en-US" dirty="0"/>
          </a:p>
          <a:p>
            <a:r>
              <a:rPr lang="zh-TW" altLang="en-US" dirty="0"/>
              <a:t>編譯</a:t>
            </a:r>
            <a:r>
              <a:rPr lang="en-US" altLang="zh-TW" dirty="0"/>
              <a:t>node 	</a:t>
            </a:r>
          </a:p>
          <a:p>
            <a:pPr lvl="1"/>
            <a:r>
              <a:rPr lang="en-US" altLang="zh-TW" dirty="0">
                <a:solidFill>
                  <a:srgbClr val="FF0000"/>
                </a:solidFill>
              </a:rPr>
              <a:t>Step 1: </a:t>
            </a:r>
            <a:r>
              <a:rPr lang="zh-TW" altLang="en-US" dirty="0">
                <a:solidFill>
                  <a:srgbClr val="FF0000"/>
                </a:solidFill>
              </a:rPr>
              <a:t>宣告依賴套件</a:t>
            </a:r>
            <a:r>
              <a:rPr lang="en-US" altLang="zh-TW" dirty="0">
                <a:solidFill>
                  <a:srgbClr val="FF0000"/>
                </a:solidFill>
              </a:rPr>
              <a:t>(</a:t>
            </a:r>
            <a:r>
              <a:rPr lang="zh-TW" altLang="en-US" dirty="0">
                <a:solidFill>
                  <a:srgbClr val="FF0000"/>
                </a:solidFill>
              </a:rPr>
              <a:t>打開</a:t>
            </a:r>
            <a:r>
              <a:rPr lang="en-US" altLang="zh-TW" dirty="0">
                <a:solidFill>
                  <a:srgbClr val="FF0000"/>
                </a:solidFill>
              </a:rPr>
              <a:t>package.xml)</a:t>
            </a:r>
          </a:p>
          <a:p>
            <a:pPr lvl="2"/>
            <a:r>
              <a:rPr lang="en-US" altLang="zh-TW" dirty="0"/>
              <a:t>(</a:t>
            </a:r>
            <a:r>
              <a:rPr lang="zh-TW" altLang="en-US" dirty="0"/>
              <a:t>找到</a:t>
            </a:r>
            <a:r>
              <a:rPr lang="en-US" altLang="zh-TW" dirty="0"/>
              <a:t>&lt;</a:t>
            </a:r>
            <a:r>
              <a:rPr lang="en-US" altLang="zh-TW" dirty="0" err="1"/>
              <a:t>buildtool_depend</a:t>
            </a:r>
            <a:r>
              <a:rPr lang="en-US" altLang="zh-TW" dirty="0"/>
              <a:t>&gt;…&lt; </a:t>
            </a:r>
            <a:r>
              <a:rPr lang="en-US" altLang="zh-TW" dirty="0" err="1"/>
              <a:t>buildtool_depend</a:t>
            </a:r>
            <a:r>
              <a:rPr lang="en-US" altLang="zh-TW" dirty="0"/>
              <a:t> &gt;)</a:t>
            </a:r>
          </a:p>
          <a:p>
            <a:pPr lvl="2"/>
            <a:r>
              <a:rPr lang="zh-TW" altLang="en-US" dirty="0"/>
              <a:t>在下方加入以下描述</a:t>
            </a:r>
            <a:endParaRPr lang="en-US" altLang="zh-TW" dirty="0"/>
          </a:p>
          <a:p>
            <a:pPr lvl="2"/>
            <a:r>
              <a:rPr lang="en-US" altLang="zh-TW" dirty="0">
                <a:solidFill>
                  <a:srgbClr val="0070C0"/>
                </a:solidFill>
              </a:rPr>
              <a:t>&lt;</a:t>
            </a:r>
            <a:r>
              <a:rPr lang="en-US" altLang="zh-TW" dirty="0" err="1">
                <a:solidFill>
                  <a:srgbClr val="0070C0"/>
                </a:solidFill>
              </a:rPr>
              <a:t>build_depend</a:t>
            </a:r>
            <a:r>
              <a:rPr lang="en-US" altLang="zh-TW" dirty="0">
                <a:solidFill>
                  <a:srgbClr val="0070C0"/>
                </a:solidFill>
              </a:rPr>
              <a:t>&gt;</a:t>
            </a:r>
            <a:r>
              <a:rPr lang="en-US" altLang="zh-TW" dirty="0" err="1">
                <a:solidFill>
                  <a:srgbClr val="0070C0"/>
                </a:solidFill>
              </a:rPr>
              <a:t>roscpp</a:t>
            </a:r>
            <a:r>
              <a:rPr lang="en-US" altLang="zh-TW" dirty="0">
                <a:solidFill>
                  <a:srgbClr val="0070C0"/>
                </a:solidFill>
              </a:rPr>
              <a:t>&lt;/</a:t>
            </a:r>
            <a:r>
              <a:rPr lang="en-US" altLang="zh-TW" dirty="0" err="1">
                <a:solidFill>
                  <a:srgbClr val="0070C0"/>
                </a:solidFill>
              </a:rPr>
              <a:t>build_depend</a:t>
            </a:r>
            <a:r>
              <a:rPr lang="en-US" altLang="zh-TW" dirty="0">
                <a:solidFill>
                  <a:srgbClr val="0070C0"/>
                </a:solidFill>
              </a:rPr>
              <a:t>&gt;</a:t>
            </a:r>
          </a:p>
          <a:p>
            <a:pPr lvl="2"/>
            <a:r>
              <a:rPr lang="en-US" altLang="zh-TW" dirty="0">
                <a:solidFill>
                  <a:srgbClr val="0070C0"/>
                </a:solidFill>
              </a:rPr>
              <a:t>&lt;</a:t>
            </a:r>
            <a:r>
              <a:rPr lang="en-US" altLang="zh-TW" dirty="0" err="1">
                <a:solidFill>
                  <a:srgbClr val="0070C0"/>
                </a:solidFill>
              </a:rPr>
              <a:t>exec_depend</a:t>
            </a:r>
            <a:r>
              <a:rPr lang="en-US" altLang="zh-TW" dirty="0">
                <a:solidFill>
                  <a:srgbClr val="0070C0"/>
                </a:solidFill>
              </a:rPr>
              <a:t>&gt;</a:t>
            </a:r>
            <a:r>
              <a:rPr lang="en-US" altLang="zh-TW" dirty="0" err="1">
                <a:solidFill>
                  <a:srgbClr val="0070C0"/>
                </a:solidFill>
              </a:rPr>
              <a:t>roscpp</a:t>
            </a:r>
            <a:r>
              <a:rPr lang="en-US" altLang="zh-TW" dirty="0">
                <a:solidFill>
                  <a:srgbClr val="0070C0"/>
                </a:solidFill>
              </a:rPr>
              <a:t>&lt;/</a:t>
            </a:r>
            <a:r>
              <a:rPr lang="en-US" altLang="zh-TW" dirty="0" err="1">
                <a:solidFill>
                  <a:srgbClr val="0070C0"/>
                </a:solidFill>
              </a:rPr>
              <a:t>exec_depend</a:t>
            </a:r>
            <a:r>
              <a:rPr lang="en-US" altLang="zh-TW" dirty="0">
                <a:solidFill>
                  <a:srgbClr val="0070C0"/>
                </a:solidFill>
              </a:rPr>
              <a:t>&gt;</a:t>
            </a:r>
            <a:endParaRPr lang="en-US" altLang="zh-TW" dirty="0"/>
          </a:p>
          <a:p>
            <a:pPr lvl="1"/>
            <a:r>
              <a:rPr lang="zh-TW" altLang="en-US" dirty="0"/>
              <a:t>解釋</a:t>
            </a:r>
            <a:endParaRPr lang="en-US" altLang="zh-TW" dirty="0"/>
          </a:p>
          <a:p>
            <a:pPr lvl="2"/>
            <a:r>
              <a:rPr lang="en-US" altLang="zh-TW" dirty="0"/>
              <a:t>&lt;</a:t>
            </a:r>
            <a:r>
              <a:rPr lang="en-US" altLang="zh-TW" dirty="0" err="1"/>
              <a:t>build_depend</a:t>
            </a:r>
            <a:r>
              <a:rPr lang="en-US" altLang="zh-TW" dirty="0"/>
              <a:t>&gt;</a:t>
            </a:r>
            <a:r>
              <a:rPr lang="zh-TW" altLang="en-US" dirty="0">
                <a:solidFill>
                  <a:srgbClr val="FF0000"/>
                </a:solidFill>
              </a:rPr>
              <a:t>依賴套件名稱</a:t>
            </a:r>
            <a:r>
              <a:rPr lang="en-US" altLang="zh-TW" dirty="0"/>
              <a:t>&lt;/</a:t>
            </a:r>
            <a:r>
              <a:rPr lang="en-US" altLang="zh-TW" dirty="0" err="1"/>
              <a:t>build_depend</a:t>
            </a:r>
            <a:r>
              <a:rPr lang="en-US" altLang="zh-TW" dirty="0"/>
              <a:t>&gt;</a:t>
            </a:r>
          </a:p>
          <a:p>
            <a:pPr lvl="2"/>
            <a:r>
              <a:rPr lang="en-US" altLang="zh-TW" dirty="0"/>
              <a:t>&lt;</a:t>
            </a:r>
            <a:r>
              <a:rPr lang="en-US" altLang="zh-TW" dirty="0" err="1"/>
              <a:t>exec_depend</a:t>
            </a:r>
            <a:r>
              <a:rPr lang="en-US" altLang="zh-TW" dirty="0"/>
              <a:t>&gt;</a:t>
            </a:r>
            <a:r>
              <a:rPr lang="zh-TW" altLang="en-US" dirty="0">
                <a:solidFill>
                  <a:srgbClr val="FF0000"/>
                </a:solidFill>
              </a:rPr>
              <a:t>依賴套件名稱</a:t>
            </a:r>
            <a:r>
              <a:rPr lang="en-US" altLang="zh-TW" dirty="0"/>
              <a:t>&lt;/</a:t>
            </a:r>
            <a:r>
              <a:rPr lang="en-US" altLang="zh-TW" dirty="0" err="1"/>
              <a:t>exec_depend</a:t>
            </a:r>
            <a:r>
              <a:rPr lang="en-US" altLang="zh-TW" dirty="0"/>
              <a:t>&gt;</a:t>
            </a:r>
          </a:p>
        </p:txBody>
      </p:sp>
      <p:sp>
        <p:nvSpPr>
          <p:cNvPr id="4" name="Google Shape;276;p31">
            <a:extLst>
              <a:ext uri="{FF2B5EF4-FFF2-40B4-BE49-F238E27FC236}">
                <a16:creationId xmlns:a16="http://schemas.microsoft.com/office/drawing/2014/main" id="{7B0354A6-D46B-89D7-151E-3CB84B2E4FCD}"/>
              </a:ext>
            </a:extLst>
          </p:cNvPr>
          <p:cNvSpPr txBox="1"/>
          <p:nvPr/>
        </p:nvSpPr>
        <p:spPr>
          <a:xfrm>
            <a:off x="6971251" y="3144419"/>
            <a:ext cx="1921924" cy="258528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如果創建package時有輸入套件依賴，這邊應該已經自動生成好。</a:t>
            </a:r>
            <a:endParaRPr sz="1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只是</a:t>
            </a:r>
            <a:r>
              <a:rPr lang="en-US" sz="1800" b="1" i="0" u="none" strike="noStrike" cap="none">
                <a:solidFill>
                  <a:schemeClr val="dk1"/>
                </a:solidFill>
                <a:latin typeface="Times New Roman"/>
                <a:ea typeface="Times New Roman"/>
                <a:cs typeface="Times New Roman"/>
                <a:sym typeface="Times New Roman"/>
              </a:rPr>
              <a:t>如果之後要再新增其他依賴到舊package底下，就要來這邊手動輸入</a:t>
            </a:r>
            <a:endParaRPr sz="1400" b="0" i="0" u="none" strike="noStrike" cap="none">
              <a:solidFill>
                <a:srgbClr val="000000"/>
              </a:solidFill>
              <a:latin typeface="Times New Roman"/>
              <a:ea typeface="Times New Roman"/>
              <a:cs typeface="Times New Roman"/>
              <a:sym typeface="Times New Roman"/>
            </a:endParaRPr>
          </a:p>
        </p:txBody>
      </p:sp>
      <p:sp>
        <p:nvSpPr>
          <p:cNvPr id="5" name="Google Shape;277;p31">
            <a:extLst>
              <a:ext uri="{FF2B5EF4-FFF2-40B4-BE49-F238E27FC236}">
                <a16:creationId xmlns:a16="http://schemas.microsoft.com/office/drawing/2014/main" id="{9FBA0A23-889F-B7BB-4F1F-4827399CF0F6}"/>
              </a:ext>
            </a:extLst>
          </p:cNvPr>
          <p:cNvSpPr/>
          <p:nvPr/>
        </p:nvSpPr>
        <p:spPr>
          <a:xfrm>
            <a:off x="6057507" y="4076699"/>
            <a:ext cx="792162" cy="720725"/>
          </a:xfrm>
          <a:prstGeom prst="rightArrow">
            <a:avLst>
              <a:gd name="adj1" fmla="val 11774"/>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453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519EB-A445-7F5D-CC89-ED3EB56198E7}"/>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(2/3)</a:t>
            </a:r>
            <a:endParaRPr lang="zh-TW" altLang="en-US" dirty="0"/>
          </a:p>
        </p:txBody>
      </p:sp>
      <p:sp>
        <p:nvSpPr>
          <p:cNvPr id="3" name="內容版面配置區 2">
            <a:extLst>
              <a:ext uri="{FF2B5EF4-FFF2-40B4-BE49-F238E27FC236}">
                <a16:creationId xmlns:a16="http://schemas.microsoft.com/office/drawing/2014/main" id="{201C3370-4674-090B-2350-D5A89F9266CF}"/>
              </a:ext>
            </a:extLst>
          </p:cNvPr>
          <p:cNvSpPr>
            <a:spLocks noGrp="1"/>
          </p:cNvSpPr>
          <p:nvPr>
            <p:ph idx="1"/>
          </p:nvPr>
        </p:nvSpPr>
        <p:spPr/>
        <p:txBody>
          <a:bodyPr/>
          <a:lstStyle/>
          <a:p>
            <a:r>
              <a:rPr lang="zh-TW" altLang="en-US" dirty="0"/>
              <a:t>編譯</a:t>
            </a:r>
            <a:r>
              <a:rPr lang="en-US" altLang="zh-TW" dirty="0"/>
              <a:t>node</a:t>
            </a: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2.</a:t>
            </a:r>
            <a:r>
              <a:rPr lang="zh-TW" altLang="en-US" sz="2000" b="1" i="0" u="none" strike="noStrike" cap="none" dirty="0">
                <a:solidFill>
                  <a:srgbClr val="FF0000"/>
                </a:solidFill>
                <a:latin typeface="標楷體" panose="03000509000000000000" pitchFamily="65" charset="-120"/>
                <a:ea typeface="標楷體" panose="03000509000000000000" pitchFamily="65" charset="-120"/>
                <a:cs typeface="Times New Roman"/>
                <a:sym typeface="Times New Roman"/>
              </a:rPr>
              <a:t>宣告可執行文件</a:t>
            </a:r>
            <a:r>
              <a:rPr lang="en-US" altLang="zh-TW" sz="2000" b="1" i="0" u="none" strike="noStrike" cap="none" dirty="0">
                <a:solidFill>
                  <a:srgbClr val="FF0000"/>
                </a:solidFill>
                <a:latin typeface="Times New Roman"/>
                <a:ea typeface="Times New Roman"/>
                <a:cs typeface="Times New Roman"/>
                <a:sym typeface="Times New Roman"/>
              </a:rPr>
              <a:t>(</a:t>
            </a:r>
            <a:r>
              <a:rPr lang="zh-TW" altLang="en-US" sz="2000" b="1" i="0" u="none" strike="noStrike" cap="none" dirty="0">
                <a:solidFill>
                  <a:srgbClr val="FF0000"/>
                </a:solidFill>
                <a:latin typeface="+mj-ea"/>
                <a:ea typeface="+mj-ea"/>
                <a:cs typeface="Times New Roman"/>
                <a:sym typeface="Times New Roman"/>
              </a:rPr>
              <a:t>打開</a:t>
            </a:r>
            <a:r>
              <a:rPr lang="en-US" altLang="zh-TW" sz="2000" b="1" i="0" u="none" strike="noStrike" cap="none" dirty="0">
                <a:solidFill>
                  <a:srgbClr val="FF0000"/>
                </a:solidFill>
                <a:latin typeface="Times New Roman"/>
                <a:ea typeface="Times New Roman"/>
                <a:cs typeface="Times New Roman"/>
                <a:sym typeface="Times New Roman"/>
              </a:rPr>
              <a:t>CMakList.txt)</a:t>
            </a:r>
            <a:endParaRPr lang="en-US" altLang="zh-TW"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在檔案最下面加入以下描述</a:t>
            </a:r>
            <a:r>
              <a:rPr lang="en-US" altLang="zh-TW" sz="1800" b="0" i="0" u="none" strike="noStrike" cap="none" dirty="0">
                <a:solidFill>
                  <a:schemeClr val="dk1"/>
                </a:solidFill>
                <a:latin typeface="Times New Roman"/>
                <a:ea typeface="Times New Roman"/>
                <a:cs typeface="Times New Roman"/>
                <a:sym typeface="Times New Roman"/>
              </a:rPr>
              <a:t>)</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0066FF"/>
                </a:solidFill>
                <a:latin typeface="Times New Roman"/>
                <a:ea typeface="Times New Roman"/>
                <a:cs typeface="Times New Roman"/>
                <a:sym typeface="Times New Roman"/>
              </a:rPr>
              <a:t>add_executable</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hello_</a:t>
            </a:r>
            <a:r>
              <a:rPr lang="en-US" altLang="zh-TW" dirty="0" err="1">
                <a:solidFill>
                  <a:srgbClr val="0066FF"/>
                </a:solidFill>
              </a:rPr>
              <a:t>ros</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src</a:t>
            </a:r>
            <a:r>
              <a:rPr lang="en-US" altLang="zh-TW" sz="1800" b="0" i="0" u="none" strike="noStrike" cap="none" dirty="0">
                <a:solidFill>
                  <a:srgbClr val="0066FF"/>
                </a:solidFill>
                <a:latin typeface="Times New Roman"/>
                <a:ea typeface="Times New Roman"/>
                <a:cs typeface="Times New Roman"/>
                <a:sym typeface="Times New Roman"/>
              </a:rPr>
              <a:t>/hello_ros.cpp) </a:t>
            </a:r>
            <a:endParaRPr lang="en-US" altLang="zh-TW"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0066FF"/>
                </a:solidFill>
                <a:latin typeface="Times New Roman"/>
                <a:ea typeface="Times New Roman"/>
                <a:cs typeface="Times New Roman"/>
                <a:sym typeface="Times New Roman"/>
              </a:rPr>
              <a:t>target_link_libraries</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hello_</a:t>
            </a:r>
            <a:r>
              <a:rPr lang="en-US" altLang="zh-TW" dirty="0" err="1">
                <a:solidFill>
                  <a:srgbClr val="0066FF"/>
                </a:solidFill>
              </a:rPr>
              <a:t>ros</a:t>
            </a:r>
            <a:r>
              <a:rPr lang="en-US" altLang="zh-TW" sz="1800" b="0" i="0" u="none" strike="noStrike" cap="none" dirty="0">
                <a:solidFill>
                  <a:srgbClr val="0066FF"/>
                </a:solidFill>
                <a:latin typeface="Times New Roman"/>
                <a:ea typeface="Times New Roman"/>
                <a:cs typeface="Times New Roman"/>
                <a:sym typeface="Times New Roman"/>
              </a:rPr>
              <a:t> ${</a:t>
            </a:r>
            <a:r>
              <a:rPr lang="en-US" altLang="zh-TW" sz="1800" b="0" i="0" u="none" strike="noStrike" cap="none" dirty="0" err="1">
                <a:solidFill>
                  <a:srgbClr val="0066FF"/>
                </a:solidFill>
                <a:latin typeface="Times New Roman"/>
                <a:ea typeface="Times New Roman"/>
                <a:cs typeface="Times New Roman"/>
                <a:sym typeface="Times New Roman"/>
              </a:rPr>
              <a:t>catkin_LIBRARIES</a:t>
            </a:r>
            <a:r>
              <a:rPr lang="en-US" altLang="zh-TW" sz="1800" b="0" i="0" u="none" strike="noStrike" cap="none" dirty="0">
                <a:solidFill>
                  <a:srgbClr val="0066FF"/>
                </a:solidFill>
                <a:latin typeface="Times New Roman"/>
                <a:ea typeface="Times New Roman"/>
                <a:cs typeface="Times New Roman"/>
                <a:sym typeface="Times New Roman"/>
              </a:rPr>
              <a:t>})</a:t>
            </a:r>
            <a:endParaRPr lang="en-US" altLang="zh-TW"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j-ea"/>
                <a:ea typeface="+mj-ea"/>
                <a:cs typeface="Times New Roman"/>
                <a:sym typeface="Times New Roman"/>
              </a:rPr>
              <a:t>解釋</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add_executable</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執行檔案名稱   檔案路徑</a:t>
            </a:r>
            <a:r>
              <a:rPr lang="en-US" altLang="zh-TW" sz="1800" b="0" i="0" u="none" strike="noStrike" cap="none" dirty="0">
                <a:solidFill>
                  <a:schemeClr val="dk1"/>
                </a:solidFill>
                <a:latin typeface="Times New Roman"/>
                <a:ea typeface="Times New Roman"/>
                <a:cs typeface="Times New Roman"/>
                <a:sym typeface="Times New Roman"/>
              </a:rPr>
              <a:t>)  </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target_link_libraries</a:t>
            </a:r>
            <a:r>
              <a:rPr lang="en-US" altLang="zh-TW"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mj-ea"/>
                <a:ea typeface="+mj-ea"/>
                <a:cs typeface="Times New Roman"/>
                <a:sym typeface="Times New Roman"/>
              </a:rPr>
              <a:t>執行檔案名稱 編譯</a:t>
            </a:r>
            <a:r>
              <a:rPr lang="en-US" altLang="zh-TW" sz="1800" b="0" i="0" u="none" strike="noStrike" cap="none" dirty="0">
                <a:solidFill>
                  <a:schemeClr val="dk1"/>
                </a:solidFill>
                <a:latin typeface="Times New Roman"/>
                <a:ea typeface="Times New Roman"/>
                <a:cs typeface="Times New Roman"/>
                <a:sym typeface="Times New Roman"/>
              </a:rPr>
              <a:t>lib)</a:t>
            </a:r>
            <a:endParaRPr lang="en-US" altLang="zh-TW" dirty="0">
              <a:latin typeface="Times New Roman"/>
              <a:ea typeface="Times New Roman"/>
              <a:cs typeface="Times New Roman"/>
              <a:sym typeface="Times New Roman"/>
            </a:endParaRPr>
          </a:p>
          <a:p>
            <a:pPr marL="742950" marR="0" lvl="1" indent="-190500" algn="just" rtl="0">
              <a:lnSpc>
                <a:spcPct val="100000"/>
              </a:lnSpc>
              <a:spcBef>
                <a:spcPts val="300"/>
              </a:spcBef>
              <a:spcAft>
                <a:spcPts val="0"/>
              </a:spcAft>
              <a:buClr>
                <a:srgbClr val="FF9900"/>
              </a:buClr>
              <a:buSzPts val="1500"/>
              <a:buFont typeface="Noto Sans Symbols"/>
              <a:buNone/>
            </a:pPr>
            <a:endParaRPr lang="en-US" altLang="zh-TW"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3. </a:t>
            </a:r>
            <a:r>
              <a:rPr lang="zh-TW" altLang="en-US" sz="2000" b="1" i="0" u="none" strike="noStrike" cap="none" dirty="0">
                <a:solidFill>
                  <a:srgbClr val="FF0000"/>
                </a:solidFill>
                <a:latin typeface="+mj-ea"/>
                <a:ea typeface="+mj-ea"/>
                <a:cs typeface="Times New Roman"/>
                <a:sym typeface="Times New Roman"/>
              </a:rPr>
              <a:t>編譯</a:t>
            </a:r>
            <a:r>
              <a:rPr lang="en-US" altLang="zh-TW" sz="2000" b="1" i="0" u="none" strike="noStrike" cap="none" dirty="0">
                <a:solidFill>
                  <a:srgbClr val="FF0000"/>
                </a:solidFill>
                <a:latin typeface="Times New Roman"/>
                <a:ea typeface="Times New Roman"/>
                <a:cs typeface="Times New Roman"/>
                <a:sym typeface="Times New Roman"/>
              </a:rPr>
              <a:t>ROS</a:t>
            </a:r>
            <a:r>
              <a:rPr lang="zh-TW" altLang="en-US" sz="2000" b="1" i="0" u="none" strike="noStrike" cap="none" dirty="0">
                <a:solidFill>
                  <a:srgbClr val="FF0000"/>
                </a:solidFill>
                <a:latin typeface="+mj-ea"/>
                <a:ea typeface="+mj-ea"/>
                <a:cs typeface="Times New Roman"/>
                <a:sym typeface="Times New Roman"/>
              </a:rPr>
              <a:t>專案</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$cd ~/</a:t>
            </a:r>
            <a:r>
              <a:rPr lang="en-US" altLang="zh-TW" sz="1800" b="0" i="0" u="none" strike="noStrike" cap="none" dirty="0" err="1">
                <a:solidFill>
                  <a:srgbClr val="0066FF"/>
                </a:solidFill>
                <a:latin typeface="Times New Roman"/>
                <a:ea typeface="Times New Roman"/>
                <a:cs typeface="Times New Roman"/>
                <a:sym typeface="Times New Roman"/>
              </a:rPr>
              <a:t>hello_ws</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切換到工作區最上層</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catkin_make</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編譯專案</a:t>
            </a:r>
            <a:endParaRPr lang="zh-TW" altLang="en-US" dirty="0">
              <a:latin typeface="+mj-ea"/>
              <a:ea typeface="+mj-ea"/>
              <a:cs typeface="Times New Roman"/>
              <a:sym typeface="Times New Roman"/>
            </a:endParaRPr>
          </a:p>
          <a:p>
            <a:pPr marL="1143000" marR="0" lvl="2" indent="-133350" algn="just" rtl="0">
              <a:lnSpc>
                <a:spcPct val="100000"/>
              </a:lnSpc>
              <a:spcBef>
                <a:spcPts val="300"/>
              </a:spcBef>
              <a:spcAft>
                <a:spcPts val="0"/>
              </a:spcAft>
              <a:buClr>
                <a:srgbClr val="FF9900"/>
              </a:buClr>
              <a:buSzPts val="1500"/>
              <a:buFont typeface="Noto Sans Symbols"/>
              <a:buNone/>
            </a:pPr>
            <a:endParaRPr lang="zh-TW" altLang="en-US" sz="15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en-US" altLang="zh-TW" sz="2000" b="1" i="0" u="none" strike="noStrike" cap="none" dirty="0">
                <a:solidFill>
                  <a:srgbClr val="FF0000"/>
                </a:solidFill>
                <a:latin typeface="Times New Roman"/>
                <a:ea typeface="Times New Roman"/>
                <a:cs typeface="Times New Roman"/>
                <a:sym typeface="Times New Roman"/>
              </a:rPr>
              <a:t>Step 4.</a:t>
            </a:r>
            <a:r>
              <a:rPr lang="zh-TW" altLang="en-US" sz="2000" b="1" i="0" u="none" strike="noStrike" cap="none" dirty="0">
                <a:solidFill>
                  <a:srgbClr val="FF0000"/>
                </a:solidFill>
                <a:latin typeface="+mj-ea"/>
                <a:ea typeface="+mj-ea"/>
                <a:cs typeface="Times New Roman"/>
                <a:sym typeface="Times New Roman"/>
              </a:rPr>
              <a:t>執行專案腳本</a:t>
            </a:r>
            <a:endParaRPr lang="zh-TW" altLang="en-US" dirty="0">
              <a:latin typeface="+mj-ea"/>
              <a:ea typeface="+mj-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66FF"/>
                </a:solidFill>
                <a:latin typeface="Times New Roman"/>
                <a:ea typeface="Times New Roman"/>
                <a:cs typeface="Times New Roman"/>
                <a:sym typeface="Times New Roman"/>
              </a:rPr>
              <a:t>$ source </a:t>
            </a:r>
            <a:r>
              <a:rPr lang="en-US" altLang="zh-TW" sz="1800" b="0" i="0" u="none" strike="noStrike" cap="none" dirty="0" err="1">
                <a:solidFill>
                  <a:srgbClr val="0066FF"/>
                </a:solidFill>
                <a:latin typeface="Times New Roman"/>
                <a:ea typeface="Times New Roman"/>
                <a:cs typeface="Times New Roman"/>
                <a:sym typeface="Times New Roman"/>
              </a:rPr>
              <a:t>devel</a:t>
            </a:r>
            <a:r>
              <a:rPr lang="en-US" altLang="zh-TW" sz="1800" b="0" i="0" u="none" strike="noStrike" cap="none" dirty="0">
                <a:solidFill>
                  <a:srgbClr val="0066FF"/>
                </a:solidFill>
                <a:latin typeface="Times New Roman"/>
                <a:ea typeface="Times New Roman"/>
                <a:cs typeface="Times New Roman"/>
                <a:sym typeface="Times New Roman"/>
              </a:rPr>
              <a:t>/</a:t>
            </a:r>
            <a:r>
              <a:rPr lang="en-US" altLang="zh-TW" sz="1800" b="0" i="0" u="none" strike="noStrike" cap="none" dirty="0" err="1">
                <a:solidFill>
                  <a:srgbClr val="0066FF"/>
                </a:solidFill>
                <a:latin typeface="Times New Roman"/>
                <a:ea typeface="Times New Roman"/>
                <a:cs typeface="Times New Roman"/>
                <a:sym typeface="Times New Roman"/>
              </a:rPr>
              <a:t>setup.bash</a:t>
            </a:r>
            <a:r>
              <a:rPr lang="en-US" altLang="zh-TW" sz="1800" b="0" i="0" u="none" strike="noStrike" cap="none" dirty="0">
                <a:solidFill>
                  <a:srgbClr val="0066FF"/>
                </a:solidFill>
                <a:latin typeface="Times New Roman"/>
                <a:ea typeface="Times New Roman"/>
                <a:cs typeface="Times New Roman"/>
                <a:sym typeface="Times New Roman"/>
              </a:rPr>
              <a:t>   //</a:t>
            </a:r>
            <a:r>
              <a:rPr lang="zh-TW" altLang="en-US" sz="1800" b="0" i="0" u="none" strike="noStrike" cap="none" dirty="0">
                <a:solidFill>
                  <a:srgbClr val="0066FF"/>
                </a:solidFill>
                <a:latin typeface="+mj-ea"/>
                <a:ea typeface="+mj-ea"/>
                <a:cs typeface="Times New Roman"/>
                <a:sym typeface="Times New Roman"/>
              </a:rPr>
              <a:t>執行專案腳本</a:t>
            </a:r>
            <a:endParaRPr lang="zh-TW" altLang="en-US" dirty="0">
              <a:latin typeface="+mj-ea"/>
              <a:ea typeface="+mj-ea"/>
              <a:cs typeface="Times New Roman"/>
              <a:sym typeface="Times New Roman"/>
            </a:endParaRPr>
          </a:p>
          <a:p>
            <a:pPr marL="457200" lvl="1" indent="0">
              <a:buNone/>
            </a:pPr>
            <a:endParaRPr lang="zh-TW" altLang="en-US" dirty="0"/>
          </a:p>
        </p:txBody>
      </p:sp>
    </p:spTree>
    <p:extLst>
      <p:ext uri="{BB962C8B-B14F-4D97-AF65-F5344CB8AC3E}">
        <p14:creationId xmlns:p14="http://schemas.microsoft.com/office/powerpoint/2010/main" val="420701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D5DA2E-936F-CA35-F11A-B695C6C89645}"/>
              </a:ext>
            </a:extLst>
          </p:cNvPr>
          <p:cNvSpPr>
            <a:spLocks noGrp="1"/>
          </p:cNvSpPr>
          <p:nvPr>
            <p:ph type="title"/>
          </p:nvPr>
        </p:nvSpPr>
        <p:spPr/>
        <p:txBody>
          <a:bodyPr/>
          <a:lstStyle/>
          <a:p>
            <a:r>
              <a:rPr lang="zh-TW" altLang="en-US" dirty="0"/>
              <a:t>建立專案</a:t>
            </a:r>
            <a:r>
              <a:rPr lang="en-US" altLang="zh-TW" dirty="0"/>
              <a:t>-</a:t>
            </a:r>
            <a:r>
              <a:rPr lang="zh-TW" altLang="en-US" dirty="0">
                <a:solidFill>
                  <a:srgbClr val="FF0000"/>
                </a:solidFill>
              </a:rPr>
              <a:t>建立</a:t>
            </a:r>
            <a:r>
              <a:rPr lang="en-US" altLang="zh-TW" dirty="0">
                <a:solidFill>
                  <a:srgbClr val="FF0000"/>
                </a:solidFill>
              </a:rPr>
              <a:t>node</a:t>
            </a:r>
            <a:r>
              <a:rPr lang="en-US" altLang="zh-TW" dirty="0">
                <a:solidFill>
                  <a:srgbClr val="FF0000"/>
                </a:solidFill>
                <a:latin typeface="+mn-lt"/>
                <a:cs typeface="Times New Roman"/>
                <a:sym typeface="Times New Roman"/>
              </a:rPr>
              <a:t> (3/3)</a:t>
            </a:r>
            <a:endParaRPr lang="zh-TW" altLang="en-US" dirty="0"/>
          </a:p>
        </p:txBody>
      </p:sp>
      <p:sp>
        <p:nvSpPr>
          <p:cNvPr id="3" name="內容版面配置區 2">
            <a:extLst>
              <a:ext uri="{FF2B5EF4-FFF2-40B4-BE49-F238E27FC236}">
                <a16:creationId xmlns:a16="http://schemas.microsoft.com/office/drawing/2014/main" id="{0CA8E069-CC2D-B3BC-2E76-A6E39813BB20}"/>
              </a:ext>
            </a:extLst>
          </p:cNvPr>
          <p:cNvSpPr>
            <a:spLocks noGrp="1"/>
          </p:cNvSpPr>
          <p:nvPr>
            <p:ph idx="1"/>
          </p:nvPr>
        </p:nvSpPr>
        <p:spPr/>
        <p:txBody>
          <a:bodyPr/>
          <a:lstStyle/>
          <a:p>
            <a:r>
              <a:rPr lang="zh-TW" altLang="en-US" dirty="0"/>
              <a:t>測試程式</a:t>
            </a:r>
            <a:endParaRPr lang="en-US" altLang="zh-TW" dirty="0"/>
          </a:p>
          <a:p>
            <a:pPr lvl="1"/>
            <a:r>
              <a:rPr lang="en-US" altLang="zh-TW" dirty="0">
                <a:solidFill>
                  <a:srgbClr val="0070C0"/>
                </a:solidFill>
              </a:rPr>
              <a:t>$</a:t>
            </a:r>
            <a:r>
              <a:rPr lang="zh-TW" altLang="en-US" dirty="0">
                <a:solidFill>
                  <a:srgbClr val="0070C0"/>
                </a:solidFill>
              </a:rPr>
              <a:t> </a:t>
            </a:r>
            <a:r>
              <a:rPr lang="en-US" altLang="zh-TW" dirty="0" err="1">
                <a:solidFill>
                  <a:srgbClr val="0070C0"/>
                </a:solidFill>
              </a:rPr>
              <a:t>rosrun</a:t>
            </a:r>
            <a:r>
              <a:rPr lang="en-US" altLang="zh-TW" dirty="0">
                <a:solidFill>
                  <a:srgbClr val="0070C0"/>
                </a:solidFill>
              </a:rPr>
              <a:t> hello </a:t>
            </a:r>
            <a:r>
              <a:rPr lang="en-US" altLang="zh-TW" dirty="0" err="1">
                <a:solidFill>
                  <a:srgbClr val="0070C0"/>
                </a:solidFill>
              </a:rPr>
              <a:t>hello_ros</a:t>
            </a:r>
            <a:endParaRPr lang="zh-TW" altLang="en-US" dirty="0">
              <a:solidFill>
                <a:srgbClr val="0070C0"/>
              </a:solidFill>
            </a:endParaRPr>
          </a:p>
          <a:p>
            <a:endParaRPr lang="en-US" altLang="zh-TW" dirty="0"/>
          </a:p>
          <a:p>
            <a:endParaRPr lang="en-US" altLang="zh-TW" dirty="0"/>
          </a:p>
          <a:p>
            <a:r>
              <a:rPr lang="zh-TW" altLang="en-US" dirty="0"/>
              <a:t>應該會輸出 </a:t>
            </a:r>
            <a:r>
              <a:rPr lang="en-US" altLang="zh-TW" dirty="0"/>
              <a:t>Hello ROS </a:t>
            </a:r>
            <a:r>
              <a:rPr lang="zh-TW" altLang="en-US" dirty="0"/>
              <a:t>字樣</a:t>
            </a:r>
            <a:endParaRPr lang="en-US" altLang="zh-TW" dirty="0"/>
          </a:p>
        </p:txBody>
      </p:sp>
    </p:spTree>
    <p:extLst>
      <p:ext uri="{BB962C8B-B14F-4D97-AF65-F5344CB8AC3E}">
        <p14:creationId xmlns:p14="http://schemas.microsoft.com/office/powerpoint/2010/main" val="3830702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BCEA15-CE3B-6F09-B2E7-98242E3E036B}"/>
              </a:ext>
            </a:extLst>
          </p:cNvPr>
          <p:cNvSpPr>
            <a:spLocks noGrp="1"/>
          </p:cNvSpPr>
          <p:nvPr>
            <p:ph type="title"/>
          </p:nvPr>
        </p:nvSpPr>
        <p:spPr/>
        <p:txBody>
          <a:bodyPr/>
          <a:lstStyle/>
          <a:p>
            <a:r>
              <a:rPr lang="zh-TW" altLang="en-US" dirty="0"/>
              <a:t>程式碼解釋</a:t>
            </a:r>
          </a:p>
        </p:txBody>
      </p:sp>
      <p:sp>
        <p:nvSpPr>
          <p:cNvPr id="3" name="內容版面配置區 2">
            <a:extLst>
              <a:ext uri="{FF2B5EF4-FFF2-40B4-BE49-F238E27FC236}">
                <a16:creationId xmlns:a16="http://schemas.microsoft.com/office/drawing/2014/main" id="{4950ABCF-8DC8-BF05-0958-3686FF1ED068}"/>
              </a:ext>
            </a:extLst>
          </p:cNvPr>
          <p:cNvSpPr>
            <a:spLocks noGrp="1"/>
          </p:cNvSpPr>
          <p:nvPr>
            <p:ph idx="1"/>
          </p:nvPr>
        </p:nvSpPr>
        <p:spPr/>
        <p:txBody>
          <a:bodyPr/>
          <a:lstStyle/>
          <a:p>
            <a:r>
              <a:rPr lang="en-US" altLang="zh-TW" dirty="0" err="1"/>
              <a:t>ros</a:t>
            </a:r>
            <a:r>
              <a:rPr lang="en-US" altLang="zh-TW" dirty="0"/>
              <a:t>::</a:t>
            </a:r>
            <a:r>
              <a:rPr lang="en-US" altLang="zh-TW" dirty="0" err="1"/>
              <a:t>init</a:t>
            </a:r>
            <a:r>
              <a:rPr lang="en-US" altLang="zh-TW" dirty="0"/>
              <a:t>(</a:t>
            </a:r>
            <a:r>
              <a:rPr lang="en-US" altLang="zh-TW" dirty="0" err="1"/>
              <a:t>argc,argv</a:t>
            </a:r>
            <a:r>
              <a:rPr lang="en-US" altLang="zh-TW" dirty="0"/>
              <a:t>,&lt;</a:t>
            </a:r>
            <a:r>
              <a:rPr lang="en-US" altLang="zh-TW" dirty="0" err="1"/>
              <a:t>node_name</a:t>
            </a:r>
            <a:r>
              <a:rPr lang="en-US" altLang="zh-TW" dirty="0"/>
              <a:t>&gt;)</a:t>
            </a:r>
          </a:p>
          <a:p>
            <a:endParaRPr lang="en-US" altLang="zh-TW" dirty="0"/>
          </a:p>
          <a:p>
            <a:endParaRPr lang="en-US" altLang="zh-TW" dirty="0"/>
          </a:p>
          <a:p>
            <a:r>
              <a:rPr lang="en-US" altLang="zh-TW" dirty="0" err="1"/>
              <a:t>ros</a:t>
            </a:r>
            <a:r>
              <a:rPr lang="en-US" altLang="zh-TW" dirty="0"/>
              <a:t>::</a:t>
            </a:r>
            <a:r>
              <a:rPr lang="en-US" altLang="zh-TW" dirty="0" err="1"/>
              <a:t>NodeHandle</a:t>
            </a:r>
            <a:endParaRPr lang="en-US" altLang="zh-TW" dirty="0"/>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這個程式</a:t>
            </a:r>
            <a:r>
              <a:rPr lang="zh-TW" altLang="en-US" sz="2000" b="0" i="0" u="none" strike="noStrike" cap="none" dirty="0">
                <a:solidFill>
                  <a:srgbClr val="FF0000"/>
                </a:solidFill>
                <a:latin typeface="+mn-ea"/>
                <a:cs typeface="Times New Roman"/>
                <a:sym typeface="Times New Roman"/>
              </a:rPr>
              <a:t>用來與</a:t>
            </a:r>
            <a:r>
              <a:rPr lang="en-US" altLang="zh-TW" sz="2000" b="0" i="0" u="none" strike="noStrike" cap="none" dirty="0">
                <a:solidFill>
                  <a:srgbClr val="FF0000"/>
                </a:solidFill>
                <a:cs typeface="Times New Roman"/>
                <a:sym typeface="Times New Roman"/>
              </a:rPr>
              <a:t>ROS</a:t>
            </a:r>
            <a:r>
              <a:rPr lang="zh-TW" altLang="en-US" sz="2000" b="0" i="0" u="none" strike="noStrike" cap="none" dirty="0">
                <a:solidFill>
                  <a:srgbClr val="FF0000"/>
                </a:solidFill>
                <a:latin typeface="+mn-ea"/>
                <a:cs typeface="Times New Roman"/>
                <a:sym typeface="Times New Roman"/>
              </a:rPr>
              <a:t>統互動的主要機制</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rgbClr val="FF0000"/>
                </a:solidFill>
                <a:latin typeface="+mn-ea"/>
                <a:cs typeface="Times New Roman"/>
                <a:sym typeface="Times New Roman"/>
              </a:rPr>
              <a:t>可讓</a:t>
            </a:r>
            <a:r>
              <a:rPr lang="en-US" altLang="zh-TW" sz="2000" b="0" i="0" u="none" strike="noStrike" cap="none" dirty="0">
                <a:solidFill>
                  <a:srgbClr val="FF0000"/>
                </a:solidFill>
                <a:cs typeface="Times New Roman"/>
                <a:sym typeface="Times New Roman"/>
              </a:rPr>
              <a:t>ROS</a:t>
            </a:r>
            <a:r>
              <a:rPr lang="zh-TW" altLang="en-US" sz="2000" b="0" i="0" u="none" strike="noStrike" cap="none" dirty="0">
                <a:solidFill>
                  <a:srgbClr val="FF0000"/>
                </a:solidFill>
                <a:cs typeface="Times New Roman"/>
                <a:sym typeface="Times New Roman"/>
              </a:rPr>
              <a:t> </a:t>
            </a:r>
            <a:r>
              <a:rPr lang="en-US" altLang="zh-TW" sz="2000" b="0" i="0" u="none" strike="noStrike" cap="none" dirty="0">
                <a:solidFill>
                  <a:srgbClr val="FF0000"/>
                </a:solidFill>
                <a:cs typeface="Times New Roman"/>
                <a:sym typeface="Times New Roman"/>
              </a:rPr>
              <a:t>master</a:t>
            </a:r>
            <a:r>
              <a:rPr lang="zh-TW" altLang="en-US" sz="2000" b="0" i="0" u="none" strike="noStrike" cap="none" dirty="0">
                <a:solidFill>
                  <a:srgbClr val="FF0000"/>
                </a:solidFill>
                <a:latin typeface="+mn-ea"/>
                <a:cs typeface="Times New Roman"/>
                <a:sym typeface="Times New Roman"/>
              </a:rPr>
              <a:t>註冊這個程式節點</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只有當第一個物件被宣告時才會通報</a:t>
            </a:r>
            <a:r>
              <a:rPr lang="en-US" altLang="zh-TW" sz="2000" b="0" i="0" u="none" strike="noStrike" cap="none" dirty="0">
                <a:solidFill>
                  <a:schemeClr val="dk1"/>
                </a:solidFill>
                <a:cs typeface="Times New Roman"/>
                <a:sym typeface="Times New Roman"/>
              </a:rPr>
              <a:t>ROS Master</a:t>
            </a:r>
            <a:r>
              <a:rPr lang="zh-TW" altLang="en-US" sz="2000" b="0" i="0" u="none" strike="noStrike" cap="none" dirty="0">
                <a:solidFill>
                  <a:schemeClr val="dk1"/>
                </a:solidFill>
                <a:latin typeface="+mn-ea"/>
                <a:cs typeface="Times New Roman"/>
                <a:sym typeface="Times New Roman"/>
              </a:rPr>
              <a:t>註冊一個新的節點。</a:t>
            </a:r>
            <a:endParaRPr lang="zh-TW" altLang="en-US" dirty="0">
              <a:latin typeface="+mn-ea"/>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當所有的</a:t>
            </a:r>
            <a:r>
              <a:rPr lang="zh-TW" altLang="en-US" sz="2000" b="0" i="0" u="none" strike="noStrike" cap="none" dirty="0">
                <a:solidFill>
                  <a:schemeClr val="dk1"/>
                </a:solidFill>
                <a:cs typeface="Times New Roman"/>
                <a:sym typeface="Times New Roman"/>
              </a:rPr>
              <a:t> </a:t>
            </a:r>
            <a:r>
              <a:rPr lang="en-US" altLang="zh-TW" sz="2000" b="0" i="0" u="none" strike="noStrike" cap="none" dirty="0" err="1">
                <a:solidFill>
                  <a:schemeClr val="dk1"/>
                </a:solidFill>
                <a:cs typeface="Times New Roman"/>
                <a:sym typeface="Times New Roman"/>
              </a:rPr>
              <a:t>NodeHandles</a:t>
            </a:r>
            <a:r>
              <a:rPr lang="zh-TW" altLang="en-US" sz="2000" b="0" i="0" u="none" strike="noStrike" cap="none" dirty="0">
                <a:solidFill>
                  <a:schemeClr val="dk1"/>
                </a:solidFill>
                <a:cs typeface="Times New Roman"/>
                <a:sym typeface="Times New Roman"/>
              </a:rPr>
              <a:t> </a:t>
            </a:r>
            <a:r>
              <a:rPr lang="zh-TW" altLang="en-US" sz="2000" b="0" i="0" u="none" strike="noStrike" cap="none" dirty="0">
                <a:solidFill>
                  <a:schemeClr val="dk1"/>
                </a:solidFill>
                <a:latin typeface="+mn-ea"/>
                <a:cs typeface="Times New Roman"/>
                <a:sym typeface="Times New Roman"/>
              </a:rPr>
              <a:t>都被關閉後，節點才會被取消註冊。</a:t>
            </a:r>
            <a:endParaRPr lang="zh-TW" altLang="en-US" dirty="0">
              <a:latin typeface="+mn-ea"/>
              <a:cs typeface="Times New Roman"/>
              <a:sym typeface="Times New Roman"/>
            </a:endParaRPr>
          </a:p>
          <a:p>
            <a:pPr lvl="1"/>
            <a:endParaRPr lang="zh-TW" altLang="en-US" dirty="0"/>
          </a:p>
        </p:txBody>
      </p:sp>
    </p:spTree>
    <p:extLst>
      <p:ext uri="{BB962C8B-B14F-4D97-AF65-F5344CB8AC3E}">
        <p14:creationId xmlns:p14="http://schemas.microsoft.com/office/powerpoint/2010/main" val="359917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19386D-25E0-1974-8CDC-BCD6409B877A}"/>
              </a:ext>
            </a:extLst>
          </p:cNvPr>
          <p:cNvSpPr>
            <a:spLocks noGrp="1"/>
          </p:cNvSpPr>
          <p:nvPr>
            <p:ph type="title"/>
          </p:nvPr>
        </p:nvSpPr>
        <p:spPr/>
        <p:txBody>
          <a:bodyPr/>
          <a:lstStyle/>
          <a:p>
            <a:r>
              <a:rPr lang="zh-TW" altLang="en-US" dirty="0"/>
              <a:t>建立專案來發布</a:t>
            </a:r>
            <a:r>
              <a:rPr lang="en-US" altLang="zh-TW" dirty="0"/>
              <a:t>/</a:t>
            </a:r>
            <a:r>
              <a:rPr lang="zh-TW" altLang="en-US" dirty="0"/>
              <a:t>接收消息</a:t>
            </a:r>
          </a:p>
        </p:txBody>
      </p:sp>
      <p:sp>
        <p:nvSpPr>
          <p:cNvPr id="3" name="內容版面配置區 2">
            <a:extLst>
              <a:ext uri="{FF2B5EF4-FFF2-40B4-BE49-F238E27FC236}">
                <a16:creationId xmlns:a16="http://schemas.microsoft.com/office/drawing/2014/main" id="{08032428-F38B-1CD2-A112-BAFC2C8EE8F0}"/>
              </a:ext>
            </a:extLst>
          </p:cNvPr>
          <p:cNvSpPr>
            <a:spLocks noGrp="1"/>
          </p:cNvSpPr>
          <p:nvPr>
            <p:ph idx="1"/>
          </p:nvPr>
        </p:nvSpPr>
        <p:spPr/>
        <p:txBody>
          <a:bodyPr/>
          <a:lstStyle/>
          <a:p>
            <a:r>
              <a:rPr lang="zh-TW" altLang="en-US" dirty="0"/>
              <a:t>目標</a:t>
            </a:r>
            <a:endParaRPr lang="en-US" altLang="zh-TW" dirty="0"/>
          </a:p>
          <a:p>
            <a:pPr lvl="1"/>
            <a:r>
              <a:rPr lang="zh-TW" altLang="en-US" dirty="0"/>
              <a:t>編寫一個</a:t>
            </a:r>
            <a:r>
              <a:rPr lang="en-US" altLang="zh-TW" dirty="0"/>
              <a:t>node </a:t>
            </a:r>
            <a:r>
              <a:rPr lang="zh-TW" altLang="en-US" dirty="0"/>
              <a:t>來發布隨機移動命令給虛擬烏龜</a:t>
            </a:r>
            <a:endParaRPr lang="en-US" altLang="zh-TW" dirty="0"/>
          </a:p>
          <a:p>
            <a:pPr lvl="1"/>
            <a:endParaRPr lang="zh-TW" altLang="en-US" dirty="0"/>
          </a:p>
          <a:p>
            <a:r>
              <a:rPr lang="en-US" altLang="zh-TW" dirty="0">
                <a:solidFill>
                  <a:srgbClr val="FF0000"/>
                </a:solidFill>
              </a:rPr>
              <a:t>Step 1.</a:t>
            </a:r>
            <a:r>
              <a:rPr lang="zh-TW" altLang="en-US" dirty="0">
                <a:solidFill>
                  <a:srgbClr val="FF0000"/>
                </a:solidFill>
              </a:rPr>
              <a:t>在原本專案下建立一個</a:t>
            </a:r>
            <a:r>
              <a:rPr lang="en-US" altLang="zh-TW" dirty="0">
                <a:solidFill>
                  <a:srgbClr val="FF0000"/>
                </a:solidFill>
              </a:rPr>
              <a:t>package</a:t>
            </a:r>
          </a:p>
          <a:p>
            <a:pPr lvl="1"/>
            <a:r>
              <a:rPr lang="en-US" altLang="zh-TW" dirty="0">
                <a:solidFill>
                  <a:srgbClr val="0070C0"/>
                </a:solidFill>
              </a:rPr>
              <a:t>$ cd ~/</a:t>
            </a:r>
            <a:r>
              <a:rPr lang="en-US" altLang="zh-TW" dirty="0" err="1">
                <a:solidFill>
                  <a:srgbClr val="0070C0"/>
                </a:solidFill>
              </a:rPr>
              <a:t>hello_ws</a:t>
            </a:r>
            <a:r>
              <a:rPr lang="en-US" altLang="zh-TW" dirty="0">
                <a:solidFill>
                  <a:srgbClr val="0070C0"/>
                </a:solidFill>
              </a:rPr>
              <a:t>/</a:t>
            </a:r>
            <a:r>
              <a:rPr lang="en-US" altLang="zh-TW" dirty="0" err="1">
                <a:solidFill>
                  <a:srgbClr val="0070C0"/>
                </a:solidFill>
              </a:rPr>
              <a:t>src</a:t>
            </a:r>
            <a:r>
              <a:rPr lang="en-US" altLang="zh-TW" dirty="0">
                <a:solidFill>
                  <a:srgbClr val="0070C0"/>
                </a:solidFill>
              </a:rPr>
              <a:t>/</a:t>
            </a:r>
          </a:p>
          <a:p>
            <a:pPr lvl="1"/>
            <a:r>
              <a:rPr lang="en-US" altLang="zh-TW" dirty="0">
                <a:solidFill>
                  <a:srgbClr val="0070C0"/>
                </a:solidFill>
              </a:rPr>
              <a:t>$ </a:t>
            </a:r>
            <a:r>
              <a:rPr lang="en-US" altLang="zh-TW" dirty="0" err="1">
                <a:solidFill>
                  <a:srgbClr val="0070C0"/>
                </a:solidFill>
              </a:rPr>
              <a:t>catkin_create_pkg</a:t>
            </a:r>
            <a:r>
              <a:rPr lang="en-US" altLang="zh-TW" dirty="0">
                <a:solidFill>
                  <a:srgbClr val="0070C0"/>
                </a:solidFill>
              </a:rPr>
              <a:t> </a:t>
            </a:r>
            <a:r>
              <a:rPr lang="en-US" altLang="zh-TW" dirty="0" err="1">
                <a:solidFill>
                  <a:srgbClr val="0070C0"/>
                </a:solidFill>
              </a:rPr>
              <a:t>turtle_control</a:t>
            </a:r>
            <a:r>
              <a:rPr lang="en-US" altLang="zh-TW" dirty="0">
                <a:solidFill>
                  <a:srgbClr val="0070C0"/>
                </a:solidFill>
              </a:rPr>
              <a:t> </a:t>
            </a:r>
            <a:r>
              <a:rPr lang="en-US" altLang="zh-TW" dirty="0" err="1">
                <a:solidFill>
                  <a:srgbClr val="0070C0"/>
                </a:solidFill>
              </a:rPr>
              <a:t>std_msgs</a:t>
            </a:r>
            <a:r>
              <a:rPr lang="en-US" altLang="zh-TW" dirty="0">
                <a:solidFill>
                  <a:srgbClr val="0070C0"/>
                </a:solidFill>
              </a:rPr>
              <a:t> </a:t>
            </a:r>
            <a:r>
              <a:rPr lang="en-US" altLang="zh-TW" dirty="0" err="1">
                <a:solidFill>
                  <a:srgbClr val="0070C0"/>
                </a:solidFill>
              </a:rPr>
              <a:t>geometry_msgs</a:t>
            </a:r>
            <a:r>
              <a:rPr lang="en-US" altLang="zh-TW" dirty="0">
                <a:solidFill>
                  <a:srgbClr val="0070C0"/>
                </a:solidFill>
              </a:rPr>
              <a:t> </a:t>
            </a:r>
            <a:r>
              <a:rPr lang="en-US" altLang="zh-TW" dirty="0" err="1">
                <a:solidFill>
                  <a:srgbClr val="0070C0"/>
                </a:solidFill>
              </a:rPr>
              <a:t>roscpp</a:t>
            </a:r>
            <a:endParaRPr lang="en-US" altLang="zh-TW" dirty="0">
              <a:solidFill>
                <a:srgbClr val="0070C0"/>
              </a:solidFill>
            </a:endParaRPr>
          </a:p>
          <a:p>
            <a:r>
              <a:rPr lang="en-US" altLang="zh-TW" dirty="0">
                <a:solidFill>
                  <a:srgbClr val="FF0000"/>
                </a:solidFill>
              </a:rPr>
              <a:t>Step 2.</a:t>
            </a:r>
            <a:r>
              <a:rPr lang="zh-TW" altLang="en-US" dirty="0">
                <a:solidFill>
                  <a:srgbClr val="FF0000"/>
                </a:solidFill>
              </a:rPr>
              <a:t>建立一個</a:t>
            </a:r>
            <a:r>
              <a:rPr lang="en-US" altLang="zh-TW" dirty="0">
                <a:solidFill>
                  <a:srgbClr val="FF0000"/>
                </a:solidFill>
              </a:rPr>
              <a:t>node</a:t>
            </a:r>
          </a:p>
          <a:p>
            <a:pPr lvl="1"/>
            <a:r>
              <a:rPr lang="en-US" altLang="zh-TW" dirty="0">
                <a:solidFill>
                  <a:srgbClr val="0070C0"/>
                </a:solidFill>
              </a:rPr>
              <a:t>$</a:t>
            </a:r>
            <a:r>
              <a:rPr lang="zh-TW" altLang="en-US" dirty="0">
                <a:solidFill>
                  <a:srgbClr val="0070C0"/>
                </a:solidFill>
              </a:rPr>
              <a:t> </a:t>
            </a:r>
            <a:r>
              <a:rPr lang="en-US" altLang="zh-TW" dirty="0">
                <a:solidFill>
                  <a:srgbClr val="0070C0"/>
                </a:solidFill>
              </a:rPr>
              <a:t>cd ~/</a:t>
            </a:r>
            <a:r>
              <a:rPr lang="en-US" altLang="zh-TW" dirty="0" err="1">
                <a:solidFill>
                  <a:srgbClr val="0070C0"/>
                </a:solidFill>
              </a:rPr>
              <a:t>hello_ws</a:t>
            </a:r>
            <a:r>
              <a:rPr lang="en-US" altLang="zh-TW" dirty="0">
                <a:solidFill>
                  <a:srgbClr val="0070C0"/>
                </a:solidFill>
              </a:rPr>
              <a:t>/</a:t>
            </a:r>
            <a:r>
              <a:rPr lang="en-US" altLang="zh-TW" dirty="0" err="1">
                <a:solidFill>
                  <a:srgbClr val="0070C0"/>
                </a:solidFill>
              </a:rPr>
              <a:t>src</a:t>
            </a:r>
            <a:r>
              <a:rPr lang="en-US" altLang="zh-TW" dirty="0">
                <a:solidFill>
                  <a:srgbClr val="0070C0"/>
                </a:solidFill>
              </a:rPr>
              <a:t>/</a:t>
            </a:r>
            <a:r>
              <a:rPr lang="en-US" altLang="zh-TW" dirty="0" err="1">
                <a:solidFill>
                  <a:srgbClr val="0070C0"/>
                </a:solidFill>
              </a:rPr>
              <a:t>turtle_control</a:t>
            </a:r>
            <a:r>
              <a:rPr lang="en-US" altLang="zh-TW" dirty="0">
                <a:solidFill>
                  <a:srgbClr val="0070C0"/>
                </a:solidFill>
              </a:rPr>
              <a:t>/</a:t>
            </a:r>
            <a:r>
              <a:rPr lang="en-US" altLang="zh-TW" dirty="0" err="1">
                <a:solidFill>
                  <a:srgbClr val="0070C0"/>
                </a:solidFill>
              </a:rPr>
              <a:t>src</a:t>
            </a:r>
            <a:endParaRPr lang="en-US" altLang="zh-TW" dirty="0">
              <a:solidFill>
                <a:srgbClr val="0070C0"/>
              </a:solidFill>
            </a:endParaRPr>
          </a:p>
          <a:p>
            <a:pPr lvl="1"/>
            <a:r>
              <a:rPr lang="zh-TW" altLang="en-US" dirty="0"/>
              <a:t>建立一個</a:t>
            </a:r>
            <a:r>
              <a:rPr lang="en-US" altLang="zh-TW" dirty="0"/>
              <a:t>.</a:t>
            </a:r>
            <a:r>
              <a:rPr lang="en-US" altLang="zh-TW" dirty="0" err="1"/>
              <a:t>cpp</a:t>
            </a:r>
            <a:r>
              <a:rPr lang="zh-TW" altLang="en-US" dirty="0"/>
              <a:t>檔</a:t>
            </a:r>
            <a:r>
              <a:rPr lang="en-US" altLang="zh-TW" dirty="0"/>
              <a:t>(</a:t>
            </a:r>
            <a:r>
              <a:rPr lang="en-US" altLang="zh-TW" dirty="0" err="1"/>
              <a:t>Ex:random_run.cpp</a:t>
            </a:r>
            <a:r>
              <a:rPr lang="en-US" altLang="zh-TW" dirty="0"/>
              <a:t>)</a:t>
            </a:r>
          </a:p>
          <a:p>
            <a:pPr lvl="1"/>
            <a:endParaRPr lang="en-US" altLang="zh-TW" dirty="0"/>
          </a:p>
          <a:p>
            <a:r>
              <a:rPr lang="en-US" altLang="zh-TW" dirty="0">
                <a:solidFill>
                  <a:srgbClr val="FF0000"/>
                </a:solidFill>
              </a:rPr>
              <a:t>Step 3.</a:t>
            </a:r>
            <a:r>
              <a:rPr lang="zh-TW" altLang="en-US" dirty="0">
                <a:solidFill>
                  <a:srgbClr val="FF0000"/>
                </a:solidFill>
              </a:rPr>
              <a:t>宣告可執行文件</a:t>
            </a:r>
            <a:r>
              <a:rPr lang="en-US" altLang="zh-TW" dirty="0">
                <a:solidFill>
                  <a:srgbClr val="FF0000"/>
                </a:solidFill>
              </a:rPr>
              <a:t>(</a:t>
            </a:r>
            <a:r>
              <a:rPr lang="zh-TW" altLang="en-US" dirty="0">
                <a:solidFill>
                  <a:srgbClr val="FF0000"/>
                </a:solidFill>
              </a:rPr>
              <a:t>打開</a:t>
            </a:r>
            <a:r>
              <a:rPr lang="en-US" altLang="zh-TW" dirty="0">
                <a:solidFill>
                  <a:srgbClr val="FF0000"/>
                </a:solidFill>
              </a:rPr>
              <a:t>CMakeList.txt)</a:t>
            </a:r>
          </a:p>
          <a:p>
            <a:pPr lvl="1"/>
            <a:r>
              <a:rPr lang="zh-TW" altLang="en-US" dirty="0"/>
              <a:t>在檔案最下面加入</a:t>
            </a:r>
            <a:endParaRPr lang="en-US" altLang="zh-TW" dirty="0"/>
          </a:p>
          <a:p>
            <a:pPr lvl="2"/>
            <a:r>
              <a:rPr lang="en-US" altLang="zh-TW" dirty="0" err="1">
                <a:solidFill>
                  <a:srgbClr val="0070C0"/>
                </a:solidFill>
              </a:rPr>
              <a:t>add_executable</a:t>
            </a:r>
            <a:r>
              <a:rPr lang="en-US" altLang="zh-TW" dirty="0">
                <a:solidFill>
                  <a:srgbClr val="0070C0"/>
                </a:solidFill>
              </a:rPr>
              <a:t>(</a:t>
            </a:r>
            <a:r>
              <a:rPr lang="en-US" altLang="zh-TW" dirty="0" err="1">
                <a:solidFill>
                  <a:srgbClr val="0070C0"/>
                </a:solidFill>
              </a:rPr>
              <a:t>random_run</a:t>
            </a:r>
            <a:r>
              <a:rPr lang="en-US" altLang="zh-TW" dirty="0">
                <a:solidFill>
                  <a:srgbClr val="0070C0"/>
                </a:solidFill>
              </a:rPr>
              <a:t> </a:t>
            </a:r>
            <a:r>
              <a:rPr lang="en-US" altLang="zh-TW" dirty="0" err="1">
                <a:solidFill>
                  <a:srgbClr val="0070C0"/>
                </a:solidFill>
              </a:rPr>
              <a:t>src</a:t>
            </a:r>
            <a:r>
              <a:rPr lang="en-US" altLang="zh-TW" dirty="0">
                <a:solidFill>
                  <a:srgbClr val="0070C0"/>
                </a:solidFill>
              </a:rPr>
              <a:t>/random_run.cpp)</a:t>
            </a:r>
          </a:p>
          <a:p>
            <a:pPr lvl="2"/>
            <a:r>
              <a:rPr lang="en-US" altLang="zh-TW" dirty="0" err="1">
                <a:solidFill>
                  <a:srgbClr val="0070C0"/>
                </a:solidFill>
              </a:rPr>
              <a:t>target_link_libraries</a:t>
            </a:r>
            <a:r>
              <a:rPr lang="en-US" altLang="zh-TW" dirty="0">
                <a:solidFill>
                  <a:srgbClr val="0070C0"/>
                </a:solidFill>
              </a:rPr>
              <a:t>(</a:t>
            </a:r>
            <a:r>
              <a:rPr lang="en-US" altLang="zh-TW" dirty="0" err="1">
                <a:solidFill>
                  <a:srgbClr val="0070C0"/>
                </a:solidFill>
              </a:rPr>
              <a:t>random_run</a:t>
            </a:r>
            <a:r>
              <a:rPr lang="en-US" altLang="zh-TW" dirty="0">
                <a:solidFill>
                  <a:srgbClr val="0070C0"/>
                </a:solidFill>
              </a:rPr>
              <a:t> ${</a:t>
            </a:r>
            <a:r>
              <a:rPr lang="en-US" altLang="zh-TW" dirty="0" err="1">
                <a:solidFill>
                  <a:srgbClr val="0070C0"/>
                </a:solidFill>
              </a:rPr>
              <a:t>catkin_LIBRARIES</a:t>
            </a:r>
            <a:r>
              <a:rPr lang="en-US" altLang="zh-TW" dirty="0">
                <a:solidFill>
                  <a:srgbClr val="0070C0"/>
                </a:solidFill>
              </a:rPr>
              <a:t>})</a:t>
            </a:r>
          </a:p>
        </p:txBody>
      </p:sp>
    </p:spTree>
    <p:extLst>
      <p:ext uri="{BB962C8B-B14F-4D97-AF65-F5344CB8AC3E}">
        <p14:creationId xmlns:p14="http://schemas.microsoft.com/office/powerpoint/2010/main" val="36465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C508D-9EBE-47AE-B395-183C2A1AE289}"/>
              </a:ext>
            </a:extLst>
          </p:cNvPr>
          <p:cNvSpPr>
            <a:spLocks noGrp="1"/>
          </p:cNvSpPr>
          <p:nvPr>
            <p:ph type="title"/>
          </p:nvPr>
        </p:nvSpPr>
        <p:spPr/>
        <p:txBody>
          <a:bodyPr/>
          <a:lstStyle/>
          <a:p>
            <a:r>
              <a:rPr lang="zh-TW" altLang="en-US" dirty="0"/>
              <a:t>建立專案來發布</a:t>
            </a:r>
            <a:r>
              <a:rPr lang="en-US" altLang="zh-TW" dirty="0"/>
              <a:t>/</a:t>
            </a:r>
            <a:r>
              <a:rPr lang="zh-TW" altLang="en-US" dirty="0"/>
              <a:t>接收消息</a:t>
            </a:r>
          </a:p>
        </p:txBody>
      </p:sp>
      <p:sp>
        <p:nvSpPr>
          <p:cNvPr id="3" name="內容版面配置區 2">
            <a:extLst>
              <a:ext uri="{FF2B5EF4-FFF2-40B4-BE49-F238E27FC236}">
                <a16:creationId xmlns:a16="http://schemas.microsoft.com/office/drawing/2014/main" id="{6E3AE91A-E972-5839-6536-5189F54CEDED}"/>
              </a:ext>
            </a:extLst>
          </p:cNvPr>
          <p:cNvSpPr>
            <a:spLocks noGrp="1"/>
          </p:cNvSpPr>
          <p:nvPr>
            <p:ph idx="1"/>
          </p:nvPr>
        </p:nvSpPr>
        <p:spPr/>
        <p:txBody>
          <a:bodyPr/>
          <a:lstStyle/>
          <a:p>
            <a:r>
              <a:rPr lang="en-US" altLang="zh-TW" dirty="0">
                <a:solidFill>
                  <a:srgbClr val="FF0000"/>
                </a:solidFill>
              </a:rPr>
              <a:t>Step 4.</a:t>
            </a:r>
            <a:r>
              <a:rPr lang="zh-TW" altLang="en-US" dirty="0">
                <a:solidFill>
                  <a:srgbClr val="FF0000"/>
                </a:solidFill>
              </a:rPr>
              <a:t>編譯</a:t>
            </a:r>
            <a:r>
              <a:rPr lang="en-US" altLang="zh-TW" dirty="0">
                <a:solidFill>
                  <a:srgbClr val="FF0000"/>
                </a:solidFill>
              </a:rPr>
              <a:t>ROS</a:t>
            </a:r>
            <a:r>
              <a:rPr lang="zh-TW" altLang="en-US" dirty="0">
                <a:solidFill>
                  <a:srgbClr val="FF0000"/>
                </a:solidFill>
              </a:rPr>
              <a:t>專案</a:t>
            </a:r>
            <a:endParaRPr lang="en-US" altLang="zh-TW" dirty="0">
              <a:solidFill>
                <a:srgbClr val="FF0000"/>
              </a:solidFill>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切換到工作區最上層</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70C0"/>
                </a:solidFill>
                <a:latin typeface="Times New Roman"/>
                <a:ea typeface="Times New Roman"/>
                <a:cs typeface="Times New Roman"/>
                <a:sym typeface="Times New Roman"/>
              </a:rPr>
              <a:t>$ cd ~/</a:t>
            </a:r>
            <a:r>
              <a:rPr lang="en-US" altLang="zh-TW" sz="1800" b="0" i="0" u="none" strike="noStrike" cap="none" dirty="0" err="1">
                <a:solidFill>
                  <a:srgbClr val="0070C0"/>
                </a:solidFill>
                <a:latin typeface="Times New Roman"/>
                <a:ea typeface="Times New Roman"/>
                <a:cs typeface="Times New Roman"/>
                <a:sym typeface="Times New Roman"/>
              </a:rPr>
              <a:t>hello_ws</a:t>
            </a:r>
            <a:endParaRPr lang="en-US" altLang="zh-TW" dirty="0">
              <a:solidFill>
                <a:srgbClr val="0070C0"/>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1"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編譯專案</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a:solidFill>
                  <a:srgbClr val="0070C0"/>
                </a:solidFill>
                <a:latin typeface="Times New Roman"/>
                <a:ea typeface="Times New Roman"/>
                <a:cs typeface="Times New Roman"/>
                <a:sym typeface="Times New Roman"/>
              </a:rPr>
              <a:t>$ </a:t>
            </a:r>
            <a:r>
              <a:rPr lang="en-US" altLang="zh-TW" sz="1800" b="0" i="0" u="none" strike="noStrike" cap="none" dirty="0" err="1">
                <a:solidFill>
                  <a:srgbClr val="0070C0"/>
                </a:solidFill>
                <a:latin typeface="Times New Roman"/>
                <a:ea typeface="Times New Roman"/>
                <a:cs typeface="Times New Roman"/>
                <a:sym typeface="Times New Roman"/>
              </a:rPr>
              <a:t>catkin_make</a:t>
            </a:r>
            <a:endParaRPr lang="en-US" altLang="zh-TW" dirty="0">
              <a:solidFill>
                <a:srgbClr val="0070C0"/>
              </a:solidFill>
              <a:latin typeface="Times New Roman"/>
              <a:ea typeface="Times New Roman"/>
              <a:cs typeface="Times New Roman"/>
              <a:sym typeface="Times New Roman"/>
            </a:endParaRPr>
          </a:p>
          <a:p>
            <a:endParaRPr lang="en-US" altLang="zh-TW" dirty="0"/>
          </a:p>
          <a:p>
            <a:r>
              <a:rPr lang="en-US" altLang="zh-TW" dirty="0">
                <a:solidFill>
                  <a:srgbClr val="FF0000"/>
                </a:solidFill>
              </a:rPr>
              <a:t>Step 5.</a:t>
            </a:r>
            <a:r>
              <a:rPr lang="zh-TW" altLang="en-US" dirty="0">
                <a:solidFill>
                  <a:srgbClr val="FF0000"/>
                </a:solidFill>
                <a:latin typeface="+mn-ea"/>
              </a:rPr>
              <a:t>執行專案腳本</a:t>
            </a:r>
            <a:endParaRPr lang="en-US" altLang="zh-TW" dirty="0">
              <a:solidFill>
                <a:srgbClr val="FF0000"/>
              </a:solidFill>
              <a:latin typeface="+mn-ea"/>
            </a:endParaRPr>
          </a:p>
          <a:p>
            <a:pPr lvl="1"/>
            <a:r>
              <a:rPr lang="en-US" altLang="zh-TW" dirty="0">
                <a:solidFill>
                  <a:srgbClr val="0070C0"/>
                </a:solidFill>
              </a:rPr>
              <a:t>$</a:t>
            </a:r>
            <a:r>
              <a:rPr lang="zh-TW" altLang="en-US" dirty="0">
                <a:solidFill>
                  <a:srgbClr val="0070C0"/>
                </a:solidFill>
              </a:rPr>
              <a:t> </a:t>
            </a:r>
            <a:r>
              <a:rPr lang="en-US" altLang="zh-TW" dirty="0">
                <a:solidFill>
                  <a:srgbClr val="0070C0"/>
                </a:solidFill>
              </a:rPr>
              <a:t>source </a:t>
            </a:r>
            <a:r>
              <a:rPr lang="en-US" altLang="zh-TW" dirty="0" err="1">
                <a:solidFill>
                  <a:srgbClr val="0070C0"/>
                </a:solidFill>
              </a:rPr>
              <a:t>devel</a:t>
            </a:r>
            <a:r>
              <a:rPr lang="en-US" altLang="zh-TW" dirty="0">
                <a:solidFill>
                  <a:srgbClr val="0070C0"/>
                </a:solidFill>
              </a:rPr>
              <a:t>/</a:t>
            </a:r>
            <a:r>
              <a:rPr lang="en-US" altLang="zh-TW" dirty="0" err="1">
                <a:solidFill>
                  <a:srgbClr val="0070C0"/>
                </a:solidFill>
              </a:rPr>
              <a:t>setup.bash</a:t>
            </a:r>
            <a:endParaRPr lang="zh-TW" altLang="en-US" dirty="0">
              <a:solidFill>
                <a:srgbClr val="0070C0"/>
              </a:solidFill>
            </a:endParaRPr>
          </a:p>
        </p:txBody>
      </p:sp>
    </p:spTree>
    <p:extLst>
      <p:ext uri="{BB962C8B-B14F-4D97-AF65-F5344CB8AC3E}">
        <p14:creationId xmlns:p14="http://schemas.microsoft.com/office/powerpoint/2010/main" val="4060148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D627C902-9D25-0C4A-7847-33C2260884E9}"/>
              </a:ext>
            </a:extLst>
          </p:cNvPr>
          <p:cNvSpPr>
            <a:spLocks noGrp="1"/>
          </p:cNvSpPr>
          <p:nvPr>
            <p:ph type="title"/>
          </p:nvPr>
        </p:nvSpPr>
        <p:spPr/>
        <p:txBody>
          <a:bodyPr/>
          <a:lstStyle/>
          <a:p>
            <a:pPr>
              <a:tabLst>
                <a:tab pos="0" algn="l"/>
              </a:tabLst>
              <a:defRPr/>
            </a:pPr>
            <a:r>
              <a:rPr lang="zh-TW" altLang="en-US" dirty="0">
                <a:latin typeface="+mj-ea"/>
                <a:cs typeface="Times New Roman"/>
                <a:sym typeface="Times New Roman"/>
              </a:rPr>
              <a:t>創建</a:t>
            </a:r>
            <a:r>
              <a:rPr lang="en-US" altLang="zh-TW" dirty="0">
                <a:ea typeface="Times New Roman"/>
                <a:cs typeface="Times New Roman"/>
                <a:sym typeface="Times New Roman"/>
              </a:rPr>
              <a:t>Publisher</a:t>
            </a:r>
            <a:r>
              <a:rPr lang="zh-TW" altLang="en-US" dirty="0">
                <a:latin typeface="標楷體" panose="03000509000000000000" pitchFamily="65" charset="-120"/>
                <a:ea typeface="標楷體" panose="03000509000000000000" pitchFamily="65" charset="-120"/>
                <a:cs typeface="Times New Roman"/>
                <a:sym typeface="Times New Roman"/>
              </a:rPr>
              <a:t>主要步驟</a:t>
            </a:r>
            <a:endParaRPr lang="en-US" altLang="zh-TW" spc="-1" dirty="0">
              <a:latin typeface="標楷體" panose="03000509000000000000" pitchFamily="65" charset="-120"/>
              <a:ea typeface="標楷體" panose="03000509000000000000" pitchFamily="65" charset="-120"/>
            </a:endParaRPr>
          </a:p>
        </p:txBody>
      </p:sp>
      <p:sp>
        <p:nvSpPr>
          <p:cNvPr id="28675" name="內容版面配置區 2">
            <a:extLst>
              <a:ext uri="{FF2B5EF4-FFF2-40B4-BE49-F238E27FC236}">
                <a16:creationId xmlns:a16="http://schemas.microsoft.com/office/drawing/2014/main" id="{DDB05CD7-0DD3-CFA8-8BF1-3D0886782147}"/>
              </a:ext>
            </a:extLst>
          </p:cNvPr>
          <p:cNvSpPr>
            <a:spLocks noGrp="1"/>
          </p:cNvSpPr>
          <p:nvPr>
            <p:ph idx="1"/>
          </p:nvPr>
        </p:nvSpPr>
        <p:spPr/>
        <p:txBody>
          <a:bodyPr/>
          <a:lstStyle/>
          <a:p>
            <a:r>
              <a:rPr lang="zh-TW" altLang="en-US" sz="2000" dirty="0"/>
              <a:t>初始化節點</a:t>
            </a:r>
            <a:r>
              <a:rPr lang="en-US" altLang="zh-TW" sz="2000" dirty="0"/>
              <a:t>(</a:t>
            </a:r>
            <a:r>
              <a:rPr lang="en-US" altLang="zh-TW" sz="2000" dirty="0" err="1"/>
              <a:t>ros</a:t>
            </a:r>
            <a:r>
              <a:rPr lang="en-US" altLang="zh-TW" sz="2000" dirty="0"/>
              <a:t>::</a:t>
            </a:r>
            <a:r>
              <a:rPr lang="en-US" altLang="zh-TW" sz="2000" dirty="0" err="1"/>
              <a:t>init</a:t>
            </a:r>
            <a:r>
              <a:rPr lang="en-US" altLang="zh-TW" sz="2000" dirty="0"/>
              <a:t> </a:t>
            </a:r>
            <a:r>
              <a:rPr lang="zh-TW" altLang="en-US" sz="2000" dirty="0"/>
              <a:t>與 </a:t>
            </a:r>
            <a:r>
              <a:rPr lang="en-US" altLang="zh-TW" sz="2000" dirty="0" err="1"/>
              <a:t>ros</a:t>
            </a:r>
            <a:r>
              <a:rPr lang="en-US" altLang="zh-TW" sz="2000" dirty="0"/>
              <a:t>::</a:t>
            </a:r>
            <a:r>
              <a:rPr lang="en-US" altLang="zh-TW" sz="2000" dirty="0" err="1"/>
              <a:t>NodeHandle</a:t>
            </a:r>
            <a:r>
              <a:rPr lang="en-US" altLang="zh-TW" sz="2000" dirty="0"/>
              <a:t>)</a:t>
            </a:r>
          </a:p>
          <a:p>
            <a:endParaRPr lang="en-US" altLang="zh-TW" sz="2000" dirty="0"/>
          </a:p>
          <a:p>
            <a:r>
              <a:rPr lang="zh-TW" altLang="en-US" sz="2000" dirty="0">
                <a:cs typeface="Times New Roman" panose="02020603050405020304" pitchFamily="18" charset="0"/>
                <a:sym typeface="Times New Roman" panose="02020603050405020304" pitchFamily="18" charset="0"/>
              </a:rPr>
              <a:t>創建</a:t>
            </a:r>
            <a:r>
              <a:rPr lang="en-US" altLang="zh-TW" sz="2000" dirty="0" err="1">
                <a:solidFill>
                  <a:srgbClr val="0070C0"/>
                </a:solidFill>
                <a:cs typeface="Times New Roman" panose="02020603050405020304" pitchFamily="18" charset="0"/>
                <a:sym typeface="Times New Roman" panose="02020603050405020304" pitchFamily="18" charset="0"/>
              </a:rPr>
              <a:t>publishe</a:t>
            </a:r>
            <a:r>
              <a:rPr lang="zh-TW" altLang="en-US" sz="2000" dirty="0">
                <a:cs typeface="Times New Roman" panose="02020603050405020304" pitchFamily="18" charset="0"/>
                <a:sym typeface="Times New Roman" panose="02020603050405020304" pitchFamily="18" charset="0"/>
              </a:rPr>
              <a:t>與 </a:t>
            </a:r>
            <a:r>
              <a:rPr lang="en-US" altLang="zh-TW" sz="2000" dirty="0">
                <a:solidFill>
                  <a:srgbClr val="0070C0"/>
                </a:solidFill>
                <a:cs typeface="Times New Roman" panose="02020603050405020304" pitchFamily="18" charset="0"/>
                <a:sym typeface="Times New Roman" panose="02020603050405020304" pitchFamily="18" charset="0"/>
              </a:rPr>
              <a:t>topic</a:t>
            </a:r>
          </a:p>
          <a:p>
            <a:pPr lvl="1">
              <a:spcBef>
                <a:spcPts val="400"/>
              </a:spcBef>
              <a:buSzPts val="2000"/>
              <a:buFont typeface="Noto Sans Symbols"/>
              <a:buChar char="■"/>
            </a:pPr>
            <a:r>
              <a:rPr lang="en-US" altLang="zh-TW" sz="1800" dirty="0" err="1"/>
              <a:t>ros</a:t>
            </a:r>
            <a:r>
              <a:rPr lang="en-US" altLang="zh-TW" sz="1800" dirty="0"/>
              <a:t>::Publisher </a:t>
            </a:r>
            <a:r>
              <a:rPr lang="en-US" altLang="zh-TW" sz="1800" dirty="0">
                <a:solidFill>
                  <a:srgbClr val="FF0000"/>
                </a:solidFill>
              </a:rPr>
              <a:t>pub</a:t>
            </a:r>
            <a:r>
              <a:rPr lang="en-US" altLang="zh-TW" sz="1800" dirty="0"/>
              <a:t> = </a:t>
            </a:r>
          </a:p>
          <a:p>
            <a:pPr marL="457200" lvl="1" indent="0">
              <a:spcBef>
                <a:spcPts val="400"/>
              </a:spcBef>
              <a:buSzPts val="2000"/>
              <a:buNone/>
            </a:pPr>
            <a:r>
              <a:rPr lang="en-US" altLang="zh-TW" sz="1800" dirty="0"/>
              <a:t>     </a:t>
            </a:r>
            <a:r>
              <a:rPr lang="en-US" altLang="zh-TW" sz="1800" dirty="0" err="1"/>
              <a:t>nh.advertise</a:t>
            </a:r>
            <a:r>
              <a:rPr lang="en-US" altLang="zh-TW" sz="1800" dirty="0"/>
              <a:t>&lt;</a:t>
            </a:r>
            <a:r>
              <a:rPr lang="en-US" altLang="zh-TW" sz="1800" dirty="0" err="1"/>
              <a:t>geometry_msgs</a:t>
            </a:r>
            <a:r>
              <a:rPr lang="en-US" altLang="zh-TW" sz="1800" dirty="0"/>
              <a:t>::Twist&gt;(</a:t>
            </a:r>
            <a:r>
              <a:rPr lang="en-US" altLang="zh-TW" sz="1800" dirty="0">
                <a:solidFill>
                  <a:srgbClr val="FF0000"/>
                </a:solidFill>
              </a:rPr>
              <a:t>“turtle1/cmd_vel”</a:t>
            </a:r>
            <a:r>
              <a:rPr lang="en-US" altLang="zh-TW" sz="1800" dirty="0"/>
              <a:t>,1000);</a:t>
            </a:r>
          </a:p>
          <a:p>
            <a:pPr marL="457200" lvl="1" indent="0">
              <a:spcBef>
                <a:spcPts val="400"/>
              </a:spcBef>
              <a:buSzPts val="2000"/>
              <a:buNone/>
            </a:pPr>
            <a:endParaRPr lang="en-US" altLang="zh-TW" sz="1800" dirty="0"/>
          </a:p>
          <a:p>
            <a:r>
              <a:rPr lang="zh-TW" altLang="en-US" sz="2000" dirty="0"/>
              <a:t>創建並宣告</a:t>
            </a:r>
            <a:r>
              <a:rPr lang="en-US" altLang="zh-TW" sz="2000" dirty="0">
                <a:solidFill>
                  <a:srgbClr val="0070C0"/>
                </a:solidFill>
              </a:rPr>
              <a:t>message</a:t>
            </a:r>
          </a:p>
          <a:p>
            <a:pPr lvl="1"/>
            <a:r>
              <a:rPr lang="en-US" altLang="zh-TW" sz="1800" dirty="0"/>
              <a:t>#include &lt;</a:t>
            </a:r>
            <a:r>
              <a:rPr lang="en-US" altLang="zh-TW" sz="1800" dirty="0" err="1">
                <a:solidFill>
                  <a:srgbClr val="FF0000"/>
                </a:solidFill>
              </a:rPr>
              <a:t>geometry_msgs</a:t>
            </a:r>
            <a:r>
              <a:rPr lang="en-US" altLang="zh-TW" sz="1800" dirty="0">
                <a:solidFill>
                  <a:srgbClr val="FF0000"/>
                </a:solidFill>
              </a:rPr>
              <a:t>/</a:t>
            </a:r>
            <a:r>
              <a:rPr lang="en-US" altLang="zh-TW" sz="1800" dirty="0" err="1">
                <a:solidFill>
                  <a:srgbClr val="FF0000"/>
                </a:solidFill>
              </a:rPr>
              <a:t>Twist</a:t>
            </a:r>
            <a:r>
              <a:rPr lang="en-US" altLang="zh-TW" sz="1800" dirty="0" err="1"/>
              <a:t>.h</a:t>
            </a:r>
            <a:r>
              <a:rPr lang="en-US" altLang="zh-TW" sz="1800" dirty="0"/>
              <a:t>&gt;</a:t>
            </a:r>
          </a:p>
          <a:p>
            <a:pPr lvl="1"/>
            <a:r>
              <a:rPr lang="en-US" altLang="zh-TW" sz="1800" dirty="0" err="1"/>
              <a:t>geometry_msgs</a:t>
            </a:r>
            <a:r>
              <a:rPr lang="en-US" altLang="zh-TW" sz="1800" dirty="0"/>
              <a:t>::Twist msg</a:t>
            </a:r>
          </a:p>
          <a:p>
            <a:pPr lvl="1"/>
            <a:endParaRPr lang="en-US" altLang="zh-TW" sz="1800" dirty="0"/>
          </a:p>
          <a:p>
            <a:r>
              <a:rPr lang="zh-TW" altLang="en-US" sz="2000" dirty="0"/>
              <a:t>發布消息</a:t>
            </a:r>
            <a:endParaRPr lang="en-US" altLang="zh-TW" sz="2000" dirty="0"/>
          </a:p>
          <a:p>
            <a:pPr lvl="1"/>
            <a:r>
              <a:rPr lang="en-US" altLang="zh-TW" sz="1800" dirty="0" err="1"/>
              <a:t>Pub.publisher</a:t>
            </a:r>
            <a:r>
              <a:rPr lang="en-US" altLang="zh-TW" sz="1800" dirty="0"/>
              <a:t>(</a:t>
            </a:r>
            <a:r>
              <a:rPr lang="en-US" altLang="zh-TW" sz="1800" dirty="0" err="1"/>
              <a:t>msgs</a:t>
            </a:r>
            <a:r>
              <a:rPr lang="en-US" altLang="zh-TW" sz="1800" dirty="0"/>
              <a:t>);</a:t>
            </a:r>
          </a:p>
          <a:p>
            <a:pPr lvl="1"/>
            <a:endParaRPr lang="en-US" altLang="zh-TW" sz="1800" dirty="0"/>
          </a:p>
          <a:p>
            <a:r>
              <a:rPr lang="zh-TW" altLang="en-US" sz="2000" dirty="0"/>
              <a:t>控制消息發布頻率</a:t>
            </a:r>
            <a:endParaRPr lang="en-US" altLang="zh-TW" sz="2000" dirty="0"/>
          </a:p>
          <a:p>
            <a:pPr lvl="1"/>
            <a:r>
              <a:rPr lang="en-US" altLang="zh-TW" sz="1800" dirty="0" err="1"/>
              <a:t>ros</a:t>
            </a:r>
            <a:r>
              <a:rPr lang="en-US" altLang="zh-TW" sz="1800" dirty="0"/>
              <a:t>::Rate </a:t>
            </a:r>
            <a:r>
              <a:rPr lang="en-US" altLang="zh-TW" sz="1800" dirty="0" err="1"/>
              <a:t>looprate</a:t>
            </a:r>
            <a:r>
              <a:rPr lang="en-US" altLang="zh-TW" sz="1800" dirty="0"/>
              <a:t>(2)</a:t>
            </a:r>
          </a:p>
          <a:p>
            <a:pPr lvl="1"/>
            <a:endParaRPr lang="zh-TW"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內容版面配置區 2">
            <a:extLst>
              <a:ext uri="{FF2B5EF4-FFF2-40B4-BE49-F238E27FC236}">
                <a16:creationId xmlns:a16="http://schemas.microsoft.com/office/drawing/2014/main" id="{E8C0BF44-7798-836D-CE6D-9EBD464A54A7}"/>
              </a:ext>
            </a:extLst>
          </p:cNvPr>
          <p:cNvSpPr>
            <a:spLocks noGrp="1"/>
          </p:cNvSpPr>
          <p:nvPr>
            <p:ph idx="1"/>
          </p:nvPr>
        </p:nvSpPr>
        <p:spPr/>
        <p:txBody>
          <a:bodyPr/>
          <a:lstStyle/>
          <a:p>
            <a:pPr>
              <a:defRPr/>
            </a:pPr>
            <a:r>
              <a:rPr lang="zh-TW" altLang="en-US" dirty="0"/>
              <a:t>範例</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 typeface="Wingdings" panose="05000000000000000000" pitchFamily="2" charset="2"/>
              <a:buNone/>
              <a:defRPr/>
            </a:pPr>
            <a:endParaRPr lang="en-US" altLang="zh-TW" dirty="0"/>
          </a:p>
          <a:p>
            <a:pPr marL="742950" marR="0" lvl="1" indent="-285750" algn="l"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標楷體" panose="03000509000000000000" pitchFamily="65" charset="-120"/>
                <a:ea typeface="標楷體" panose="03000509000000000000" pitchFamily="65" charset="-120"/>
                <a:cs typeface="Times New Roman"/>
                <a:sym typeface="Times New Roman"/>
              </a:rPr>
              <a:t>格式</a:t>
            </a:r>
            <a:endParaRPr lang="zh-TW" altLang="en-US" dirty="0">
              <a:latin typeface="標楷體" panose="03000509000000000000" pitchFamily="65" charset="-120"/>
              <a:ea typeface="標楷體" panose="03000509000000000000" pitchFamily="65" charset="-120"/>
              <a:cs typeface="Times New Roman"/>
              <a:sym typeface="Times New Roman"/>
            </a:endParaRPr>
          </a:p>
          <a:p>
            <a:pPr marL="1143000" marR="0" lvl="2" indent="-228600" algn="l" rtl="0">
              <a:lnSpc>
                <a:spcPct val="100000"/>
              </a:lnSpc>
              <a:spcBef>
                <a:spcPts val="360"/>
              </a:spcBef>
              <a:spcAft>
                <a:spcPts val="0"/>
              </a:spcAft>
              <a:buClr>
                <a:srgbClr val="FF9900"/>
              </a:buClr>
              <a:buSzPts val="1800"/>
              <a:buFont typeface="Noto Sans Symbols"/>
              <a:buChar char="⮚"/>
            </a:pPr>
            <a:r>
              <a:rPr lang="en-US" altLang="zh-TW" dirty="0" err="1">
                <a:solidFill>
                  <a:schemeClr val="dk1"/>
                </a:solidFill>
                <a:latin typeface="Times New Roman"/>
                <a:ea typeface="Times New Roman"/>
                <a:cs typeface="Times New Roman"/>
                <a:sym typeface="Times New Roman"/>
              </a:rPr>
              <a:t>r</a:t>
            </a:r>
            <a:r>
              <a:rPr lang="en-US" altLang="zh-TW" sz="1800" b="0" i="0" u="none" strike="noStrike" cap="none" dirty="0" err="1">
                <a:solidFill>
                  <a:schemeClr val="dk1"/>
                </a:solidFill>
                <a:latin typeface="Times New Roman"/>
                <a:ea typeface="Times New Roman"/>
                <a:cs typeface="Times New Roman"/>
                <a:sym typeface="Times New Roman"/>
              </a:rPr>
              <a:t>os</a:t>
            </a:r>
            <a:r>
              <a:rPr lang="en-US" altLang="zh-TW" sz="1800" b="0" i="0" u="none" strike="noStrike" cap="none" dirty="0">
                <a:solidFill>
                  <a:schemeClr val="dk1"/>
                </a:solidFill>
                <a:latin typeface="Times New Roman"/>
                <a:ea typeface="Times New Roman"/>
                <a:cs typeface="Times New Roman"/>
                <a:sym typeface="Times New Roman"/>
              </a:rPr>
              <a:t>::</a:t>
            </a:r>
            <a:r>
              <a:rPr lang="en-US" altLang="zh-TW" sz="1800" b="0" i="0" u="none" strike="noStrike" cap="none" dirty="0" err="1">
                <a:solidFill>
                  <a:schemeClr val="dk1"/>
                </a:solidFill>
                <a:latin typeface="Times New Roman"/>
                <a:ea typeface="Times New Roman"/>
                <a:cs typeface="Times New Roman"/>
                <a:sym typeface="Times New Roman"/>
              </a:rPr>
              <a:t>init</a:t>
            </a:r>
            <a:r>
              <a:rPr lang="en-US" altLang="zh-TW" sz="1800" b="0" i="0" u="none" strike="noStrike" cap="none" dirty="0">
                <a:solidFill>
                  <a:schemeClr val="dk1"/>
                </a:solidFill>
                <a:latin typeface="Times New Roman"/>
                <a:ea typeface="Times New Roman"/>
                <a:cs typeface="Times New Roman"/>
                <a:sym typeface="Times New Roman"/>
              </a:rPr>
              <a:t> (</a:t>
            </a:r>
            <a:r>
              <a:rPr lang="en-US" altLang="zh-TW" sz="1800" b="0" i="0" u="none" strike="noStrike" cap="none" dirty="0" err="1">
                <a:solidFill>
                  <a:schemeClr val="dk1"/>
                </a:solidFill>
                <a:latin typeface="Times New Roman"/>
                <a:ea typeface="Times New Roman"/>
                <a:cs typeface="Times New Roman"/>
                <a:sym typeface="Times New Roman"/>
              </a:rPr>
              <a:t>argc,argv</a:t>
            </a:r>
            <a:r>
              <a:rPr lang="en-US" altLang="zh-TW" sz="1800" b="0" i="0" u="none" strike="noStrike" cap="none" dirty="0">
                <a:solidFill>
                  <a:schemeClr val="dk1"/>
                </a:solidFill>
                <a:latin typeface="Times New Roman"/>
                <a:ea typeface="Times New Roman"/>
                <a:cs typeface="Times New Roman"/>
                <a:sym typeface="Times New Roman"/>
              </a:rPr>
              <a:t>,&lt;</a:t>
            </a:r>
            <a:r>
              <a:rPr lang="en-US" altLang="zh-TW" sz="1800" b="0" i="0" u="none" strike="noStrike" cap="none" dirty="0" err="1">
                <a:solidFill>
                  <a:schemeClr val="dk1"/>
                </a:solidFill>
                <a:latin typeface="Times New Roman"/>
                <a:ea typeface="Times New Roman"/>
                <a:cs typeface="Times New Roman"/>
                <a:sym typeface="Times New Roman"/>
              </a:rPr>
              <a:t>node_name</a:t>
            </a:r>
            <a:r>
              <a:rPr lang="en-US" altLang="zh-TW" sz="1800" b="0" i="0" u="none" strike="noStrike" cap="none" dirty="0">
                <a:solidFill>
                  <a:schemeClr val="dk1"/>
                </a:solidFill>
                <a:latin typeface="Times New Roman"/>
                <a:ea typeface="Times New Roman"/>
                <a:cs typeface="Times New Roman"/>
                <a:sym typeface="Times New Roman"/>
              </a:rPr>
              <a:t>&gt;)</a:t>
            </a:r>
          </a:p>
          <a:p>
            <a:pPr marL="1143000" marR="0" lvl="2" indent="-228600" algn="l" rtl="0">
              <a:lnSpc>
                <a:spcPct val="100000"/>
              </a:lnSpc>
              <a:spcBef>
                <a:spcPts val="360"/>
              </a:spcBef>
              <a:spcAft>
                <a:spcPts val="0"/>
              </a:spcAft>
              <a:buClr>
                <a:srgbClr val="FF9900"/>
              </a:buClr>
              <a:buSzPts val="1800"/>
              <a:buFont typeface="Noto Sans Symbols"/>
              <a:buChar char="⮚"/>
            </a:pPr>
            <a:endParaRPr lang="en-US" altLang="zh-TW" sz="1800" b="0" i="0" u="none" strike="noStrike" cap="none" dirty="0">
              <a:solidFill>
                <a:schemeClr val="dk1"/>
              </a:solidFill>
              <a:latin typeface="Times New Roman"/>
              <a:ea typeface="Times New Roman"/>
              <a:cs typeface="Times New Roman"/>
              <a:sym typeface="Times New Roman"/>
            </a:endParaRPr>
          </a:p>
          <a:p>
            <a:pPr marL="1143000" marR="0" lvl="2" indent="-228600" algn="l"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chemeClr val="dk1"/>
                </a:solidFill>
                <a:latin typeface="Times New Roman"/>
                <a:ea typeface="Times New Roman"/>
                <a:cs typeface="Times New Roman"/>
                <a:sym typeface="Times New Roman"/>
              </a:rPr>
              <a:t>ros</a:t>
            </a:r>
            <a:r>
              <a:rPr lang="en-US" altLang="zh-TW" sz="1800" b="0" i="0" u="none" strike="noStrike" cap="none" dirty="0">
                <a:solidFill>
                  <a:schemeClr val="dk1"/>
                </a:solidFill>
                <a:latin typeface="Times New Roman"/>
                <a:ea typeface="Times New Roman"/>
                <a:cs typeface="Times New Roman"/>
                <a:sym typeface="Times New Roman"/>
              </a:rPr>
              <a:t>::Publisher &lt;</a:t>
            </a:r>
            <a:r>
              <a:rPr lang="en-US" altLang="zh-TW" sz="1800" b="0" i="0" u="none" strike="noStrike" cap="none" dirty="0" err="1">
                <a:solidFill>
                  <a:schemeClr val="dk1"/>
                </a:solidFill>
                <a:latin typeface="Times New Roman"/>
                <a:ea typeface="Times New Roman"/>
                <a:cs typeface="Times New Roman"/>
                <a:sym typeface="Times New Roman"/>
              </a:rPr>
              <a:t>pub_name</a:t>
            </a:r>
            <a:r>
              <a:rPr lang="en-US" altLang="zh-TW" sz="1800" b="0" i="0" u="none" strike="noStrike" cap="none" dirty="0">
                <a:solidFill>
                  <a:schemeClr val="dk1"/>
                </a:solidFill>
                <a:latin typeface="Times New Roman"/>
                <a:ea typeface="Times New Roman"/>
                <a:cs typeface="Times New Roman"/>
                <a:sym typeface="Times New Roman"/>
              </a:rPr>
              <a:t>&gt; = </a:t>
            </a:r>
            <a:r>
              <a:rPr lang="en-US" altLang="zh-TW" sz="1800" b="0" i="0" u="none" strike="noStrike" cap="none" dirty="0" err="1">
                <a:solidFill>
                  <a:schemeClr val="dk1"/>
                </a:solidFill>
                <a:latin typeface="Times New Roman"/>
                <a:ea typeface="Times New Roman"/>
                <a:cs typeface="Times New Roman"/>
                <a:sym typeface="Times New Roman"/>
              </a:rPr>
              <a:t>node_handle.advertise</a:t>
            </a:r>
            <a:r>
              <a:rPr lang="en-US" altLang="zh-TW" sz="1800" b="0" i="0" u="none" strike="noStrike" cap="none" dirty="0">
                <a:solidFill>
                  <a:schemeClr val="dk1"/>
                </a:solidFill>
                <a:latin typeface="Times New Roman"/>
                <a:ea typeface="Times New Roman"/>
                <a:cs typeface="Times New Roman"/>
                <a:sym typeface="Times New Roman"/>
              </a:rPr>
              <a:t>&lt;</a:t>
            </a:r>
            <a:r>
              <a:rPr lang="en-US" altLang="zh-TW" sz="1800" b="0" i="0" u="none" strike="noStrike" cap="none" dirty="0" err="1">
                <a:solidFill>
                  <a:schemeClr val="dk1"/>
                </a:solidFill>
                <a:latin typeface="Times New Roman"/>
                <a:ea typeface="Times New Roman"/>
                <a:cs typeface="Times New Roman"/>
                <a:sym typeface="Times New Roman"/>
              </a:rPr>
              <a:t>message_type</a:t>
            </a:r>
            <a:r>
              <a:rPr lang="en-US" altLang="zh-TW" sz="1800" b="0" i="0" u="none" strike="noStrike" cap="none" dirty="0">
                <a:solidFill>
                  <a:schemeClr val="dk1"/>
                </a:solidFill>
                <a:latin typeface="Times New Roman"/>
                <a:ea typeface="Times New Roman"/>
                <a:cs typeface="Times New Roman"/>
                <a:sym typeface="Times New Roman"/>
              </a:rPr>
              <a:t>&gt;(</a:t>
            </a:r>
            <a:r>
              <a:rPr lang="en-US" altLang="zh-TW" sz="1800" b="0" i="0" u="none" strike="noStrike" cap="none" dirty="0" err="1">
                <a:solidFill>
                  <a:schemeClr val="dk1"/>
                </a:solidFill>
                <a:latin typeface="Times New Roman"/>
                <a:ea typeface="Times New Roman"/>
                <a:cs typeface="Times New Roman"/>
                <a:sym typeface="Times New Roman"/>
              </a:rPr>
              <a:t>topic_name</a:t>
            </a:r>
            <a:r>
              <a:rPr lang="en-US" altLang="zh-TW" sz="1800" b="0" i="0" u="none" strike="noStrike" cap="none" dirty="0">
                <a:solidFill>
                  <a:schemeClr val="dk1"/>
                </a:solidFill>
                <a:latin typeface="Times New Roman"/>
                <a:ea typeface="Times New Roman"/>
                <a:cs typeface="Times New Roman"/>
                <a:sym typeface="Times New Roman"/>
              </a:rPr>
              <a:t>, </a:t>
            </a:r>
            <a:r>
              <a:rPr lang="en-US" altLang="zh-TW" sz="1800" b="0" i="0" u="none" strike="noStrike" cap="none" dirty="0" err="1">
                <a:solidFill>
                  <a:schemeClr val="dk1"/>
                </a:solidFill>
                <a:latin typeface="Times New Roman"/>
                <a:ea typeface="Times New Roman"/>
                <a:cs typeface="Times New Roman"/>
                <a:sym typeface="Times New Roman"/>
              </a:rPr>
              <a:t>queue_size</a:t>
            </a:r>
            <a:r>
              <a:rPr lang="en-US" altLang="zh-TW" sz="1800" b="0" i="0" u="none" strike="noStrike" cap="none" dirty="0">
                <a:solidFill>
                  <a:schemeClr val="dk1"/>
                </a:solidFill>
                <a:latin typeface="Times New Roman"/>
                <a:ea typeface="Times New Roman"/>
                <a:cs typeface="Times New Roman"/>
                <a:sym typeface="Times New Roman"/>
              </a:rPr>
              <a:t>);</a:t>
            </a:r>
          </a:p>
          <a:p>
            <a:pPr lvl="2" algn="l">
              <a:spcBef>
                <a:spcPts val="360"/>
              </a:spcBef>
              <a:spcAft>
                <a:spcPts val="0"/>
              </a:spcAft>
              <a:buSzPts val="1800"/>
              <a:buFont typeface="Noto Sans Symbols"/>
              <a:buChar char="⮚"/>
            </a:pPr>
            <a:r>
              <a:rPr lang="en-US" altLang="zh-TW" dirty="0" err="1">
                <a:cs typeface="Times New Roman" panose="02020603050405020304" pitchFamily="18" charset="0"/>
              </a:rPr>
              <a:t>queue_size</a:t>
            </a:r>
            <a:r>
              <a:rPr lang="en-US" altLang="zh-TW" dirty="0">
                <a:cs typeface="Times New Roman" panose="02020603050405020304" pitchFamily="18" charset="0"/>
              </a:rPr>
              <a:t>: msg</a:t>
            </a:r>
            <a:r>
              <a:rPr lang="zh-TW" altLang="en-US" dirty="0">
                <a:cs typeface="Times New Roman" panose="02020603050405020304" pitchFamily="18" charset="0"/>
              </a:rPr>
              <a:t>的佇列大小</a:t>
            </a:r>
            <a:endParaRPr lang="en-US" altLang="zh-TW" dirty="0">
              <a:cs typeface="Times New Roman" panose="02020603050405020304" pitchFamily="18" charset="0"/>
            </a:endParaRPr>
          </a:p>
          <a:p>
            <a:pPr marL="1143000" marR="0" lvl="2" indent="-228600" algn="l" rtl="0">
              <a:lnSpc>
                <a:spcPct val="100000"/>
              </a:lnSpc>
              <a:spcBef>
                <a:spcPts val="360"/>
              </a:spcBef>
              <a:spcAft>
                <a:spcPts val="0"/>
              </a:spcAft>
              <a:buClr>
                <a:srgbClr val="FF9900"/>
              </a:buClr>
              <a:buSzPts val="1800"/>
              <a:buFont typeface="Noto Sans Symbols"/>
              <a:buChar char="⮚"/>
            </a:pPr>
            <a:endParaRPr lang="en-US" altLang="zh-TW" dirty="0">
              <a:latin typeface="Times New Roman"/>
              <a:ea typeface="Times New Roman"/>
              <a:cs typeface="Times New Roman"/>
              <a:sym typeface="Times New Roman"/>
            </a:endParaRPr>
          </a:p>
        </p:txBody>
      </p:sp>
      <p:pic>
        <p:nvPicPr>
          <p:cNvPr id="5" name="圖片 4" descr="一張含有 文字 的圖片&#10;&#10;自動產生的描述">
            <a:extLst>
              <a:ext uri="{FF2B5EF4-FFF2-40B4-BE49-F238E27FC236}">
                <a16:creationId xmlns:a16="http://schemas.microsoft.com/office/drawing/2014/main" id="{1F1A75FD-DB7E-7346-A298-DCD380786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28" y="1862008"/>
            <a:ext cx="6554115" cy="1857634"/>
          </a:xfrm>
          <a:prstGeom prst="rect">
            <a:avLst/>
          </a:prstGeom>
        </p:spPr>
      </p:pic>
      <p:sp>
        <p:nvSpPr>
          <p:cNvPr id="30722" name="標題 1">
            <a:extLst>
              <a:ext uri="{FF2B5EF4-FFF2-40B4-BE49-F238E27FC236}">
                <a16:creationId xmlns:a16="http://schemas.microsoft.com/office/drawing/2014/main" id="{E4F9A2AE-BB9D-BFC6-AEA2-DAAAE66DE9E4}"/>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Publisher</a:t>
            </a:r>
            <a:r>
              <a:rPr lang="zh-TW" altLang="en-US" dirty="0">
                <a:latin typeface="+mj-ea"/>
                <a:cs typeface="Times New Roman"/>
                <a:sym typeface="Times New Roman"/>
              </a:rPr>
              <a:t>程式解釋</a:t>
            </a:r>
            <a:endParaRPr lang="en-US" altLang="zh-TW" spc="-1" dirty="0">
              <a:latin typeface="+mj-ea"/>
            </a:endParaRPr>
          </a:p>
        </p:txBody>
      </p:sp>
      <p:sp>
        <p:nvSpPr>
          <p:cNvPr id="6" name="矩形 5">
            <a:extLst>
              <a:ext uri="{FF2B5EF4-FFF2-40B4-BE49-F238E27FC236}">
                <a16:creationId xmlns:a16="http://schemas.microsoft.com/office/drawing/2014/main" id="{59517466-13CA-64C1-54BE-54013534414D}"/>
              </a:ext>
            </a:extLst>
          </p:cNvPr>
          <p:cNvSpPr/>
          <p:nvPr/>
        </p:nvSpPr>
        <p:spPr>
          <a:xfrm>
            <a:off x="448854" y="2437214"/>
            <a:ext cx="6290250"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7" name="直線單箭頭接點 6">
            <a:extLst>
              <a:ext uri="{FF2B5EF4-FFF2-40B4-BE49-F238E27FC236}">
                <a16:creationId xmlns:a16="http://schemas.microsoft.com/office/drawing/2014/main" id="{EFB02C36-094A-ED0B-68E8-73DFABA93FE3}"/>
              </a:ext>
            </a:extLst>
          </p:cNvPr>
          <p:cNvCxnSpPr>
            <a:cxnSpLocks/>
          </p:cNvCxnSpPr>
          <p:nvPr/>
        </p:nvCxnSpPr>
        <p:spPr>
          <a:xfrm>
            <a:off x="6739104" y="2517848"/>
            <a:ext cx="50986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0728" name="文字方塊 7">
            <a:extLst>
              <a:ext uri="{FF2B5EF4-FFF2-40B4-BE49-F238E27FC236}">
                <a16:creationId xmlns:a16="http://schemas.microsoft.com/office/drawing/2014/main" id="{A58C3B0F-2E60-D868-A846-334146E06816}"/>
              </a:ext>
            </a:extLst>
          </p:cNvPr>
          <p:cNvSpPr txBox="1">
            <a:spLocks noChangeArrowheads="1"/>
          </p:cNvSpPr>
          <p:nvPr/>
        </p:nvSpPr>
        <p:spPr bwMode="auto">
          <a:xfrm>
            <a:off x="7240927" y="2344593"/>
            <a:ext cx="1411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宣告發布者</a:t>
            </a:r>
          </a:p>
        </p:txBody>
      </p:sp>
      <p:sp>
        <p:nvSpPr>
          <p:cNvPr id="8" name="矩形 7">
            <a:extLst>
              <a:ext uri="{FF2B5EF4-FFF2-40B4-BE49-F238E27FC236}">
                <a16:creationId xmlns:a16="http://schemas.microsoft.com/office/drawing/2014/main" id="{333E4A60-84CB-75DF-5EC7-EA1FBECC467C}"/>
              </a:ext>
            </a:extLst>
          </p:cNvPr>
          <p:cNvSpPr/>
          <p:nvPr/>
        </p:nvSpPr>
        <p:spPr>
          <a:xfrm>
            <a:off x="448854" y="3509040"/>
            <a:ext cx="1818890"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3" name="直線單箭頭接點 12">
            <a:extLst>
              <a:ext uri="{FF2B5EF4-FFF2-40B4-BE49-F238E27FC236}">
                <a16:creationId xmlns:a16="http://schemas.microsoft.com/office/drawing/2014/main" id="{E08CE059-C06A-0103-03B9-7A10809E3A59}"/>
              </a:ext>
            </a:extLst>
          </p:cNvPr>
          <p:cNvCxnSpPr>
            <a:cxnSpLocks/>
          </p:cNvCxnSpPr>
          <p:nvPr/>
        </p:nvCxnSpPr>
        <p:spPr>
          <a:xfrm>
            <a:off x="2267744" y="3589674"/>
            <a:ext cx="498122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5" name="文字方塊 7">
            <a:extLst>
              <a:ext uri="{FF2B5EF4-FFF2-40B4-BE49-F238E27FC236}">
                <a16:creationId xmlns:a16="http://schemas.microsoft.com/office/drawing/2014/main" id="{9C13F6CF-5F03-727B-6F37-0CC667740B0A}"/>
              </a:ext>
            </a:extLst>
          </p:cNvPr>
          <p:cNvSpPr txBox="1">
            <a:spLocks noChangeArrowheads="1"/>
          </p:cNvSpPr>
          <p:nvPr/>
        </p:nvSpPr>
        <p:spPr bwMode="auto">
          <a:xfrm>
            <a:off x="7248971" y="3370320"/>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控制迴圈頻率</a:t>
            </a:r>
          </a:p>
        </p:txBody>
      </p:sp>
      <p:sp>
        <p:nvSpPr>
          <p:cNvPr id="17" name="矩形 16">
            <a:extLst>
              <a:ext uri="{FF2B5EF4-FFF2-40B4-BE49-F238E27FC236}">
                <a16:creationId xmlns:a16="http://schemas.microsoft.com/office/drawing/2014/main" id="{133DB388-D0F4-CAC1-2853-D3943CCAC092}"/>
              </a:ext>
            </a:extLst>
          </p:cNvPr>
          <p:cNvSpPr/>
          <p:nvPr/>
        </p:nvSpPr>
        <p:spPr>
          <a:xfrm>
            <a:off x="423629" y="2059588"/>
            <a:ext cx="1628092"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8" name="矩形 17">
            <a:extLst>
              <a:ext uri="{FF2B5EF4-FFF2-40B4-BE49-F238E27FC236}">
                <a16:creationId xmlns:a16="http://schemas.microsoft.com/office/drawing/2014/main" id="{35B71319-D8E4-34D7-1447-0721B397C18A}"/>
              </a:ext>
            </a:extLst>
          </p:cNvPr>
          <p:cNvSpPr/>
          <p:nvPr/>
        </p:nvSpPr>
        <p:spPr>
          <a:xfrm>
            <a:off x="423629" y="1874941"/>
            <a:ext cx="3428291" cy="18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9" name="直線單箭頭接點 18">
            <a:extLst>
              <a:ext uri="{FF2B5EF4-FFF2-40B4-BE49-F238E27FC236}">
                <a16:creationId xmlns:a16="http://schemas.microsoft.com/office/drawing/2014/main" id="{CE0683E5-0B7B-C233-B143-86F885BC3AF5}"/>
              </a:ext>
            </a:extLst>
          </p:cNvPr>
          <p:cNvCxnSpPr>
            <a:cxnSpLocks/>
          </p:cNvCxnSpPr>
          <p:nvPr/>
        </p:nvCxnSpPr>
        <p:spPr>
          <a:xfrm>
            <a:off x="2051721" y="2204864"/>
            <a:ext cx="5197250"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直線單箭頭接點 19">
            <a:extLst>
              <a:ext uri="{FF2B5EF4-FFF2-40B4-BE49-F238E27FC236}">
                <a16:creationId xmlns:a16="http://schemas.microsoft.com/office/drawing/2014/main" id="{3F426DFD-A7CE-9014-E492-C6F39090DEF9}"/>
              </a:ext>
            </a:extLst>
          </p:cNvPr>
          <p:cNvCxnSpPr>
            <a:cxnSpLocks/>
          </p:cNvCxnSpPr>
          <p:nvPr/>
        </p:nvCxnSpPr>
        <p:spPr>
          <a:xfrm>
            <a:off x="3851920" y="1988840"/>
            <a:ext cx="3397051"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4" name="文字方塊 7">
            <a:extLst>
              <a:ext uri="{FF2B5EF4-FFF2-40B4-BE49-F238E27FC236}">
                <a16:creationId xmlns:a16="http://schemas.microsoft.com/office/drawing/2014/main" id="{26435480-385B-D04C-C27B-1AE2AC96E42A}"/>
              </a:ext>
            </a:extLst>
          </p:cNvPr>
          <p:cNvSpPr txBox="1">
            <a:spLocks noChangeArrowheads="1"/>
          </p:cNvSpPr>
          <p:nvPr/>
        </p:nvSpPr>
        <p:spPr bwMode="auto">
          <a:xfrm>
            <a:off x="7240927" y="1736543"/>
            <a:ext cx="1411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初始化節點</a:t>
            </a:r>
          </a:p>
        </p:txBody>
      </p:sp>
      <p:sp>
        <p:nvSpPr>
          <p:cNvPr id="25" name="文字方塊 7">
            <a:extLst>
              <a:ext uri="{FF2B5EF4-FFF2-40B4-BE49-F238E27FC236}">
                <a16:creationId xmlns:a16="http://schemas.microsoft.com/office/drawing/2014/main" id="{BEAE03B7-F17C-2585-19A4-210B3E936ABC}"/>
              </a:ext>
            </a:extLst>
          </p:cNvPr>
          <p:cNvSpPr txBox="1">
            <a:spLocks noChangeArrowheads="1"/>
          </p:cNvSpPr>
          <p:nvPr/>
        </p:nvSpPr>
        <p:spPr bwMode="auto">
          <a:xfrm>
            <a:off x="7253262" y="2043401"/>
            <a:ext cx="2071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宣告節點管理器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5D5BB-C0E2-1535-B1F9-893DE840DC3D}"/>
              </a:ext>
            </a:extLst>
          </p:cNvPr>
          <p:cNvSpPr>
            <a:spLocks noGrp="1"/>
          </p:cNvSpPr>
          <p:nvPr>
            <p:ph type="title"/>
          </p:nvPr>
        </p:nvSpPr>
        <p:spPr/>
        <p:txBody>
          <a:bodyPr/>
          <a:lstStyle/>
          <a:p>
            <a:r>
              <a:rPr lang="en-US" altLang="zh-TW" dirty="0">
                <a:ea typeface="Times New Roman"/>
                <a:cs typeface="Times New Roman"/>
                <a:sym typeface="Times New Roman"/>
              </a:rPr>
              <a:t>Publisher</a:t>
            </a:r>
            <a:r>
              <a:rPr lang="zh-TW" altLang="en-US" dirty="0">
                <a:latin typeface="+mj-ea"/>
                <a:cs typeface="Times New Roman"/>
                <a:sym typeface="Times New Roman"/>
              </a:rPr>
              <a:t>程式解釋</a:t>
            </a:r>
            <a:endParaRPr lang="zh-TW" altLang="en-US" dirty="0"/>
          </a:p>
        </p:txBody>
      </p:sp>
      <p:sp>
        <p:nvSpPr>
          <p:cNvPr id="3" name="內容版面配置區 2">
            <a:extLst>
              <a:ext uri="{FF2B5EF4-FFF2-40B4-BE49-F238E27FC236}">
                <a16:creationId xmlns:a16="http://schemas.microsoft.com/office/drawing/2014/main" id="{54921C75-D21C-EDD7-49B6-3F2A2288C9E7}"/>
              </a:ext>
            </a:extLst>
          </p:cNvPr>
          <p:cNvSpPr>
            <a:spLocks noGrp="1"/>
          </p:cNvSpPr>
          <p:nvPr>
            <p:ph idx="1"/>
          </p:nvPr>
        </p:nvSpPr>
        <p:spPr/>
        <p:txBody>
          <a:bodyPr/>
          <a:lstStyle/>
          <a:p>
            <a:r>
              <a:rPr lang="zh-TW" altLang="en-US" dirty="0"/>
              <a:t>範例</a:t>
            </a:r>
            <a:endParaRPr lang="en-US" altLang="zh-TW" dirty="0"/>
          </a:p>
          <a:p>
            <a:endParaRPr lang="en-US" altLang="zh-TW" dirty="0"/>
          </a:p>
          <a:p>
            <a:endParaRPr lang="en-US" altLang="zh-TW" dirty="0"/>
          </a:p>
          <a:p>
            <a:endParaRPr lang="en-US" altLang="zh-TW" dirty="0"/>
          </a:p>
          <a:p>
            <a:endParaRPr lang="zh-TW" altLang="en-US" dirty="0"/>
          </a:p>
        </p:txBody>
      </p:sp>
      <p:pic>
        <p:nvPicPr>
          <p:cNvPr id="5" name="圖片 4" descr="一張含有 文字 的圖片&#10;&#10;自動產生的描述">
            <a:extLst>
              <a:ext uri="{FF2B5EF4-FFF2-40B4-BE49-F238E27FC236}">
                <a16:creationId xmlns:a16="http://schemas.microsoft.com/office/drawing/2014/main" id="{1AF0DF92-814C-5740-88BA-EFB66E97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911348"/>
            <a:ext cx="5249008" cy="3543795"/>
          </a:xfrm>
          <a:prstGeom prst="rect">
            <a:avLst/>
          </a:prstGeom>
        </p:spPr>
      </p:pic>
      <p:sp>
        <p:nvSpPr>
          <p:cNvPr id="6" name="矩形 5">
            <a:extLst>
              <a:ext uri="{FF2B5EF4-FFF2-40B4-BE49-F238E27FC236}">
                <a16:creationId xmlns:a16="http://schemas.microsoft.com/office/drawing/2014/main" id="{82D75E92-11D5-82D1-AC41-D08AA6E59E0A}"/>
              </a:ext>
            </a:extLst>
          </p:cNvPr>
          <p:cNvSpPr/>
          <p:nvPr/>
        </p:nvSpPr>
        <p:spPr>
          <a:xfrm>
            <a:off x="1619672" y="1911348"/>
            <a:ext cx="864096"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矩形 6">
            <a:extLst>
              <a:ext uri="{FF2B5EF4-FFF2-40B4-BE49-F238E27FC236}">
                <a16:creationId xmlns:a16="http://schemas.microsoft.com/office/drawing/2014/main" id="{54EBA27B-20E7-F5DB-23ED-CF8DE49524AD}"/>
              </a:ext>
            </a:extLst>
          </p:cNvPr>
          <p:cNvSpPr/>
          <p:nvPr/>
        </p:nvSpPr>
        <p:spPr>
          <a:xfrm>
            <a:off x="1331640" y="2640358"/>
            <a:ext cx="2088231"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矩形 7">
            <a:extLst>
              <a:ext uri="{FF2B5EF4-FFF2-40B4-BE49-F238E27FC236}">
                <a16:creationId xmlns:a16="http://schemas.microsoft.com/office/drawing/2014/main" id="{DB5976C1-08DA-90E2-7FA1-EE2D866510D0}"/>
              </a:ext>
            </a:extLst>
          </p:cNvPr>
          <p:cNvSpPr/>
          <p:nvPr/>
        </p:nvSpPr>
        <p:spPr>
          <a:xfrm>
            <a:off x="1331639" y="3554014"/>
            <a:ext cx="1656185"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a:extLst>
              <a:ext uri="{FF2B5EF4-FFF2-40B4-BE49-F238E27FC236}">
                <a16:creationId xmlns:a16="http://schemas.microsoft.com/office/drawing/2014/main" id="{29672472-E3B2-E041-FEEE-3E545FD3141C}"/>
              </a:ext>
            </a:extLst>
          </p:cNvPr>
          <p:cNvSpPr/>
          <p:nvPr/>
        </p:nvSpPr>
        <p:spPr>
          <a:xfrm>
            <a:off x="1331639" y="5013176"/>
            <a:ext cx="1440161"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0" name="直線單箭頭接點 9">
            <a:extLst>
              <a:ext uri="{FF2B5EF4-FFF2-40B4-BE49-F238E27FC236}">
                <a16:creationId xmlns:a16="http://schemas.microsoft.com/office/drawing/2014/main" id="{47F94496-77EE-3A6C-85C2-EE56E1F19F81}"/>
              </a:ext>
            </a:extLst>
          </p:cNvPr>
          <p:cNvCxnSpPr>
            <a:cxnSpLocks/>
          </p:cNvCxnSpPr>
          <p:nvPr/>
        </p:nvCxnSpPr>
        <p:spPr>
          <a:xfrm>
            <a:off x="2483768" y="1988840"/>
            <a:ext cx="3960440"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線單箭頭接點 11">
            <a:extLst>
              <a:ext uri="{FF2B5EF4-FFF2-40B4-BE49-F238E27FC236}">
                <a16:creationId xmlns:a16="http://schemas.microsoft.com/office/drawing/2014/main" id="{4415CDA0-8F74-9855-3D30-BB5B69FFEF17}"/>
              </a:ext>
            </a:extLst>
          </p:cNvPr>
          <p:cNvCxnSpPr>
            <a:cxnSpLocks/>
          </p:cNvCxnSpPr>
          <p:nvPr/>
        </p:nvCxnSpPr>
        <p:spPr>
          <a:xfrm>
            <a:off x="2987824" y="3645024"/>
            <a:ext cx="3456384"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直線單箭頭接點 13">
            <a:extLst>
              <a:ext uri="{FF2B5EF4-FFF2-40B4-BE49-F238E27FC236}">
                <a16:creationId xmlns:a16="http://schemas.microsoft.com/office/drawing/2014/main" id="{2BA1950C-EC5B-05AD-88FB-CC54F2538E06}"/>
              </a:ext>
            </a:extLst>
          </p:cNvPr>
          <p:cNvCxnSpPr>
            <a:cxnSpLocks/>
          </p:cNvCxnSpPr>
          <p:nvPr/>
        </p:nvCxnSpPr>
        <p:spPr>
          <a:xfrm>
            <a:off x="2771800" y="5085184"/>
            <a:ext cx="3672408"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直線單箭頭接點 15">
            <a:extLst>
              <a:ext uri="{FF2B5EF4-FFF2-40B4-BE49-F238E27FC236}">
                <a16:creationId xmlns:a16="http://schemas.microsoft.com/office/drawing/2014/main" id="{F7AC5145-3648-302E-5031-667703A4E1DC}"/>
              </a:ext>
            </a:extLst>
          </p:cNvPr>
          <p:cNvCxnSpPr>
            <a:cxnSpLocks/>
          </p:cNvCxnSpPr>
          <p:nvPr/>
        </p:nvCxnSpPr>
        <p:spPr>
          <a:xfrm>
            <a:off x="3419871" y="2708920"/>
            <a:ext cx="3024337" cy="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9" name="文字方塊 7">
            <a:extLst>
              <a:ext uri="{FF2B5EF4-FFF2-40B4-BE49-F238E27FC236}">
                <a16:creationId xmlns:a16="http://schemas.microsoft.com/office/drawing/2014/main" id="{9C65B379-2C04-846A-7935-FE863C02EBDC}"/>
              </a:ext>
            </a:extLst>
          </p:cNvPr>
          <p:cNvSpPr txBox="1">
            <a:spLocks noChangeArrowheads="1"/>
          </p:cNvSpPr>
          <p:nvPr/>
        </p:nvSpPr>
        <p:spPr bwMode="auto">
          <a:xfrm>
            <a:off x="6434644" y="1804174"/>
            <a:ext cx="2480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回傳</a:t>
            </a:r>
            <a:r>
              <a:rPr lang="en-US" altLang="zh-TW" dirty="0">
                <a:solidFill>
                  <a:srgbClr val="FF0000"/>
                </a:solidFill>
                <a:latin typeface="+mn-lt"/>
                <a:ea typeface="標楷體" panose="03000509000000000000" pitchFamily="65" charset="-120"/>
              </a:rPr>
              <a:t>node</a:t>
            </a:r>
            <a:r>
              <a:rPr lang="zh-TW" altLang="en-US" dirty="0">
                <a:solidFill>
                  <a:srgbClr val="FF0000"/>
                </a:solidFill>
                <a:latin typeface="標楷體" panose="03000509000000000000" pitchFamily="65" charset="-120"/>
                <a:ea typeface="標楷體" panose="03000509000000000000" pitchFamily="65" charset="-120"/>
              </a:rPr>
              <a:t>是否運作正常</a:t>
            </a:r>
          </a:p>
        </p:txBody>
      </p:sp>
      <p:sp>
        <p:nvSpPr>
          <p:cNvPr id="20" name="文字方塊 7">
            <a:extLst>
              <a:ext uri="{FF2B5EF4-FFF2-40B4-BE49-F238E27FC236}">
                <a16:creationId xmlns:a16="http://schemas.microsoft.com/office/drawing/2014/main" id="{5064C432-28CF-59B1-7C73-06D9A8C0C80E}"/>
              </a:ext>
            </a:extLst>
          </p:cNvPr>
          <p:cNvSpPr txBox="1">
            <a:spLocks noChangeArrowheads="1"/>
          </p:cNvSpPr>
          <p:nvPr/>
        </p:nvSpPr>
        <p:spPr bwMode="auto">
          <a:xfrm>
            <a:off x="6451842" y="2524254"/>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宣告</a:t>
            </a:r>
            <a:r>
              <a:rPr lang="en-US" altLang="zh-TW" dirty="0">
                <a:solidFill>
                  <a:srgbClr val="FF0000"/>
                </a:solidFill>
                <a:latin typeface="+mn-lt"/>
                <a:ea typeface="+mn-ea"/>
              </a:rPr>
              <a:t>msg</a:t>
            </a:r>
            <a:r>
              <a:rPr lang="zh-TW" altLang="en-US" dirty="0">
                <a:solidFill>
                  <a:srgbClr val="FF0000"/>
                </a:solidFill>
                <a:latin typeface="+mn-ea"/>
                <a:ea typeface="+mn-ea"/>
              </a:rPr>
              <a:t>型態</a:t>
            </a:r>
          </a:p>
        </p:txBody>
      </p:sp>
      <p:sp>
        <p:nvSpPr>
          <p:cNvPr id="21" name="文字方塊 7">
            <a:extLst>
              <a:ext uri="{FF2B5EF4-FFF2-40B4-BE49-F238E27FC236}">
                <a16:creationId xmlns:a16="http://schemas.microsoft.com/office/drawing/2014/main" id="{57915AF1-E12F-78C7-6EDD-BBAE841A877B}"/>
              </a:ext>
            </a:extLst>
          </p:cNvPr>
          <p:cNvSpPr txBox="1">
            <a:spLocks noChangeArrowheads="1"/>
          </p:cNvSpPr>
          <p:nvPr/>
        </p:nvSpPr>
        <p:spPr bwMode="auto">
          <a:xfrm>
            <a:off x="6396024" y="3483168"/>
            <a:ext cx="1704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發佈</a:t>
            </a:r>
            <a:r>
              <a:rPr lang="en-US" altLang="zh-TW" dirty="0">
                <a:solidFill>
                  <a:srgbClr val="FF0000"/>
                </a:solidFill>
                <a:latin typeface="+mn-lt"/>
                <a:ea typeface="+mn-ea"/>
              </a:rPr>
              <a:t>msg</a:t>
            </a:r>
          </a:p>
        </p:txBody>
      </p:sp>
      <p:sp>
        <p:nvSpPr>
          <p:cNvPr id="22" name="文字方塊 7">
            <a:extLst>
              <a:ext uri="{FF2B5EF4-FFF2-40B4-BE49-F238E27FC236}">
                <a16:creationId xmlns:a16="http://schemas.microsoft.com/office/drawing/2014/main" id="{7C91428F-C670-C38B-6983-0C3E3995544F}"/>
              </a:ext>
            </a:extLst>
          </p:cNvPr>
          <p:cNvSpPr txBox="1">
            <a:spLocks noChangeArrowheads="1"/>
          </p:cNvSpPr>
          <p:nvPr/>
        </p:nvSpPr>
        <p:spPr bwMode="auto">
          <a:xfrm>
            <a:off x="6405287" y="4900518"/>
            <a:ext cx="2856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mn-ea"/>
                <a:ea typeface="+mn-ea"/>
              </a:rPr>
              <a:t>根據</a:t>
            </a:r>
            <a:r>
              <a:rPr lang="en-US" altLang="zh-TW" dirty="0" err="1">
                <a:solidFill>
                  <a:srgbClr val="FF0000"/>
                </a:solidFill>
                <a:latin typeface="+mn-lt"/>
                <a:ea typeface="+mn-ea"/>
              </a:rPr>
              <a:t>loop_rate</a:t>
            </a:r>
            <a:r>
              <a:rPr lang="zh-TW" altLang="en-US" dirty="0">
                <a:solidFill>
                  <a:srgbClr val="FF0000"/>
                </a:solidFill>
                <a:latin typeface="+mn-ea"/>
                <a:ea typeface="+mn-ea"/>
              </a:rPr>
              <a:t>頻率來</a:t>
            </a:r>
            <a:r>
              <a:rPr lang="en-US" altLang="zh-TW" dirty="0">
                <a:solidFill>
                  <a:srgbClr val="FF0000"/>
                </a:solidFill>
                <a:latin typeface="+mn-lt"/>
                <a:ea typeface="+mn-ea"/>
              </a:rPr>
              <a:t>delay</a:t>
            </a:r>
            <a:endParaRPr lang="zh-TW" altLang="en-US" dirty="0">
              <a:solidFill>
                <a:srgbClr val="FF0000"/>
              </a:solidFill>
              <a:latin typeface="+mn-lt"/>
              <a:ea typeface="+mn-ea"/>
            </a:endParaRPr>
          </a:p>
        </p:txBody>
      </p:sp>
    </p:spTree>
    <p:extLst>
      <p:ext uri="{BB962C8B-B14F-4D97-AF65-F5344CB8AC3E}">
        <p14:creationId xmlns:p14="http://schemas.microsoft.com/office/powerpoint/2010/main" val="191243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F7C8F38-D793-85ED-C326-184538C50461}"/>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ea typeface="Times New Roman"/>
              </a:rPr>
              <a:t> </a:t>
            </a:r>
            <a:r>
              <a:rPr lang="zh-TW" altLang="en-US" spc="-1" dirty="0">
                <a:solidFill>
                  <a:srgbClr val="000000"/>
                </a:solidFill>
                <a:latin typeface="標楷體" panose="03000509000000000000" pitchFamily="65" charset="-120"/>
              </a:rPr>
              <a:t>工作區</a:t>
            </a:r>
            <a:r>
              <a:rPr lang="en-US" altLang="zh-TW" spc="-1" dirty="0">
                <a:solidFill>
                  <a:srgbClr val="000000"/>
                </a:solidFill>
                <a:ea typeface="Times New Roman"/>
              </a:rPr>
              <a:t>(Workspace)</a:t>
            </a:r>
            <a:r>
              <a:rPr lang="zh-TW" altLang="en-US" spc="-1" dirty="0">
                <a:solidFill>
                  <a:srgbClr val="000000"/>
                </a:solidFill>
                <a:latin typeface="標楷體" panose="03000509000000000000" pitchFamily="65" charset="-120"/>
              </a:rPr>
              <a:t>初步介紹</a:t>
            </a:r>
            <a:endParaRPr lang="en-US" altLang="zh-TW" spc="-1" dirty="0">
              <a:solidFill>
                <a:srgbClr val="000000"/>
              </a:solidFill>
              <a:latin typeface="標楷體" panose="03000509000000000000" pitchFamily="65" charset="-120"/>
            </a:endParaRPr>
          </a:p>
        </p:txBody>
      </p:sp>
      <p:sp>
        <p:nvSpPr>
          <p:cNvPr id="10243" name="內容版面配置區 2">
            <a:extLst>
              <a:ext uri="{FF2B5EF4-FFF2-40B4-BE49-F238E27FC236}">
                <a16:creationId xmlns:a16="http://schemas.microsoft.com/office/drawing/2014/main" id="{9AE15A0F-0E86-83D7-E5B3-24A8C5E5D7F8}"/>
              </a:ext>
            </a:extLst>
          </p:cNvPr>
          <p:cNvSpPr>
            <a:spLocks noGrp="1"/>
          </p:cNvSpPr>
          <p:nvPr>
            <p:ph idx="1"/>
          </p:nvPr>
        </p:nvSpPr>
        <p:spPr/>
        <p:txBody>
          <a:bodyPr/>
          <a:lstStyle/>
          <a:p>
            <a:pPr>
              <a:defRPr/>
            </a:pPr>
            <a:r>
              <a:rPr lang="en-US" altLang="zh-TW" dirty="0"/>
              <a:t>ROS</a:t>
            </a:r>
            <a:r>
              <a:rPr lang="zh-Hant-TW" altLang="en-US" dirty="0">
                <a:latin typeface="標楷體" panose="03000509000000000000" pitchFamily="65" charset="-120"/>
              </a:rPr>
              <a:t>的工作區</a:t>
            </a:r>
            <a:r>
              <a:rPr lang="en-US" altLang="zh-TW" dirty="0"/>
              <a:t>(</a:t>
            </a:r>
            <a:r>
              <a:rPr lang="LID4096" altLang="zh-TW" dirty="0"/>
              <a:t>workspace</a:t>
            </a:r>
            <a:r>
              <a:rPr lang="en-US" altLang="zh-TW" dirty="0"/>
              <a:t>)</a:t>
            </a:r>
            <a:r>
              <a:rPr lang="zh-Hant-TW" altLang="en-US" dirty="0">
                <a:latin typeface="標楷體" panose="03000509000000000000" pitchFamily="65" charset="-120"/>
              </a:rPr>
              <a:t>可稱做一個專案</a:t>
            </a:r>
            <a:endParaRPr lang="en-US" altLang="zh-TW" dirty="0">
              <a:latin typeface="標楷體" panose="03000509000000000000" pitchFamily="65" charset="-120"/>
            </a:endParaRPr>
          </a:p>
          <a:p>
            <a:pPr marL="743040" lvl="1" indent="-285480">
              <a:spcBef>
                <a:spcPts val="400"/>
              </a:spcBef>
              <a:buFont typeface="Noto Sans Symbols"/>
              <a:buChar char="■"/>
              <a:tabLst>
                <a:tab pos="0" algn="l"/>
              </a:tabLst>
              <a:defRPr/>
            </a:pPr>
            <a:r>
              <a:rPr lang="zh-TW" altLang="en-US" sz="2400" spc="-1" dirty="0">
                <a:solidFill>
                  <a:srgbClr val="000000"/>
                </a:solidFill>
                <a:latin typeface="標楷體" panose="03000509000000000000" pitchFamily="65" charset="-120"/>
              </a:rPr>
              <a:t>可以當成一個資料夾</a:t>
            </a:r>
          </a:p>
          <a:p>
            <a:pPr marL="743040" lvl="1" indent="-285480">
              <a:spcBef>
                <a:spcPts val="400"/>
              </a:spcBef>
              <a:buFont typeface="Noto Sans Symbols"/>
              <a:buChar char="■"/>
              <a:tabLst>
                <a:tab pos="0" algn="l"/>
              </a:tabLst>
              <a:defRPr/>
            </a:pPr>
            <a:r>
              <a:rPr lang="zh-TW" altLang="en-US" sz="2400" spc="-1" dirty="0">
                <a:solidFill>
                  <a:srgbClr val="000000"/>
                </a:solidFill>
                <a:latin typeface="標楷體" panose="03000509000000000000" pitchFamily="65" charset="-120"/>
              </a:rPr>
              <a:t>是最外層的架構</a:t>
            </a:r>
            <a:r>
              <a:rPr lang="en-US" altLang="zh-TW" sz="2400" spc="-1" dirty="0">
                <a:solidFill>
                  <a:srgbClr val="000000"/>
                </a:solidFill>
              </a:rPr>
              <a:t>(</a:t>
            </a:r>
            <a:r>
              <a:rPr lang="zh-TW" altLang="en-US" sz="2400" spc="-1" dirty="0">
                <a:solidFill>
                  <a:srgbClr val="000000"/>
                </a:solidFill>
                <a:latin typeface="標楷體" panose="03000509000000000000" pitchFamily="65" charset="-120"/>
              </a:rPr>
              <a:t>包含</a:t>
            </a:r>
            <a:r>
              <a:rPr lang="en-US" altLang="zh-TW" sz="2400" spc="-1" dirty="0">
                <a:solidFill>
                  <a:srgbClr val="000000"/>
                </a:solidFill>
                <a:ea typeface="Times New Roman"/>
              </a:rPr>
              <a:t>package</a:t>
            </a:r>
            <a:r>
              <a:rPr lang="zh-TW" altLang="en-US" sz="2400" spc="-1" dirty="0">
                <a:solidFill>
                  <a:srgbClr val="000000"/>
                </a:solidFill>
                <a:latin typeface="標楷體" panose="03000509000000000000" pitchFamily="65" charset="-120"/>
              </a:rPr>
              <a:t>和</a:t>
            </a:r>
            <a:r>
              <a:rPr lang="en-US" altLang="zh-TW" sz="2400" spc="-1" dirty="0">
                <a:solidFill>
                  <a:srgbClr val="000000"/>
                </a:solidFill>
                <a:ea typeface="Times New Roman"/>
              </a:rPr>
              <a:t>node)</a:t>
            </a:r>
          </a:p>
          <a:p>
            <a:pPr>
              <a:defRPr/>
            </a:pPr>
            <a:endParaRPr lang="en-US" altLang="zh-TW" dirty="0"/>
          </a:p>
        </p:txBody>
      </p:sp>
      <p:sp>
        <p:nvSpPr>
          <p:cNvPr id="2" name="Google Shape;78;p4">
            <a:extLst>
              <a:ext uri="{FF2B5EF4-FFF2-40B4-BE49-F238E27FC236}">
                <a16:creationId xmlns:a16="http://schemas.microsoft.com/office/drawing/2014/main" id="{6B69CA2C-47AE-B384-5707-3A6B880BA2DA}"/>
              </a:ext>
            </a:extLst>
          </p:cNvPr>
          <p:cNvSpPr/>
          <p:nvPr/>
        </p:nvSpPr>
        <p:spPr>
          <a:xfrm>
            <a:off x="587375" y="2798763"/>
            <a:ext cx="8245475" cy="3640137"/>
          </a:xfrm>
          <a:prstGeom prst="roundRect">
            <a:avLst>
              <a:gd name="adj" fmla="val 16667"/>
            </a:avLst>
          </a:prstGeom>
          <a:solidFill>
            <a:schemeClr val="accent5">
              <a:lumMod val="40000"/>
              <a:lumOff val="60000"/>
            </a:schemeClr>
          </a:solidFill>
          <a:ln w="25400" cap="flat" cmpd="sng">
            <a:solidFill>
              <a:srgbClr val="88A3A5"/>
            </a:solidFill>
            <a:prstDash val="solid"/>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5" name="Google Shape;79;p4">
            <a:extLst>
              <a:ext uri="{FF2B5EF4-FFF2-40B4-BE49-F238E27FC236}">
                <a16:creationId xmlns:a16="http://schemas.microsoft.com/office/drawing/2014/main" id="{211255AB-7B1C-B613-65D3-24AE127DA890}"/>
              </a:ext>
            </a:extLst>
          </p:cNvPr>
          <p:cNvSpPr txBox="1">
            <a:spLocks noChangeArrowheads="1"/>
          </p:cNvSpPr>
          <p:nvPr/>
        </p:nvSpPr>
        <p:spPr bwMode="auto">
          <a:xfrm>
            <a:off x="931863" y="2967038"/>
            <a:ext cx="1824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WorkSpace</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46" name="Google Shape;80;p4">
            <a:extLst>
              <a:ext uri="{FF2B5EF4-FFF2-40B4-BE49-F238E27FC236}">
                <a16:creationId xmlns:a16="http://schemas.microsoft.com/office/drawing/2014/main" id="{241C8909-BCB9-B0C8-CD6D-9CBCD504BD17}"/>
              </a:ext>
            </a:extLst>
          </p:cNvPr>
          <p:cNvSpPr>
            <a:spLocks noChangeArrowheads="1"/>
          </p:cNvSpPr>
          <p:nvPr/>
        </p:nvSpPr>
        <p:spPr bwMode="auto">
          <a:xfrm>
            <a:off x="931863" y="3429000"/>
            <a:ext cx="3397250" cy="2868613"/>
          </a:xfrm>
          <a:prstGeom prst="roundRect">
            <a:avLst>
              <a:gd name="adj" fmla="val 16667"/>
            </a:avLst>
          </a:prstGeom>
          <a:solidFill>
            <a:srgbClr val="ADF1B8"/>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7" name="Google Shape;81;p4">
            <a:extLst>
              <a:ext uri="{FF2B5EF4-FFF2-40B4-BE49-F238E27FC236}">
                <a16:creationId xmlns:a16="http://schemas.microsoft.com/office/drawing/2014/main" id="{E8FA77A5-18E7-848A-8088-62A37947FEC7}"/>
              </a:ext>
            </a:extLst>
          </p:cNvPr>
          <p:cNvSpPr txBox="1">
            <a:spLocks noChangeArrowheads="1"/>
          </p:cNvSpPr>
          <p:nvPr/>
        </p:nvSpPr>
        <p:spPr bwMode="auto">
          <a:xfrm>
            <a:off x="1112838" y="3657600"/>
            <a:ext cx="167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Package1</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48" name="Google Shape;82;p4">
            <a:extLst>
              <a:ext uri="{FF2B5EF4-FFF2-40B4-BE49-F238E27FC236}">
                <a16:creationId xmlns:a16="http://schemas.microsoft.com/office/drawing/2014/main" id="{BB8BA5EF-222A-560E-C0AB-D4537AD7502E}"/>
              </a:ext>
            </a:extLst>
          </p:cNvPr>
          <p:cNvSpPr>
            <a:spLocks noChangeArrowheads="1"/>
          </p:cNvSpPr>
          <p:nvPr/>
        </p:nvSpPr>
        <p:spPr bwMode="auto">
          <a:xfrm>
            <a:off x="1293813" y="4478338"/>
            <a:ext cx="1195387"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49" name="Google Shape;83;p4">
            <a:extLst>
              <a:ext uri="{FF2B5EF4-FFF2-40B4-BE49-F238E27FC236}">
                <a16:creationId xmlns:a16="http://schemas.microsoft.com/office/drawing/2014/main" id="{D30B1998-DE54-1714-0A07-CC854AD9C955}"/>
              </a:ext>
            </a:extLst>
          </p:cNvPr>
          <p:cNvSpPr txBox="1">
            <a:spLocks noChangeArrowheads="1"/>
          </p:cNvSpPr>
          <p:nvPr/>
        </p:nvSpPr>
        <p:spPr bwMode="auto">
          <a:xfrm>
            <a:off x="1316038" y="4413250"/>
            <a:ext cx="1173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Node.1</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0" name="Google Shape;82;p4">
            <a:extLst>
              <a:ext uri="{FF2B5EF4-FFF2-40B4-BE49-F238E27FC236}">
                <a16:creationId xmlns:a16="http://schemas.microsoft.com/office/drawing/2014/main" id="{2F44CD0B-AD9D-3661-0B03-89E64B143159}"/>
              </a:ext>
            </a:extLst>
          </p:cNvPr>
          <p:cNvSpPr>
            <a:spLocks noChangeArrowheads="1"/>
          </p:cNvSpPr>
          <p:nvPr/>
        </p:nvSpPr>
        <p:spPr bwMode="auto">
          <a:xfrm>
            <a:off x="2825750" y="4478338"/>
            <a:ext cx="1196975"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1" name="Google Shape;83;p4">
            <a:extLst>
              <a:ext uri="{FF2B5EF4-FFF2-40B4-BE49-F238E27FC236}">
                <a16:creationId xmlns:a16="http://schemas.microsoft.com/office/drawing/2014/main" id="{D3D9AFC1-F2AA-0834-3A04-8971A4D6625D}"/>
              </a:ext>
            </a:extLst>
          </p:cNvPr>
          <p:cNvSpPr txBox="1">
            <a:spLocks noChangeArrowheads="1"/>
          </p:cNvSpPr>
          <p:nvPr/>
        </p:nvSpPr>
        <p:spPr bwMode="auto">
          <a:xfrm>
            <a:off x="2878138" y="4478338"/>
            <a:ext cx="1173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Node.2</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2" name="Google Shape;80;p4">
            <a:extLst>
              <a:ext uri="{FF2B5EF4-FFF2-40B4-BE49-F238E27FC236}">
                <a16:creationId xmlns:a16="http://schemas.microsoft.com/office/drawing/2014/main" id="{B6AE61BF-087E-06E2-631D-86B3B261DAB4}"/>
              </a:ext>
            </a:extLst>
          </p:cNvPr>
          <p:cNvSpPr>
            <a:spLocks noChangeArrowheads="1"/>
          </p:cNvSpPr>
          <p:nvPr/>
        </p:nvSpPr>
        <p:spPr bwMode="auto">
          <a:xfrm>
            <a:off x="5159375" y="3440113"/>
            <a:ext cx="3397250" cy="2868612"/>
          </a:xfrm>
          <a:prstGeom prst="roundRect">
            <a:avLst>
              <a:gd name="adj" fmla="val 16667"/>
            </a:avLst>
          </a:prstGeom>
          <a:solidFill>
            <a:srgbClr val="ADF1B8"/>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3" name="Google Shape;81;p4">
            <a:extLst>
              <a:ext uri="{FF2B5EF4-FFF2-40B4-BE49-F238E27FC236}">
                <a16:creationId xmlns:a16="http://schemas.microsoft.com/office/drawing/2014/main" id="{90BB2B9B-77F3-0D59-3145-80DA93736CE3}"/>
              </a:ext>
            </a:extLst>
          </p:cNvPr>
          <p:cNvSpPr txBox="1">
            <a:spLocks noChangeArrowheads="1"/>
          </p:cNvSpPr>
          <p:nvPr/>
        </p:nvSpPr>
        <p:spPr bwMode="auto">
          <a:xfrm>
            <a:off x="5340350" y="3668713"/>
            <a:ext cx="167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Package</a:t>
            </a:r>
            <a:r>
              <a:rPr lang="en-US" altLang="zh-TW" sz="2400" b="1">
                <a:latin typeface="Times New Roman" panose="02020603050405020304" pitchFamily="18" charset="0"/>
                <a:cs typeface="Times New Roman" panose="02020603050405020304" pitchFamily="18" charset="0"/>
                <a:sym typeface="Times New Roman" panose="02020603050405020304" pitchFamily="18" charset="0"/>
              </a:rPr>
              <a:t>2</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4" name="Google Shape;82;p4">
            <a:extLst>
              <a:ext uri="{FF2B5EF4-FFF2-40B4-BE49-F238E27FC236}">
                <a16:creationId xmlns:a16="http://schemas.microsoft.com/office/drawing/2014/main" id="{701115AE-A715-69E4-44BE-32221F0D3F9A}"/>
              </a:ext>
            </a:extLst>
          </p:cNvPr>
          <p:cNvSpPr>
            <a:spLocks noChangeArrowheads="1"/>
          </p:cNvSpPr>
          <p:nvPr/>
        </p:nvSpPr>
        <p:spPr bwMode="auto">
          <a:xfrm>
            <a:off x="5521325" y="4487863"/>
            <a:ext cx="1196975"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5" name="Google Shape;83;p4">
            <a:extLst>
              <a:ext uri="{FF2B5EF4-FFF2-40B4-BE49-F238E27FC236}">
                <a16:creationId xmlns:a16="http://schemas.microsoft.com/office/drawing/2014/main" id="{E4C8A151-F2C3-A772-3519-7D88C8D2F423}"/>
              </a:ext>
            </a:extLst>
          </p:cNvPr>
          <p:cNvSpPr txBox="1">
            <a:spLocks noChangeArrowheads="1"/>
          </p:cNvSpPr>
          <p:nvPr/>
        </p:nvSpPr>
        <p:spPr bwMode="auto">
          <a:xfrm>
            <a:off x="5545138" y="4422775"/>
            <a:ext cx="1173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Node.3</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56" name="Google Shape;82;p4">
            <a:extLst>
              <a:ext uri="{FF2B5EF4-FFF2-40B4-BE49-F238E27FC236}">
                <a16:creationId xmlns:a16="http://schemas.microsoft.com/office/drawing/2014/main" id="{CF3DF417-7ADA-A4FB-DBFE-D762F66A9DF6}"/>
              </a:ext>
            </a:extLst>
          </p:cNvPr>
          <p:cNvSpPr>
            <a:spLocks noChangeArrowheads="1"/>
          </p:cNvSpPr>
          <p:nvPr/>
        </p:nvSpPr>
        <p:spPr bwMode="auto">
          <a:xfrm>
            <a:off x="7054850" y="4487863"/>
            <a:ext cx="1195388" cy="1084262"/>
          </a:xfrm>
          <a:prstGeom prst="roundRect">
            <a:avLst>
              <a:gd name="adj" fmla="val 16667"/>
            </a:avLst>
          </a:prstGeom>
          <a:solidFill>
            <a:srgbClr val="F6CB92"/>
          </a:solidFill>
          <a:ln w="25400">
            <a:solidFill>
              <a:srgbClr val="88A3A5"/>
            </a:solidFill>
            <a:round/>
            <a:headEnd type="none" w="sm" len="sm"/>
            <a:tailEnd type="none" w="sm" len="sm"/>
          </a:ln>
        </p:spPr>
        <p:txBody>
          <a:bodyPr lIns="91425" tIns="45700" rIns="91425" bIns="45700"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buClr>
                <a:srgbClr val="000000"/>
              </a:buClr>
              <a:buSzPts val="1400"/>
              <a:buFont typeface="Arial" panose="020B0604020202020204" pitchFamily="34" charset="0"/>
              <a:buNone/>
            </a:pPr>
            <a:endParaRPr lang="zh-TW" altLang="zh-TW" sz="14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257" name="Google Shape;83;p4">
            <a:extLst>
              <a:ext uri="{FF2B5EF4-FFF2-40B4-BE49-F238E27FC236}">
                <a16:creationId xmlns:a16="http://schemas.microsoft.com/office/drawing/2014/main" id="{E122B6AA-0A77-5F40-E237-94C7D7BAA7BB}"/>
              </a:ext>
            </a:extLst>
          </p:cNvPr>
          <p:cNvSpPr txBox="1">
            <a:spLocks noChangeArrowheads="1"/>
          </p:cNvSpPr>
          <p:nvPr/>
        </p:nvSpPr>
        <p:spPr bwMode="auto">
          <a:xfrm>
            <a:off x="7107238" y="4487863"/>
            <a:ext cx="1173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buClr>
                <a:srgbClr val="000000"/>
              </a:buClr>
              <a:buSzPts val="2400"/>
              <a:buFont typeface="Arial" panose="020B0604020202020204" pitchFamily="34" charset="0"/>
              <a:buNone/>
            </a:pPr>
            <a:r>
              <a:rPr lang="en-US"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Node.</a:t>
            </a:r>
            <a:r>
              <a:rPr lang="en-US" altLang="zh-TW" sz="2400" b="1">
                <a:latin typeface="Times New Roman" panose="02020603050405020304" pitchFamily="18" charset="0"/>
                <a:cs typeface="Times New Roman" panose="02020603050405020304" pitchFamily="18" charset="0"/>
                <a:sym typeface="Times New Roman" panose="02020603050405020304" pitchFamily="18" charset="0"/>
              </a:rPr>
              <a:t>4</a:t>
            </a:r>
            <a:endParaRPr lang="zh-TW" altLang="zh-TW" sz="2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8C700-3699-4A7C-8DA6-C52AA4EC23DC}"/>
              </a:ext>
            </a:extLst>
          </p:cNvPr>
          <p:cNvSpPr>
            <a:spLocks noGrp="1"/>
          </p:cNvSpPr>
          <p:nvPr>
            <p:ph type="title"/>
          </p:nvPr>
        </p:nvSpPr>
        <p:spPr/>
        <p:txBody>
          <a:bodyPr/>
          <a:lstStyle/>
          <a:p>
            <a:r>
              <a:rPr lang="zh-TW" altLang="en-US" dirty="0"/>
              <a:t>發佈消息控制烏龜</a:t>
            </a:r>
          </a:p>
        </p:txBody>
      </p:sp>
      <p:sp>
        <p:nvSpPr>
          <p:cNvPr id="3" name="內容版面配置區 2">
            <a:extLst>
              <a:ext uri="{FF2B5EF4-FFF2-40B4-BE49-F238E27FC236}">
                <a16:creationId xmlns:a16="http://schemas.microsoft.com/office/drawing/2014/main" id="{D0F60C07-0DA9-CB5A-A380-49B4EFEC5103}"/>
              </a:ext>
            </a:extLst>
          </p:cNvPr>
          <p:cNvSpPr>
            <a:spLocks noGrp="1"/>
          </p:cNvSpPr>
          <p:nvPr>
            <p:ph idx="1"/>
          </p:nvPr>
        </p:nvSpPr>
        <p:spPr/>
        <p:txBody>
          <a:bodyPr/>
          <a:lstStyle/>
          <a:p>
            <a:r>
              <a:rPr lang="zh-TW" altLang="en-US" dirty="0"/>
              <a:t>輸入</a:t>
            </a:r>
            <a:endParaRPr lang="en-US" altLang="zh-TW" dirty="0"/>
          </a:p>
          <a:p>
            <a:pPr lvl="1"/>
            <a:r>
              <a:rPr lang="en-US" altLang="zh-TW" dirty="0"/>
              <a:t>$ </a:t>
            </a:r>
            <a:r>
              <a:rPr lang="en-US" altLang="zh-TW" dirty="0" err="1"/>
              <a:t>roscore</a:t>
            </a:r>
            <a:endParaRPr lang="en-US" altLang="zh-TW" dirty="0"/>
          </a:p>
          <a:p>
            <a:pPr lvl="1"/>
            <a:r>
              <a:rPr lang="en-US" altLang="zh-TW" dirty="0"/>
              <a:t>$ </a:t>
            </a:r>
            <a:r>
              <a:rPr lang="en-US" altLang="zh-TW" dirty="0" err="1"/>
              <a:t>rosrun</a:t>
            </a:r>
            <a:r>
              <a:rPr lang="en-US" altLang="zh-TW" dirty="0"/>
              <a:t> </a:t>
            </a:r>
            <a:r>
              <a:rPr lang="en-US" altLang="zh-TW" dirty="0" err="1"/>
              <a:t>turtlesim</a:t>
            </a:r>
            <a:r>
              <a:rPr lang="en-US" altLang="zh-TW" dirty="0"/>
              <a:t> </a:t>
            </a:r>
            <a:r>
              <a:rPr lang="en-US" altLang="zh-TW" dirty="0" err="1"/>
              <a:t>turtlesim_node</a:t>
            </a:r>
            <a:endParaRPr lang="en-US" altLang="zh-TW" dirty="0"/>
          </a:p>
          <a:p>
            <a:pPr lvl="1"/>
            <a:r>
              <a:rPr lang="en-US" altLang="zh-TW" dirty="0"/>
              <a:t>$ </a:t>
            </a:r>
            <a:r>
              <a:rPr lang="en-US" altLang="zh-TW" dirty="0" err="1"/>
              <a:t>rosrun</a:t>
            </a:r>
            <a:r>
              <a:rPr lang="en-US" altLang="zh-TW" dirty="0"/>
              <a:t> </a:t>
            </a:r>
            <a:r>
              <a:rPr lang="en-US" altLang="zh-TW" dirty="0" err="1"/>
              <a:t>turtle_control</a:t>
            </a:r>
            <a:r>
              <a:rPr lang="en-US" altLang="zh-TW" dirty="0"/>
              <a:t> </a:t>
            </a:r>
            <a:r>
              <a:rPr lang="en-US" altLang="zh-TW" dirty="0" err="1"/>
              <a:t>random_run</a:t>
            </a:r>
            <a:endParaRPr lang="zh-TW" altLang="en-US" dirty="0"/>
          </a:p>
        </p:txBody>
      </p:sp>
      <p:pic>
        <p:nvPicPr>
          <p:cNvPr id="5" name="圖片 4" descr="一張含有 文字, 電子用品, 螢幕擷取畫面, 顯示 的圖片&#10;&#10;自動產生的描述">
            <a:extLst>
              <a:ext uri="{FF2B5EF4-FFF2-40B4-BE49-F238E27FC236}">
                <a16:creationId xmlns:a16="http://schemas.microsoft.com/office/drawing/2014/main" id="{D0E46E22-EED3-2FA0-8670-D752E208D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125" y="2996952"/>
            <a:ext cx="3248478" cy="3515216"/>
          </a:xfrm>
          <a:prstGeom prst="rect">
            <a:avLst/>
          </a:prstGeom>
        </p:spPr>
      </p:pic>
    </p:spTree>
    <p:extLst>
      <p:ext uri="{BB962C8B-B14F-4D97-AF65-F5344CB8AC3E}">
        <p14:creationId xmlns:p14="http://schemas.microsoft.com/office/powerpoint/2010/main" val="180457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B68C18-7D99-C735-E06E-40DD94F4E628}"/>
              </a:ext>
            </a:extLst>
          </p:cNvPr>
          <p:cNvSpPr>
            <a:spLocks noGrp="1"/>
          </p:cNvSpPr>
          <p:nvPr>
            <p:ph type="title"/>
          </p:nvPr>
        </p:nvSpPr>
        <p:spPr/>
        <p:txBody>
          <a:bodyPr/>
          <a:lstStyle/>
          <a:p>
            <a:pPr>
              <a:tabLst>
                <a:tab pos="0" algn="l"/>
              </a:tabLst>
              <a:defRPr/>
            </a:pPr>
            <a:r>
              <a:rPr lang="zh-TW" altLang="en-US" spc="-1" dirty="0">
                <a:latin typeface="Arial"/>
                <a:cs typeface="Times New Roman"/>
                <a:sym typeface="Times New Roman"/>
              </a:rPr>
              <a:t>接收烏龜狀態</a:t>
            </a:r>
            <a:endParaRPr lang="en-US" altLang="zh-TW" spc="-1" dirty="0">
              <a:latin typeface="Arial"/>
            </a:endParaRPr>
          </a:p>
        </p:txBody>
      </p:sp>
      <p:sp>
        <p:nvSpPr>
          <p:cNvPr id="3" name="內容版面配置區 2">
            <a:extLst>
              <a:ext uri="{FF2B5EF4-FFF2-40B4-BE49-F238E27FC236}">
                <a16:creationId xmlns:a16="http://schemas.microsoft.com/office/drawing/2014/main" id="{DCD994F8-051F-BF66-9B7F-85B647D718BB}"/>
              </a:ext>
            </a:extLst>
          </p:cNvPr>
          <p:cNvSpPr>
            <a:spLocks noGrp="1"/>
          </p:cNvSpPr>
          <p:nvPr>
            <p:ph idx="1"/>
          </p:nvPr>
        </p:nvSpPr>
        <p:spPr/>
        <p:txBody>
          <a:bodyPr/>
          <a:lstStyle/>
          <a:p>
            <a:r>
              <a:rPr lang="zh-TW" altLang="en-US" dirty="0"/>
              <a:t>在原本</a:t>
            </a:r>
            <a:r>
              <a:rPr lang="en-US" altLang="zh-TW" dirty="0" err="1"/>
              <a:t>packag</a:t>
            </a:r>
            <a:r>
              <a:rPr lang="zh-TW" altLang="en-US" dirty="0"/>
              <a:t>下新增一個</a:t>
            </a:r>
            <a:r>
              <a:rPr lang="en-US" altLang="zh-TW" dirty="0"/>
              <a:t>node</a:t>
            </a:r>
          </a:p>
          <a:p>
            <a:pPr lvl="1"/>
            <a:r>
              <a:rPr lang="zh-TW" altLang="en-US" dirty="0"/>
              <a:t>範例名稱</a:t>
            </a:r>
            <a:r>
              <a:rPr lang="en-US" altLang="zh-TW" dirty="0"/>
              <a:t>:get_turtle_fb.cpp</a:t>
            </a:r>
          </a:p>
          <a:p>
            <a:pPr lvl="1"/>
            <a:endParaRPr lang="en-US" altLang="zh-TW" dirty="0"/>
          </a:p>
          <a:p>
            <a:r>
              <a:rPr lang="zh-TW" altLang="en-US" dirty="0"/>
              <a:t>新增一個新的</a:t>
            </a:r>
            <a:r>
              <a:rPr lang="zh-TW" altLang="en-US" dirty="0">
                <a:solidFill>
                  <a:srgbClr val="FF0000"/>
                </a:solidFill>
              </a:rPr>
              <a:t>相依</a:t>
            </a:r>
            <a:r>
              <a:rPr lang="en-US" altLang="zh-TW" dirty="0">
                <a:solidFill>
                  <a:srgbClr val="FF0000"/>
                </a:solidFill>
              </a:rPr>
              <a:t>(package.xml)</a:t>
            </a:r>
            <a:r>
              <a:rPr lang="zh-TW" altLang="en-US" dirty="0"/>
              <a:t>與</a:t>
            </a:r>
            <a:r>
              <a:rPr lang="zh-TW" altLang="en-US" dirty="0">
                <a:solidFill>
                  <a:srgbClr val="FF0000"/>
                </a:solidFill>
              </a:rPr>
              <a:t>修改</a:t>
            </a:r>
            <a:r>
              <a:rPr lang="en-US" altLang="zh-TW" dirty="0">
                <a:solidFill>
                  <a:srgbClr val="FF0000"/>
                </a:solidFill>
              </a:rPr>
              <a:t>(CMakeList.txt)</a:t>
            </a:r>
          </a:p>
          <a:p>
            <a:pPr lvl="1"/>
            <a:r>
              <a:rPr lang="zh-TW" altLang="en-US" dirty="0"/>
              <a:t>因為</a:t>
            </a:r>
            <a:r>
              <a:rPr lang="en-US" altLang="zh-TW" dirty="0" err="1"/>
              <a:t>subcriber</a:t>
            </a:r>
            <a:r>
              <a:rPr lang="zh-TW" altLang="en-US" dirty="0"/>
              <a:t>會用到新的</a:t>
            </a:r>
            <a:r>
              <a:rPr lang="en-US" altLang="zh-TW" dirty="0"/>
              <a:t>message</a:t>
            </a:r>
            <a:r>
              <a:rPr lang="zh-TW" altLang="en-US" dirty="0"/>
              <a:t>型態</a:t>
            </a:r>
            <a:endParaRPr lang="en-US" altLang="zh-TW" dirty="0"/>
          </a:p>
          <a:p>
            <a:pPr lvl="2"/>
            <a:r>
              <a:rPr lang="en-US" altLang="zh-TW" dirty="0" err="1"/>
              <a:t>turtlesim</a:t>
            </a:r>
            <a:r>
              <a:rPr lang="en-US" altLang="zh-TW" dirty="0"/>
              <a:t>_/</a:t>
            </a:r>
            <a:r>
              <a:rPr lang="en-US" altLang="zh-TW" dirty="0" err="1"/>
              <a:t>Pose.h</a:t>
            </a:r>
            <a:endParaRPr lang="en-US" altLang="zh-TW" dirty="0"/>
          </a:p>
        </p:txBody>
      </p:sp>
      <p:pic>
        <p:nvPicPr>
          <p:cNvPr id="5" name="圖片 4" descr="一張含有 文字 的圖片&#10;&#10;自動產生的描述">
            <a:extLst>
              <a:ext uri="{FF2B5EF4-FFF2-40B4-BE49-F238E27FC236}">
                <a16:creationId xmlns:a16="http://schemas.microsoft.com/office/drawing/2014/main" id="{830CA719-0454-3A1A-9467-D2C66101E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09" y="3573016"/>
            <a:ext cx="8648091" cy="2762623"/>
          </a:xfrm>
          <a:prstGeom prst="rect">
            <a:avLst/>
          </a:prstGeom>
        </p:spPr>
      </p:pic>
      <p:sp>
        <p:nvSpPr>
          <p:cNvPr id="6" name="Google Shape;353;p42">
            <a:extLst>
              <a:ext uri="{FF2B5EF4-FFF2-40B4-BE49-F238E27FC236}">
                <a16:creationId xmlns:a16="http://schemas.microsoft.com/office/drawing/2014/main" id="{D26E0A0E-DF17-D5CC-1EC9-24A748388AE3}"/>
              </a:ext>
            </a:extLst>
          </p:cNvPr>
          <p:cNvSpPr txBox="1"/>
          <p:nvPr/>
        </p:nvSpPr>
        <p:spPr>
          <a:xfrm>
            <a:off x="2849437" y="5965752"/>
            <a:ext cx="1655762" cy="369887"/>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package.xml</a:t>
            </a:r>
            <a:endParaRPr sz="1400" b="0" i="0" u="none" strike="noStrike" cap="none">
              <a:solidFill>
                <a:srgbClr val="000000"/>
              </a:solidFill>
              <a:latin typeface="Times New Roman"/>
              <a:ea typeface="Times New Roman"/>
              <a:cs typeface="Times New Roman"/>
              <a:sym typeface="Times New Roman"/>
            </a:endParaRPr>
          </a:p>
        </p:txBody>
      </p:sp>
      <p:sp>
        <p:nvSpPr>
          <p:cNvPr id="7" name="Google Shape;355;p42">
            <a:extLst>
              <a:ext uri="{FF2B5EF4-FFF2-40B4-BE49-F238E27FC236}">
                <a16:creationId xmlns:a16="http://schemas.microsoft.com/office/drawing/2014/main" id="{9258F219-72A8-2FA1-0DE5-873A90E60F64}"/>
              </a:ext>
            </a:extLst>
          </p:cNvPr>
          <p:cNvSpPr txBox="1"/>
          <p:nvPr/>
        </p:nvSpPr>
        <p:spPr>
          <a:xfrm>
            <a:off x="7335838" y="4005064"/>
            <a:ext cx="1655762" cy="369291"/>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CMakeList.txt</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2C91B-42D8-34EB-326A-E65257613D84}"/>
              </a:ext>
            </a:extLst>
          </p:cNvPr>
          <p:cNvSpPr>
            <a:spLocks noGrp="1"/>
          </p:cNvSpPr>
          <p:nvPr>
            <p:ph type="title"/>
          </p:nvPr>
        </p:nvSpPr>
        <p:spPr/>
        <p:txBody>
          <a:bodyPr/>
          <a:lstStyle/>
          <a:p>
            <a:r>
              <a:rPr lang="zh-TW" altLang="en-US" dirty="0"/>
              <a:t>創建</a:t>
            </a:r>
            <a:r>
              <a:rPr lang="en-US" altLang="zh-TW" dirty="0" err="1"/>
              <a:t>subcriber</a:t>
            </a:r>
            <a:r>
              <a:rPr lang="zh-TW" altLang="en-US" dirty="0"/>
              <a:t>的主要步驟</a:t>
            </a:r>
          </a:p>
        </p:txBody>
      </p:sp>
      <p:sp>
        <p:nvSpPr>
          <p:cNvPr id="3" name="內容版面配置區 2">
            <a:extLst>
              <a:ext uri="{FF2B5EF4-FFF2-40B4-BE49-F238E27FC236}">
                <a16:creationId xmlns:a16="http://schemas.microsoft.com/office/drawing/2014/main" id="{01F5F6BE-2CAC-9D18-A3B6-537FA89868B5}"/>
              </a:ext>
            </a:extLst>
          </p:cNvPr>
          <p:cNvSpPr>
            <a:spLocks noGrp="1"/>
          </p:cNvSpPr>
          <p:nvPr>
            <p:ph idx="1"/>
          </p:nvPr>
        </p:nvSpPr>
        <p:spPr/>
        <p:txBody>
          <a:bodyPr/>
          <a:lstStyle/>
          <a:p>
            <a:r>
              <a:rPr lang="zh-TW" altLang="en-US" dirty="0"/>
              <a:t>初始化節點</a:t>
            </a:r>
            <a:r>
              <a:rPr lang="en-US" altLang="zh-TW" dirty="0"/>
              <a:t>(</a:t>
            </a:r>
            <a:r>
              <a:rPr lang="en-US" altLang="zh-TW" dirty="0" err="1"/>
              <a:t>ros</a:t>
            </a:r>
            <a:r>
              <a:rPr lang="en-US" altLang="zh-TW" dirty="0"/>
              <a:t>::</a:t>
            </a:r>
            <a:r>
              <a:rPr lang="en-US" altLang="zh-TW" dirty="0" err="1"/>
              <a:t>init</a:t>
            </a:r>
            <a:r>
              <a:rPr lang="en-US" altLang="zh-TW" dirty="0"/>
              <a:t> </a:t>
            </a:r>
            <a:r>
              <a:rPr lang="zh-TW" altLang="en-US" dirty="0"/>
              <a:t>與</a:t>
            </a:r>
            <a:r>
              <a:rPr lang="en-US" altLang="zh-TW" dirty="0" err="1"/>
              <a:t>ros</a:t>
            </a:r>
            <a:r>
              <a:rPr lang="en-US" altLang="zh-TW" dirty="0"/>
              <a:t>::</a:t>
            </a:r>
            <a:r>
              <a:rPr lang="en-US" altLang="zh-TW" dirty="0" err="1"/>
              <a:t>NodeHandle</a:t>
            </a:r>
            <a:r>
              <a:rPr lang="en-US" altLang="zh-TW" dirty="0"/>
              <a:t>)</a:t>
            </a:r>
          </a:p>
          <a:p>
            <a:endParaRPr lang="en-US" altLang="zh-TW" dirty="0"/>
          </a:p>
          <a:p>
            <a:r>
              <a:rPr lang="zh-TW" altLang="en-US" dirty="0"/>
              <a:t>創建接收者</a:t>
            </a:r>
            <a:endParaRPr lang="en-US" altLang="zh-TW" dirty="0"/>
          </a:p>
          <a:p>
            <a:endParaRPr lang="en-US" altLang="zh-TW" dirty="0"/>
          </a:p>
          <a:p>
            <a:r>
              <a:rPr lang="zh-TW" altLang="en-US" dirty="0"/>
              <a:t>創建</a:t>
            </a:r>
            <a:r>
              <a:rPr lang="en-US" altLang="zh-TW" dirty="0">
                <a:solidFill>
                  <a:srgbClr val="FF0000"/>
                </a:solidFill>
              </a:rPr>
              <a:t>callback</a:t>
            </a:r>
            <a:r>
              <a:rPr lang="zh-TW" altLang="en-US" dirty="0">
                <a:solidFill>
                  <a:srgbClr val="FF0000"/>
                </a:solidFill>
              </a:rPr>
              <a:t>函數</a:t>
            </a:r>
            <a:endParaRPr lang="en-US" altLang="zh-TW" dirty="0">
              <a:solidFill>
                <a:srgbClr val="FF0000"/>
              </a:solidFill>
            </a:endParaRPr>
          </a:p>
          <a:p>
            <a:pPr lvl="1"/>
            <a:r>
              <a:rPr lang="en-US" altLang="zh-TW" dirty="0"/>
              <a:t>Void </a:t>
            </a:r>
            <a:r>
              <a:rPr lang="en-US" altLang="zh-TW" dirty="0" err="1"/>
              <a:t>Get_PoseMsg</a:t>
            </a:r>
            <a:r>
              <a:rPr lang="en-US" altLang="zh-TW" dirty="0"/>
              <a:t>(const </a:t>
            </a:r>
            <a:r>
              <a:rPr lang="en-US" altLang="zh-TW" dirty="0" err="1"/>
              <a:t>turtlesim</a:t>
            </a:r>
            <a:r>
              <a:rPr lang="en-US" altLang="zh-TW" dirty="0"/>
              <a:t>::Pose&amp; msg) {…}</a:t>
            </a:r>
          </a:p>
          <a:p>
            <a:pPr lvl="1"/>
            <a:endParaRPr lang="en-US" altLang="zh-TW" dirty="0"/>
          </a:p>
          <a:p>
            <a:r>
              <a:rPr lang="zh-TW" altLang="en-US" dirty="0"/>
              <a:t>呼叫</a:t>
            </a:r>
            <a:r>
              <a:rPr lang="zh-TW" altLang="en-US" dirty="0">
                <a:solidFill>
                  <a:srgbClr val="FF0000"/>
                </a:solidFill>
              </a:rPr>
              <a:t>監聽函數</a:t>
            </a:r>
            <a:endParaRPr lang="en-US" altLang="zh-TW" dirty="0">
              <a:solidFill>
                <a:srgbClr val="FF0000"/>
              </a:solidFill>
            </a:endParaRPr>
          </a:p>
          <a:p>
            <a:pPr lvl="1"/>
            <a:r>
              <a:rPr lang="en-US" altLang="zh-TW" dirty="0"/>
              <a:t>spin() </a:t>
            </a:r>
            <a:r>
              <a:rPr lang="zh-TW" altLang="en-US" dirty="0"/>
              <a:t>或 </a:t>
            </a:r>
            <a:r>
              <a:rPr lang="en-US" altLang="zh-TW" dirty="0" err="1"/>
              <a:t>spinOnce</a:t>
            </a:r>
            <a:r>
              <a:rPr lang="en-US" altLang="zh-TW" dirty="0"/>
              <a:t>()</a:t>
            </a:r>
            <a:endParaRPr lang="zh-TW" altLang="en-US" dirty="0"/>
          </a:p>
        </p:txBody>
      </p:sp>
    </p:spTree>
    <p:extLst>
      <p:ext uri="{BB962C8B-B14F-4D97-AF65-F5344CB8AC3E}">
        <p14:creationId xmlns:p14="http://schemas.microsoft.com/office/powerpoint/2010/main" val="35456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1C5905-BC1E-C000-E81B-DA93E143CB53}"/>
              </a:ext>
            </a:extLst>
          </p:cNvPr>
          <p:cNvSpPr>
            <a:spLocks noGrp="1"/>
          </p:cNvSpPr>
          <p:nvPr>
            <p:ph idx="1"/>
          </p:nvPr>
        </p:nvSpPr>
        <p:spPr/>
        <p:txBody>
          <a:bodyPr/>
          <a:lstStyle/>
          <a:p>
            <a:pPr>
              <a:defRPr/>
            </a:pPr>
            <a:r>
              <a:rPr lang="zh-TW" altLang="en-US" dirty="0"/>
              <a:t>範例</a:t>
            </a:r>
            <a:endParaRPr lang="en-US" altLang="zh-TW" dirty="0"/>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 typeface="Wingdings" panose="05000000000000000000" pitchFamily="2" charset="2"/>
              <a:buNone/>
              <a:defRPr/>
            </a:pPr>
            <a:endParaRPr lang="en-US" altLang="zh-TW" dirty="0"/>
          </a:p>
          <a:p>
            <a:pPr lvl="1">
              <a:spcBef>
                <a:spcPts val="400"/>
              </a:spcBef>
              <a:spcAft>
                <a:spcPts val="0"/>
              </a:spcAft>
              <a:buSzPts val="2000"/>
              <a:buFont typeface="Noto Sans Symbols"/>
              <a:buChar char="■"/>
              <a:defRPr/>
            </a:pPr>
            <a:r>
              <a:rPr lang="zh-TW" altLang="en-US" dirty="0">
                <a:cs typeface="Times New Roman" panose="02020603050405020304" pitchFamily="18" charset="0"/>
              </a:rPr>
              <a:t>格式</a:t>
            </a:r>
            <a:r>
              <a:rPr lang="en-US" altLang="zh-TW" dirty="0">
                <a:cs typeface="Times New Roman" panose="02020603050405020304" pitchFamily="18" charset="0"/>
              </a:rPr>
              <a:t>:</a:t>
            </a:r>
          </a:p>
          <a:p>
            <a:pPr lvl="2" indent="-228240">
              <a:spcBef>
                <a:spcPts val="360"/>
              </a:spcBef>
              <a:buFont typeface="Noto Sans Symbols"/>
              <a:buChar char="⮚"/>
              <a:tabLst>
                <a:tab pos="0" algn="l"/>
              </a:tabLst>
              <a:defRPr/>
            </a:pPr>
            <a:r>
              <a:rPr lang="en-US" altLang="zh-TW" spc="-1" dirty="0" err="1">
                <a:solidFill>
                  <a:srgbClr val="000000"/>
                </a:solidFill>
              </a:rPr>
              <a:t>ros</a:t>
            </a:r>
            <a:r>
              <a:rPr lang="en-US" altLang="zh-TW" spc="-1" dirty="0">
                <a:solidFill>
                  <a:srgbClr val="000000"/>
                </a:solidFill>
              </a:rPr>
              <a:t>::Subscriber &lt;</a:t>
            </a:r>
            <a:r>
              <a:rPr lang="en-US" altLang="zh-TW" spc="-1" dirty="0" err="1">
                <a:solidFill>
                  <a:srgbClr val="000000"/>
                </a:solidFill>
              </a:rPr>
              <a:t>sub_name</a:t>
            </a:r>
            <a:r>
              <a:rPr lang="en-US" altLang="zh-TW" spc="-1" dirty="0">
                <a:solidFill>
                  <a:srgbClr val="000000"/>
                </a:solidFill>
              </a:rPr>
              <a:t>&gt; = </a:t>
            </a:r>
          </a:p>
          <a:p>
            <a:pPr marL="914760" lvl="2" indent="0">
              <a:spcBef>
                <a:spcPts val="360"/>
              </a:spcBef>
              <a:buNone/>
              <a:tabLst>
                <a:tab pos="0" algn="l"/>
              </a:tabLst>
              <a:defRPr/>
            </a:pPr>
            <a:r>
              <a:rPr lang="en-US" altLang="zh-TW" spc="-1" dirty="0">
                <a:solidFill>
                  <a:srgbClr val="000000"/>
                </a:solidFill>
              </a:rPr>
              <a:t>    </a:t>
            </a:r>
            <a:r>
              <a:rPr lang="en-US" altLang="zh-TW" spc="-1" dirty="0" err="1">
                <a:solidFill>
                  <a:srgbClr val="000000"/>
                </a:solidFill>
              </a:rPr>
              <a:t>node_handlesubscriber</a:t>
            </a:r>
            <a:r>
              <a:rPr lang="en-US" altLang="zh-TW" spc="-1" dirty="0">
                <a:solidFill>
                  <a:srgbClr val="000000"/>
                </a:solidFill>
              </a:rPr>
              <a:t> (</a:t>
            </a:r>
            <a:r>
              <a:rPr lang="en-US" altLang="zh-TW" spc="-1" dirty="0" err="1">
                <a:solidFill>
                  <a:srgbClr val="000000"/>
                </a:solidFill>
              </a:rPr>
              <a:t>topic_name,queue_size,callback_function</a:t>
            </a:r>
            <a:r>
              <a:rPr lang="en-US" altLang="zh-TW" spc="-1" dirty="0">
                <a:solidFill>
                  <a:srgbClr val="000000"/>
                </a:solidFill>
              </a:rPr>
              <a:t>)</a:t>
            </a:r>
            <a:endParaRPr lang="zh-TW" altLang="en-US" dirty="0"/>
          </a:p>
          <a:p>
            <a:pPr lvl="1">
              <a:spcBef>
                <a:spcPts val="400"/>
              </a:spcBef>
              <a:spcAft>
                <a:spcPts val="0"/>
              </a:spcAft>
              <a:buSzPts val="2000"/>
              <a:buFont typeface="Noto Sans Symbols"/>
              <a:buChar char="■"/>
              <a:defRPr/>
            </a:pPr>
            <a:endParaRPr lang="en-US" altLang="zh-TW" dirty="0">
              <a:cs typeface="Times New Roman" panose="02020603050405020304" pitchFamily="18" charset="0"/>
            </a:endParaRPr>
          </a:p>
          <a:p>
            <a:pPr lvl="1">
              <a:spcBef>
                <a:spcPts val="400"/>
              </a:spcBef>
              <a:spcAft>
                <a:spcPts val="0"/>
              </a:spcAft>
              <a:buSzPts val="2000"/>
              <a:buFont typeface="Noto Sans Symbols"/>
              <a:buChar char="■"/>
              <a:defRPr/>
            </a:pPr>
            <a:r>
              <a:rPr lang="en-US" altLang="zh-TW" dirty="0">
                <a:cs typeface="Times New Roman" panose="02020603050405020304" pitchFamily="18" charset="0"/>
              </a:rPr>
              <a:t>spin()</a:t>
            </a:r>
          </a:p>
          <a:p>
            <a:pPr lvl="2" indent="-228240">
              <a:spcBef>
                <a:spcPts val="360"/>
              </a:spcBef>
              <a:buFont typeface="Noto Sans Symbols"/>
              <a:buChar char="⮚"/>
              <a:tabLst>
                <a:tab pos="0" algn="l"/>
              </a:tabLst>
              <a:defRPr/>
            </a:pPr>
            <a:r>
              <a:rPr lang="zh-TW" altLang="en-US" spc="-1" dirty="0">
                <a:solidFill>
                  <a:srgbClr val="000000"/>
                </a:solidFill>
              </a:rPr>
              <a:t>監聽函數</a:t>
            </a:r>
            <a:endParaRPr lang="en-US" altLang="zh-TW" spc="-1" dirty="0">
              <a:solidFill>
                <a:srgbClr val="000000"/>
              </a:solidFill>
            </a:endParaRPr>
          </a:p>
          <a:p>
            <a:pPr lvl="2" indent="-228240">
              <a:spcBef>
                <a:spcPts val="360"/>
              </a:spcBef>
              <a:buFont typeface="Noto Sans Symbols"/>
              <a:buChar char="⮚"/>
              <a:tabLst>
                <a:tab pos="0" algn="l"/>
              </a:tabLst>
              <a:defRPr/>
            </a:pPr>
            <a:r>
              <a:rPr lang="zh-TW" altLang="en-US" spc="-1" dirty="0">
                <a:solidFill>
                  <a:srgbClr val="000000"/>
                </a:solidFill>
              </a:rPr>
              <a:t>持續監聽</a:t>
            </a:r>
            <a:r>
              <a:rPr lang="en-US" altLang="zh-TW" spc="-1" dirty="0">
                <a:solidFill>
                  <a:srgbClr val="000000"/>
                </a:solidFill>
              </a:rPr>
              <a:t>callback function </a:t>
            </a:r>
            <a:r>
              <a:rPr lang="zh-TW" altLang="en-US" spc="-1" dirty="0">
                <a:solidFill>
                  <a:srgbClr val="000000"/>
                </a:solidFill>
              </a:rPr>
              <a:t>直到節點結束</a:t>
            </a:r>
            <a:r>
              <a:rPr lang="en-US" altLang="zh-TW" spc="-1" dirty="0">
                <a:solidFill>
                  <a:srgbClr val="000000"/>
                </a:solidFill>
              </a:rPr>
              <a:t> </a:t>
            </a:r>
          </a:p>
          <a:p>
            <a:pPr lvl="2">
              <a:spcBef>
                <a:spcPts val="400"/>
              </a:spcBef>
              <a:spcAft>
                <a:spcPts val="0"/>
              </a:spcAft>
              <a:buSzPts val="2000"/>
              <a:buFont typeface="Noto Sans Symbols"/>
              <a:buChar char="■"/>
              <a:defRPr/>
            </a:pPr>
            <a:endParaRPr lang="en-US" altLang="zh-TW" dirty="0">
              <a:cs typeface="Times New Roman" panose="02020603050405020304" pitchFamily="18" charset="0"/>
            </a:endParaRPr>
          </a:p>
        </p:txBody>
      </p:sp>
      <p:pic>
        <p:nvPicPr>
          <p:cNvPr id="5" name="圖片 4" descr="一張含有 文字 的圖片&#10;&#10;自動產生的描述">
            <a:extLst>
              <a:ext uri="{FF2B5EF4-FFF2-40B4-BE49-F238E27FC236}">
                <a16:creationId xmlns:a16="http://schemas.microsoft.com/office/drawing/2014/main" id="{5C3C5054-1C84-3F33-D10F-000BA2ED3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97" y="2030309"/>
            <a:ext cx="5782482" cy="1486107"/>
          </a:xfrm>
          <a:prstGeom prst="rect">
            <a:avLst/>
          </a:prstGeom>
        </p:spPr>
      </p:pic>
      <p:sp>
        <p:nvSpPr>
          <p:cNvPr id="2" name="標題 1">
            <a:extLst>
              <a:ext uri="{FF2B5EF4-FFF2-40B4-BE49-F238E27FC236}">
                <a16:creationId xmlns:a16="http://schemas.microsoft.com/office/drawing/2014/main" id="{872D0153-A49D-0787-2613-E64554223772}"/>
              </a:ext>
            </a:extLst>
          </p:cNvPr>
          <p:cNvSpPr>
            <a:spLocks noGrp="1"/>
          </p:cNvSpPr>
          <p:nvPr>
            <p:ph type="title"/>
          </p:nvPr>
        </p:nvSpPr>
        <p:spPr/>
        <p:txBody>
          <a:bodyPr/>
          <a:lstStyle/>
          <a:p>
            <a:pPr>
              <a:defRPr/>
            </a:pPr>
            <a:r>
              <a:rPr lang="en-US" altLang="zh-TW" dirty="0">
                <a:ea typeface="Times New Roman"/>
                <a:cs typeface="Times New Roman"/>
                <a:sym typeface="Times New Roman"/>
              </a:rPr>
              <a:t>Subscriber</a:t>
            </a:r>
            <a:r>
              <a:rPr lang="zh-TW" altLang="en-US" dirty="0">
                <a:latin typeface="+mj-ea"/>
                <a:cs typeface="Times New Roman"/>
                <a:sym typeface="Times New Roman"/>
              </a:rPr>
              <a:t>程式解釋</a:t>
            </a:r>
            <a:endParaRPr lang="zh-TW" altLang="en-US" dirty="0"/>
          </a:p>
        </p:txBody>
      </p:sp>
      <p:sp>
        <p:nvSpPr>
          <p:cNvPr id="32775" name="文字方塊 7">
            <a:extLst>
              <a:ext uri="{FF2B5EF4-FFF2-40B4-BE49-F238E27FC236}">
                <a16:creationId xmlns:a16="http://schemas.microsoft.com/office/drawing/2014/main" id="{509F6259-2CEB-0097-47F4-850446C8D071}"/>
              </a:ext>
            </a:extLst>
          </p:cNvPr>
          <p:cNvSpPr txBox="1">
            <a:spLocks noChangeArrowheads="1"/>
          </p:cNvSpPr>
          <p:nvPr/>
        </p:nvSpPr>
        <p:spPr bwMode="auto">
          <a:xfrm>
            <a:off x="6854273" y="269420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zh-TW" altLang="en-US" dirty="0">
                <a:solidFill>
                  <a:srgbClr val="FF0000"/>
                </a:solidFill>
                <a:latin typeface="標楷體" panose="03000509000000000000" pitchFamily="65" charset="-120"/>
                <a:ea typeface="標楷體" panose="03000509000000000000" pitchFamily="65" charset="-120"/>
              </a:rPr>
              <a:t>宣告接收者</a:t>
            </a:r>
          </a:p>
        </p:txBody>
      </p:sp>
      <p:sp>
        <p:nvSpPr>
          <p:cNvPr id="12" name="矩形 11">
            <a:extLst>
              <a:ext uri="{FF2B5EF4-FFF2-40B4-BE49-F238E27FC236}">
                <a16:creationId xmlns:a16="http://schemas.microsoft.com/office/drawing/2014/main" id="{5BE6DA79-375D-D4FC-C914-5F373338D6A8}"/>
              </a:ext>
            </a:extLst>
          </p:cNvPr>
          <p:cNvSpPr/>
          <p:nvPr/>
        </p:nvSpPr>
        <p:spPr>
          <a:xfrm>
            <a:off x="850497" y="2030308"/>
            <a:ext cx="3289455" cy="3905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12">
            <a:extLst>
              <a:ext uri="{FF2B5EF4-FFF2-40B4-BE49-F238E27FC236}">
                <a16:creationId xmlns:a16="http://schemas.microsoft.com/office/drawing/2014/main" id="{B71173CD-0BCC-6DCB-300B-F5A8776EE862}"/>
              </a:ext>
            </a:extLst>
          </p:cNvPr>
          <p:cNvSpPr/>
          <p:nvPr/>
        </p:nvSpPr>
        <p:spPr>
          <a:xfrm>
            <a:off x="850497" y="2751112"/>
            <a:ext cx="5305679" cy="221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4" name="直線單箭頭接點 13">
            <a:extLst>
              <a:ext uri="{FF2B5EF4-FFF2-40B4-BE49-F238E27FC236}">
                <a16:creationId xmlns:a16="http://schemas.microsoft.com/office/drawing/2014/main" id="{5FA6EA4B-72E3-30C6-50FA-D1D6D29710D8}"/>
              </a:ext>
            </a:extLst>
          </p:cNvPr>
          <p:cNvCxnSpPr>
            <a:cxnSpLocks/>
            <a:endCxn id="32775" idx="1"/>
          </p:cNvCxnSpPr>
          <p:nvPr/>
        </p:nvCxnSpPr>
        <p:spPr>
          <a:xfrm>
            <a:off x="6156176" y="2869425"/>
            <a:ext cx="698097" cy="9446"/>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A05471-FCF0-CF56-31D4-8D239B3419F8}"/>
              </a:ext>
            </a:extLst>
          </p:cNvPr>
          <p:cNvSpPr>
            <a:spLocks noGrp="1"/>
          </p:cNvSpPr>
          <p:nvPr>
            <p:ph type="title"/>
          </p:nvPr>
        </p:nvSpPr>
        <p:spPr/>
        <p:txBody>
          <a:bodyPr/>
          <a:lstStyle/>
          <a:p>
            <a:pPr>
              <a:defRPr/>
            </a:pPr>
            <a:r>
              <a:rPr lang="en-US" altLang="zh-TW" dirty="0" err="1">
                <a:ea typeface="Times New Roman"/>
                <a:cs typeface="Times New Roman"/>
                <a:sym typeface="Times New Roman"/>
              </a:rPr>
              <a:t>Spin</a:t>
            </a:r>
            <a:r>
              <a:rPr lang="en-US" altLang="zh-TW" dirty="0" err="1">
                <a:latin typeface="+mn-ea"/>
                <a:cs typeface="Times New Roman"/>
                <a:sym typeface="Times New Roman"/>
              </a:rPr>
              <a:t>與</a:t>
            </a:r>
            <a:r>
              <a:rPr lang="en-US" altLang="zh-TW" dirty="0" err="1">
                <a:ea typeface="Times New Roman"/>
                <a:cs typeface="Times New Roman"/>
                <a:sym typeface="Times New Roman"/>
              </a:rPr>
              <a:t>spinOnce</a:t>
            </a:r>
            <a:endParaRPr lang="zh-TW" altLang="en-US" dirty="0"/>
          </a:p>
        </p:txBody>
      </p:sp>
      <p:sp>
        <p:nvSpPr>
          <p:cNvPr id="3" name="內容版面配置區 2">
            <a:extLst>
              <a:ext uri="{FF2B5EF4-FFF2-40B4-BE49-F238E27FC236}">
                <a16:creationId xmlns:a16="http://schemas.microsoft.com/office/drawing/2014/main" id="{0DC3B992-677F-D5EF-71D6-98A3EE258368}"/>
              </a:ext>
            </a:extLst>
          </p:cNvPr>
          <p:cNvSpPr>
            <a:spLocks noGrp="1"/>
          </p:cNvSpPr>
          <p:nvPr>
            <p:ph idx="1"/>
          </p:nvPr>
        </p:nvSpPr>
        <p:spPr/>
        <p:txBody>
          <a:bodyPr/>
          <a:lstStyle/>
          <a:p>
            <a:pPr>
              <a:defRPr/>
            </a:pPr>
            <a:r>
              <a:rPr lang="zh-TW" altLang="en-US" dirty="0">
                <a:latin typeface="+mn-ea"/>
              </a:rPr>
              <a:t>關於</a:t>
            </a:r>
            <a:r>
              <a:rPr lang="en-US" altLang="zh-TW" spc="-1" dirty="0">
                <a:solidFill>
                  <a:srgbClr val="000000"/>
                </a:solidFill>
                <a:cs typeface="Times New Roman" panose="02020603050405020304" pitchFamily="18" charset="0"/>
              </a:rPr>
              <a:t>spin</a:t>
            </a:r>
            <a:r>
              <a:rPr lang="zh-TW" altLang="en-US" spc="-1" dirty="0">
                <a:solidFill>
                  <a:srgbClr val="000000"/>
                </a:solidFill>
                <a:latin typeface="+mn-ea"/>
                <a:cs typeface="Times New Roman" panose="02020603050405020304" pitchFamily="18" charset="0"/>
              </a:rPr>
              <a:t>與</a:t>
            </a:r>
            <a:r>
              <a:rPr lang="en-US" altLang="zh-TW" spc="-1" dirty="0" err="1">
                <a:solidFill>
                  <a:srgbClr val="000000"/>
                </a:solidFill>
                <a:ea typeface="+mj-ea"/>
                <a:cs typeface="Times New Roman" panose="02020603050405020304" pitchFamily="18" charset="0"/>
              </a:rPr>
              <a:t>spinOnce</a:t>
            </a:r>
            <a:endParaRPr lang="en-US" altLang="zh-TW" spc="-1" dirty="0">
              <a:solidFill>
                <a:srgbClr val="000000"/>
              </a:solidFill>
              <a:ea typeface="+mj-ea"/>
              <a:cs typeface="Times New Roman" panose="02020603050405020304" pitchFamily="18" charset="0"/>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兩個函數都是在監聽</a:t>
            </a:r>
            <a:r>
              <a:rPr lang="en-US" altLang="zh-TW" dirty="0">
                <a:solidFill>
                  <a:schemeClr val="dk1"/>
                </a:solidFill>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函數</a:t>
            </a:r>
            <a:endParaRPr lang="zh-TW" altLang="en-US" sz="2400"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透過</a:t>
            </a:r>
            <a:r>
              <a:rPr lang="zh-TW" altLang="en-US" b="1" dirty="0">
                <a:solidFill>
                  <a:srgbClr val="FF0000"/>
                </a:solidFill>
                <a:latin typeface="+mn-ea"/>
                <a:cs typeface="Times New Roman" panose="02020603050405020304" pitchFamily="18" charset="0"/>
                <a:sym typeface="Times New Roman"/>
              </a:rPr>
              <a:t>監聽</a:t>
            </a:r>
            <a:r>
              <a:rPr lang="en-US" altLang="zh-TW" b="1" dirty="0">
                <a:solidFill>
                  <a:srgbClr val="FF0000"/>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，當有</a:t>
            </a:r>
            <a:r>
              <a:rPr lang="en-US" altLang="zh-TW" dirty="0">
                <a:solidFill>
                  <a:schemeClr val="dk1"/>
                </a:solidFill>
                <a:latin typeface="+mj-lt"/>
                <a:cs typeface="Times New Roman" panose="02020603050405020304" pitchFamily="18" charset="0"/>
                <a:sym typeface="Times New Roman"/>
              </a:rPr>
              <a:t>message</a:t>
            </a:r>
            <a:r>
              <a:rPr lang="zh-TW" altLang="en-US" dirty="0">
                <a:solidFill>
                  <a:schemeClr val="dk1"/>
                </a:solidFill>
                <a:latin typeface="+mn-ea"/>
                <a:cs typeface="Times New Roman" panose="02020603050405020304" pitchFamily="18" charset="0"/>
                <a:sym typeface="Times New Roman"/>
              </a:rPr>
              <a:t>進來時，就可以即時呼叫</a:t>
            </a:r>
            <a:r>
              <a:rPr lang="en-US" altLang="zh-TW" dirty="0">
                <a:solidFill>
                  <a:schemeClr val="dk1"/>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函數</a:t>
            </a:r>
            <a:endParaRPr lang="zh-TW" altLang="en-US" sz="2400"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也就是說，</a:t>
            </a:r>
            <a:r>
              <a:rPr lang="zh-TW" altLang="en-US" b="1" dirty="0">
                <a:solidFill>
                  <a:srgbClr val="FF0000"/>
                </a:solidFill>
                <a:latin typeface="+mn-ea"/>
                <a:cs typeface="Times New Roman" panose="02020603050405020304" pitchFamily="18" charset="0"/>
                <a:sym typeface="Times New Roman"/>
              </a:rPr>
              <a:t>一定要有</a:t>
            </a:r>
            <a:r>
              <a:rPr lang="en-US" altLang="zh-TW" b="1" dirty="0">
                <a:solidFill>
                  <a:srgbClr val="FF0000"/>
                </a:solidFill>
                <a:latin typeface="+mj-lt"/>
                <a:cs typeface="Times New Roman" panose="02020603050405020304" pitchFamily="18" charset="0"/>
                <a:sym typeface="Times New Roman"/>
              </a:rPr>
              <a:t>spin</a:t>
            </a:r>
            <a:r>
              <a:rPr lang="zh-TW" altLang="en-US" b="1" dirty="0">
                <a:solidFill>
                  <a:srgbClr val="FF0000"/>
                </a:solidFill>
                <a:latin typeface="+mn-ea"/>
                <a:cs typeface="Times New Roman" panose="02020603050405020304" pitchFamily="18" charset="0"/>
                <a:sym typeface="Times New Roman"/>
              </a:rPr>
              <a:t>或</a:t>
            </a:r>
            <a:r>
              <a:rPr lang="en-US" altLang="zh-TW" b="1" dirty="0" err="1">
                <a:solidFill>
                  <a:srgbClr val="FF0000"/>
                </a:solidFill>
                <a:latin typeface="+mj-lt"/>
                <a:cs typeface="Times New Roman" panose="02020603050405020304" pitchFamily="18" charset="0"/>
                <a:sym typeface="Times New Roman"/>
              </a:rPr>
              <a:t>spinOnce</a:t>
            </a:r>
            <a:r>
              <a:rPr lang="zh-TW" altLang="en-US" b="1" dirty="0">
                <a:solidFill>
                  <a:srgbClr val="FF0000"/>
                </a:solidFill>
                <a:latin typeface="+mn-ea"/>
                <a:cs typeface="Times New Roman" panose="02020603050405020304" pitchFamily="18" charset="0"/>
                <a:sym typeface="Times New Roman"/>
              </a:rPr>
              <a:t>，</a:t>
            </a:r>
            <a:r>
              <a:rPr lang="en-US" altLang="zh-TW" b="1" dirty="0">
                <a:solidFill>
                  <a:srgbClr val="FF0000"/>
                </a:solidFill>
                <a:latin typeface="+mj-lt"/>
                <a:cs typeface="Times New Roman" panose="02020603050405020304" pitchFamily="18" charset="0"/>
                <a:sym typeface="Times New Roman"/>
              </a:rPr>
              <a:t>subscriber</a:t>
            </a:r>
            <a:r>
              <a:rPr lang="zh-TW" altLang="en-US" b="1" dirty="0">
                <a:solidFill>
                  <a:srgbClr val="FF0000"/>
                </a:solidFill>
                <a:latin typeface="+mn-ea"/>
                <a:cs typeface="Times New Roman" panose="02020603050405020304" pitchFamily="18" charset="0"/>
                <a:sym typeface="Times New Roman"/>
              </a:rPr>
              <a:t>才可正常工作</a:t>
            </a:r>
            <a:endParaRPr lang="en-US" altLang="zh-TW" dirty="0">
              <a:latin typeface="+mn-ea"/>
            </a:endParaRPr>
          </a:p>
          <a:p>
            <a:pPr>
              <a:defRPr/>
            </a:pPr>
            <a:r>
              <a:rPr lang="zh-TW" altLang="en-US" dirty="0">
                <a:latin typeface="+mn-ea"/>
              </a:rPr>
              <a:t>關於</a:t>
            </a:r>
            <a:r>
              <a:rPr lang="en-US" altLang="zh-TW" spc="-1" dirty="0">
                <a:solidFill>
                  <a:srgbClr val="000000"/>
                </a:solidFill>
                <a:latin typeface="+mj-lt"/>
                <a:cs typeface="Times New Roman" panose="02020603050405020304" pitchFamily="18" charset="0"/>
              </a:rPr>
              <a:t>spin()</a:t>
            </a: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程式到讀到這行就不會在往下了</a:t>
            </a:r>
            <a:r>
              <a:rPr lang="en-US" altLang="zh-TW" dirty="0">
                <a:solidFill>
                  <a:schemeClr val="dk1"/>
                </a:solidFill>
                <a:latin typeface="+mj-lt"/>
                <a:cs typeface="Times New Roman" panose="02020603050405020304" pitchFamily="18" charset="0"/>
                <a:sym typeface="Times New Roman"/>
              </a:rPr>
              <a:t>(</a:t>
            </a:r>
            <a:r>
              <a:rPr lang="zh-TW" altLang="en-US" dirty="0">
                <a:solidFill>
                  <a:schemeClr val="dk1"/>
                </a:solidFill>
                <a:latin typeface="+mn-ea"/>
                <a:cs typeface="Times New Roman" panose="02020603050405020304" pitchFamily="18" charset="0"/>
                <a:sym typeface="Times New Roman"/>
              </a:rPr>
              <a:t>直到程式結束</a:t>
            </a:r>
            <a:r>
              <a:rPr lang="en-US" altLang="zh-TW" dirty="0">
                <a:solidFill>
                  <a:schemeClr val="dk1"/>
                </a:solidFill>
                <a:latin typeface="+mj-lt"/>
                <a:cs typeface="Times New Roman" panose="02020603050405020304" pitchFamily="18" charset="0"/>
                <a:sym typeface="Times New Roman"/>
              </a:rPr>
              <a:t>)</a:t>
            </a:r>
            <a:endParaRPr lang="zh-TW" altLang="en-US" dirty="0">
              <a:latin typeface="+mj-lt"/>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程式讀到這行就會開始</a:t>
            </a:r>
            <a:r>
              <a:rPr lang="zh-TW" altLang="en-US" b="1" dirty="0">
                <a:solidFill>
                  <a:srgbClr val="0066FF"/>
                </a:solidFill>
                <a:latin typeface="+mn-ea"/>
                <a:cs typeface="Times New Roman" panose="02020603050405020304" pitchFamily="18" charset="0"/>
                <a:sym typeface="Times New Roman"/>
              </a:rPr>
              <a:t>只監聽</a:t>
            </a:r>
            <a:r>
              <a:rPr lang="en-US" altLang="zh-TW" b="1" dirty="0">
                <a:solidFill>
                  <a:srgbClr val="0066FF"/>
                </a:solidFill>
                <a:latin typeface="+mj-lt"/>
                <a:cs typeface="Times New Roman" panose="02020603050405020304" pitchFamily="18" charset="0"/>
                <a:sym typeface="Times New Roman"/>
              </a:rPr>
              <a:t>callback</a:t>
            </a:r>
            <a:r>
              <a:rPr lang="zh-TW" altLang="en-US" b="1" dirty="0">
                <a:solidFill>
                  <a:srgbClr val="0066FF"/>
                </a:solidFill>
                <a:latin typeface="+mn-ea"/>
                <a:cs typeface="Times New Roman" panose="02020603050405020304" pitchFamily="18" charset="0"/>
                <a:sym typeface="Times New Roman"/>
              </a:rPr>
              <a:t>函數</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n-ea"/>
                <a:cs typeface="Times New Roman" panose="02020603050405020304" pitchFamily="18" charset="0"/>
                <a:sym typeface="Times New Roman"/>
              </a:rPr>
              <a:t> 所以不用迴圈也沒關係</a:t>
            </a:r>
            <a:endParaRPr lang="en-US" altLang="zh-TW" dirty="0">
              <a:latin typeface="+mn-ea"/>
            </a:endParaRPr>
          </a:p>
          <a:p>
            <a:pPr>
              <a:defRPr/>
            </a:pPr>
            <a:r>
              <a:rPr lang="zh-TW" altLang="en-US" dirty="0">
                <a:latin typeface="+mn-ea"/>
              </a:rPr>
              <a:t>關於</a:t>
            </a:r>
            <a:r>
              <a:rPr lang="en-US" altLang="zh-TW" spc="-1" dirty="0" err="1">
                <a:solidFill>
                  <a:srgbClr val="000000"/>
                </a:solidFill>
                <a:latin typeface="+mj-lt"/>
                <a:cs typeface="Times New Roman" panose="02020603050405020304" pitchFamily="18" charset="0"/>
              </a:rPr>
              <a:t>spinOnce</a:t>
            </a:r>
            <a:r>
              <a:rPr lang="en-US" altLang="zh-TW" spc="-1" dirty="0">
                <a:solidFill>
                  <a:srgbClr val="000000"/>
                </a:solidFill>
                <a:latin typeface="+mj-lt"/>
                <a:cs typeface="Times New Roman" panose="02020603050405020304" pitchFamily="18" charset="0"/>
              </a:rPr>
              <a:t>()</a:t>
            </a: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對照</a:t>
            </a:r>
            <a:r>
              <a:rPr lang="en-US" altLang="zh-TW" dirty="0">
                <a:solidFill>
                  <a:schemeClr val="dk1"/>
                </a:solidFill>
                <a:latin typeface="+mj-lt"/>
                <a:cs typeface="Times New Roman" panose="02020603050405020304" pitchFamily="18" charset="0"/>
                <a:sym typeface="Times New Roman"/>
              </a:rPr>
              <a:t>spin()</a:t>
            </a:r>
            <a:r>
              <a:rPr lang="zh-TW" altLang="en-US" dirty="0">
                <a:solidFill>
                  <a:schemeClr val="dk1"/>
                </a:solidFill>
                <a:latin typeface="+mn-ea"/>
                <a:cs typeface="Times New Roman" panose="02020603050405020304" pitchFamily="18" charset="0"/>
                <a:sym typeface="Times New Roman"/>
              </a:rPr>
              <a:t>，顧名思義，只會監聽</a:t>
            </a:r>
            <a:r>
              <a:rPr lang="en-US" altLang="zh-TW" dirty="0">
                <a:solidFill>
                  <a:schemeClr val="dk1"/>
                </a:solidFill>
                <a:latin typeface="+mj-lt"/>
                <a:cs typeface="Times New Roman" panose="02020603050405020304" pitchFamily="18" charset="0"/>
                <a:sym typeface="Times New Roman"/>
              </a:rPr>
              <a:t>callback</a:t>
            </a:r>
            <a:r>
              <a:rPr lang="zh-TW" altLang="en-US" dirty="0">
                <a:solidFill>
                  <a:schemeClr val="dk1"/>
                </a:solidFill>
                <a:latin typeface="+mn-ea"/>
                <a:cs typeface="Times New Roman" panose="02020603050405020304" pitchFamily="18" charset="0"/>
                <a:sym typeface="Times New Roman"/>
              </a:rPr>
              <a:t>一次</a:t>
            </a:r>
            <a:endParaRPr lang="zh-TW" altLang="en-US" dirty="0">
              <a:latin typeface="+mn-ea"/>
              <a:cs typeface="Times New Roman" panose="02020603050405020304" pitchFamily="18" charset="0"/>
              <a:sym typeface="Times New Roman"/>
            </a:endParaRPr>
          </a:p>
          <a:p>
            <a:pPr lvl="1">
              <a:spcBef>
                <a:spcPts val="400"/>
              </a:spcBef>
              <a:spcAft>
                <a:spcPts val="0"/>
              </a:spcAft>
              <a:buSzPts val="2000"/>
              <a:buFont typeface="Noto Sans Symbols"/>
              <a:buChar char="■"/>
              <a:defRPr/>
            </a:pPr>
            <a:r>
              <a:rPr lang="zh-TW" altLang="en-US" dirty="0">
                <a:solidFill>
                  <a:schemeClr val="dk1"/>
                </a:solidFill>
                <a:latin typeface="+mn-ea"/>
                <a:cs typeface="Times New Roman" panose="02020603050405020304" pitchFamily="18" charset="0"/>
                <a:sym typeface="Times New Roman"/>
              </a:rPr>
              <a:t>用意何在</a:t>
            </a:r>
            <a:r>
              <a:rPr lang="en-US" altLang="zh-TW" dirty="0">
                <a:solidFill>
                  <a:schemeClr val="dk1"/>
                </a:solidFill>
                <a:latin typeface="+mn-ea"/>
                <a:cs typeface="Times New Roman" panose="02020603050405020304" pitchFamily="18" charset="0"/>
                <a:sym typeface="Times New Roman"/>
              </a:rPr>
              <a:t>? </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en-US" altLang="zh-TW" dirty="0">
                <a:solidFill>
                  <a:schemeClr val="dk1"/>
                </a:solidFill>
                <a:latin typeface="+mn-ea"/>
                <a:cs typeface="Times New Roman" panose="02020603050405020304" pitchFamily="18" charset="0"/>
                <a:sym typeface="Times New Roman"/>
              </a:rPr>
              <a:t>(</a:t>
            </a:r>
            <a:r>
              <a:rPr lang="zh-TW" altLang="en-US" dirty="0">
                <a:solidFill>
                  <a:schemeClr val="dk1"/>
                </a:solidFill>
                <a:latin typeface="+mn-ea"/>
                <a:cs typeface="Times New Roman" panose="02020603050405020304" pitchFamily="18" charset="0"/>
                <a:sym typeface="Times New Roman"/>
              </a:rPr>
              <a:t>只監聽一次很容易漏資料</a:t>
            </a:r>
            <a:r>
              <a:rPr lang="en-US" altLang="zh-TW" dirty="0">
                <a:solidFill>
                  <a:schemeClr val="dk1"/>
                </a:solidFill>
                <a:latin typeface="+mn-ea"/>
                <a:cs typeface="Times New Roman" panose="02020603050405020304" pitchFamily="18" charset="0"/>
                <a:sym typeface="Times New Roman"/>
              </a:rPr>
              <a:t>)</a:t>
            </a:r>
            <a:endParaRPr lang="zh-TW" altLang="en-US" dirty="0">
              <a:latin typeface="+mn-ea"/>
              <a:cs typeface="Times New Roman" panose="02020603050405020304" pitchFamily="18" charset="0"/>
              <a:sym typeface="Times New Roman"/>
            </a:endParaRPr>
          </a:p>
          <a:p>
            <a:pPr lvl="2">
              <a:spcBef>
                <a:spcPts val="360"/>
              </a:spcBef>
              <a:spcAft>
                <a:spcPts val="0"/>
              </a:spcAft>
              <a:buSzPts val="1800"/>
              <a:buFont typeface="Noto Sans Symbols"/>
              <a:buChar char="⮚"/>
              <a:defRPr/>
            </a:pPr>
            <a:r>
              <a:rPr lang="zh-TW" altLang="en-US" dirty="0">
                <a:solidFill>
                  <a:schemeClr val="dk1"/>
                </a:solidFill>
                <a:latin typeface="+mn-ea"/>
                <a:cs typeface="Times New Roman" panose="02020603050405020304" pitchFamily="18" charset="0"/>
                <a:sym typeface="Times New Roman"/>
              </a:rPr>
              <a:t>通常搭配</a:t>
            </a:r>
            <a:r>
              <a:rPr lang="en-US" altLang="zh-TW" dirty="0">
                <a:solidFill>
                  <a:schemeClr val="dk1"/>
                </a:solidFill>
                <a:latin typeface="+mj-lt"/>
                <a:cs typeface="Times New Roman" panose="02020603050405020304" pitchFamily="18" charset="0"/>
                <a:sym typeface="Times New Roman"/>
              </a:rPr>
              <a:t>loop</a:t>
            </a:r>
            <a:r>
              <a:rPr lang="zh-TW" altLang="en-US" dirty="0">
                <a:solidFill>
                  <a:schemeClr val="dk1"/>
                </a:solidFill>
                <a:latin typeface="+mn-ea"/>
                <a:cs typeface="Times New Roman" panose="02020603050405020304" pitchFamily="18" charset="0"/>
                <a:sym typeface="Times New Roman"/>
              </a:rPr>
              <a:t>與</a:t>
            </a:r>
            <a:r>
              <a:rPr lang="en-US" altLang="zh-TW" dirty="0">
                <a:solidFill>
                  <a:schemeClr val="dk1"/>
                </a:solidFill>
                <a:latin typeface="+mj-lt"/>
                <a:cs typeface="Times New Roman" panose="02020603050405020304" pitchFamily="18" charset="0"/>
                <a:sym typeface="Times New Roman"/>
              </a:rPr>
              <a:t>sleep</a:t>
            </a:r>
            <a:r>
              <a:rPr lang="zh-TW" altLang="en-US" dirty="0">
                <a:solidFill>
                  <a:schemeClr val="dk1"/>
                </a:solidFill>
                <a:latin typeface="+mn-ea"/>
                <a:cs typeface="Times New Roman" panose="02020603050405020304" pitchFamily="18" charset="0"/>
                <a:sym typeface="Times New Roman"/>
              </a:rPr>
              <a:t>函數來達到，</a:t>
            </a:r>
            <a:r>
              <a:rPr lang="zh-TW" altLang="en-US" b="1" dirty="0">
                <a:solidFill>
                  <a:srgbClr val="0066FF"/>
                </a:solidFill>
                <a:latin typeface="+mn-ea"/>
                <a:cs typeface="Times New Roman" panose="02020603050405020304" pitchFamily="18" charset="0"/>
                <a:sym typeface="Times New Roman"/>
              </a:rPr>
              <a:t>控制監聽</a:t>
            </a:r>
            <a:r>
              <a:rPr lang="en-US" altLang="zh-TW" b="1" dirty="0">
                <a:solidFill>
                  <a:srgbClr val="0066FF"/>
                </a:solidFill>
                <a:latin typeface="+mj-lt"/>
                <a:cs typeface="Times New Roman" panose="02020603050405020304" pitchFamily="18" charset="0"/>
                <a:sym typeface="Times New Roman"/>
              </a:rPr>
              <a:t>callback</a:t>
            </a:r>
            <a:r>
              <a:rPr lang="zh-TW" altLang="en-US" b="1" dirty="0">
                <a:solidFill>
                  <a:srgbClr val="0066FF"/>
                </a:solidFill>
                <a:latin typeface="+mn-ea"/>
                <a:cs typeface="Times New Roman" panose="02020603050405020304" pitchFamily="18" charset="0"/>
                <a:sym typeface="Times New Roman"/>
              </a:rPr>
              <a:t>的頻率</a:t>
            </a:r>
            <a:endParaRPr lang="en-US" altLang="zh-TW" dirty="0">
              <a:solidFill>
                <a:srgbClr val="0066FF"/>
              </a:solidFill>
              <a:latin typeface="+mn-ea"/>
              <a:cs typeface="Times New Roman" panose="02020603050405020304" pitchFamily="18" charset="0"/>
              <a:sym typeface="Times New Roman"/>
            </a:endParaRPr>
          </a:p>
          <a:p>
            <a:pPr lvl="3">
              <a:defRPr/>
            </a:pPr>
            <a:r>
              <a:rPr lang="zh-TW" altLang="en-US" dirty="0">
                <a:latin typeface="+mn-ea"/>
              </a:rPr>
              <a:t>用於</a:t>
            </a:r>
            <a:r>
              <a:rPr lang="zh-TW" altLang="en-US" spc="-1" dirty="0">
                <a:latin typeface="+mn-ea"/>
                <a:cs typeface="Times New Roman" panose="02020603050405020304" pitchFamily="18" charset="0"/>
              </a:rPr>
              <a:t>需要每隔固定時間監聽一次</a:t>
            </a:r>
            <a:r>
              <a:rPr lang="en-US" altLang="zh-TW" spc="-1" dirty="0">
                <a:latin typeface="+mj-lt"/>
                <a:cs typeface="Times New Roman" panose="02020603050405020304" pitchFamily="18" charset="0"/>
              </a:rPr>
              <a:t>callback</a:t>
            </a:r>
            <a:r>
              <a:rPr lang="zh-TW" altLang="en-US" spc="-1" dirty="0">
                <a:latin typeface="+mn-ea"/>
                <a:cs typeface="Times New Roman" panose="02020603050405020304" pitchFamily="18" charset="0"/>
              </a:rPr>
              <a:t>資訊時用</a:t>
            </a:r>
          </a:p>
          <a:p>
            <a:pPr lvl="3">
              <a:defRPr/>
            </a:pPr>
            <a:endParaRPr lang="zh-TW"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內容版面配置區 2">
            <a:extLst>
              <a:ext uri="{FF2B5EF4-FFF2-40B4-BE49-F238E27FC236}">
                <a16:creationId xmlns:a16="http://schemas.microsoft.com/office/drawing/2014/main" id="{37C52693-FB31-475D-3AF7-16CE466361B7}"/>
              </a:ext>
            </a:extLst>
          </p:cNvPr>
          <p:cNvSpPr>
            <a:spLocks noGrp="1" noChangeArrowheads="1"/>
          </p:cNvSpPr>
          <p:nvPr>
            <p:ph idx="1"/>
          </p:nvPr>
        </p:nvSpPr>
        <p:spPr/>
        <p:txBody>
          <a:bodyPr/>
          <a:lstStyle/>
          <a:p>
            <a:r>
              <a:rPr lang="en-US" altLang="zh-TW" dirty="0" err="1"/>
              <a:t>SpinOnce</a:t>
            </a:r>
            <a:r>
              <a:rPr lang="en-US" altLang="zh-TW" dirty="0"/>
              <a:t>()</a:t>
            </a:r>
            <a:r>
              <a:rPr lang="zh-TW" altLang="en-US" dirty="0">
                <a:solidFill>
                  <a:srgbClr val="000000"/>
                </a:solidFill>
                <a:cs typeface="Times New Roman" panose="02020603050405020304" pitchFamily="18" charset="0"/>
                <a:sym typeface="Times New Roman" panose="02020603050405020304" pitchFamily="18" charset="0"/>
              </a:rPr>
              <a:t>範例</a:t>
            </a:r>
            <a:endParaRPr lang="en-US" altLang="zh-TW" dirty="0">
              <a:solidFill>
                <a:srgbClr val="000000"/>
              </a:solidFill>
              <a:cs typeface="Times New Roman" panose="02020603050405020304" pitchFamily="18" charset="0"/>
              <a:sym typeface="Times New Roman" panose="02020603050405020304" pitchFamily="18" charset="0"/>
            </a:endParaRPr>
          </a:p>
          <a:p>
            <a:pPr lvl="1"/>
            <a:r>
              <a:rPr kumimoji="0" lang="zh-TW" altLang="en-US" dirty="0">
                <a:solidFill>
                  <a:srgbClr val="000000"/>
                </a:solidFill>
                <a:cs typeface="Times New Roman" panose="02020603050405020304" pitchFamily="18" charset="0"/>
                <a:sym typeface="Times New Roman" panose="02020603050405020304" pitchFamily="18" charset="0"/>
              </a:rPr>
              <a:t>以</a:t>
            </a:r>
            <a:r>
              <a:rPr kumimoji="0" lang="en-US" altLang="zh-TW" dirty="0">
                <a:solidFill>
                  <a:srgbClr val="000000"/>
                </a:solidFill>
                <a:cs typeface="Times New Roman" panose="02020603050405020304" pitchFamily="18" charset="0"/>
                <a:sym typeface="Times New Roman" panose="02020603050405020304" pitchFamily="18" charset="0"/>
              </a:rPr>
              <a:t>10 </a:t>
            </a:r>
            <a:r>
              <a:rPr kumimoji="0" lang="en-US" altLang="zh-TW" dirty="0" err="1">
                <a:solidFill>
                  <a:srgbClr val="000000"/>
                </a:solidFill>
                <a:cs typeface="Times New Roman" panose="02020603050405020304" pitchFamily="18" charset="0"/>
                <a:sym typeface="Times New Roman" panose="02020603050405020304" pitchFamily="18" charset="0"/>
              </a:rPr>
              <a:t>hz</a:t>
            </a:r>
            <a:r>
              <a:rPr kumimoji="0" lang="en-US" altLang="zh-TW" dirty="0">
                <a:solidFill>
                  <a:srgbClr val="000000"/>
                </a:solidFill>
                <a:cs typeface="Times New Roman" panose="02020603050405020304" pitchFamily="18" charset="0"/>
                <a:sym typeface="Times New Roman" panose="02020603050405020304" pitchFamily="18" charset="0"/>
              </a:rPr>
              <a:t> </a:t>
            </a:r>
            <a:r>
              <a:rPr kumimoji="0" lang="zh-TW" altLang="en-US" dirty="0">
                <a:solidFill>
                  <a:srgbClr val="000000"/>
                </a:solidFill>
                <a:cs typeface="Times New Roman" panose="02020603050405020304" pitchFamily="18" charset="0"/>
                <a:sym typeface="Times New Roman" panose="02020603050405020304" pitchFamily="18" charset="0"/>
              </a:rPr>
              <a:t>的頻率來監聽</a:t>
            </a:r>
            <a:r>
              <a:rPr kumimoji="0" lang="en-US" altLang="zh-TW" dirty="0">
                <a:solidFill>
                  <a:srgbClr val="000000"/>
                </a:solidFill>
                <a:cs typeface="Times New Roman" panose="02020603050405020304" pitchFamily="18" charset="0"/>
                <a:sym typeface="Times New Roman" panose="02020603050405020304" pitchFamily="18" charset="0"/>
              </a:rPr>
              <a:t>callback</a:t>
            </a: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endParaRPr kumimoji="0" lang="en-US" altLang="zh-TW" dirty="0">
              <a:solidFill>
                <a:srgbClr val="000000"/>
              </a:solidFill>
              <a:cs typeface="Times New Roman" panose="02020603050405020304" pitchFamily="18" charset="0"/>
              <a:sym typeface="Times New Roman" panose="02020603050405020304" pitchFamily="18" charset="0"/>
            </a:endParaRPr>
          </a:p>
          <a:p>
            <a:pPr lvl="1"/>
            <a:r>
              <a:rPr kumimoji="0" lang="zh-TW" altLang="en-US" dirty="0">
                <a:solidFill>
                  <a:srgbClr val="000000"/>
                </a:solidFill>
                <a:cs typeface="Times New Roman" panose="02020603050405020304" pitchFamily="18" charset="0"/>
                <a:sym typeface="Times New Roman" panose="02020603050405020304" pitchFamily="18" charset="0"/>
              </a:rPr>
              <a:t>依程式執行速度來不斷監聽</a:t>
            </a:r>
            <a:r>
              <a:rPr kumimoji="0" lang="en-US" altLang="zh-TW" dirty="0">
                <a:solidFill>
                  <a:srgbClr val="000000"/>
                </a:solidFill>
                <a:cs typeface="Times New Roman" panose="02020603050405020304" pitchFamily="18" charset="0"/>
                <a:sym typeface="Times New Roman" panose="02020603050405020304" pitchFamily="18" charset="0"/>
              </a:rPr>
              <a:t>callback</a:t>
            </a:r>
          </a:p>
          <a:p>
            <a:endParaRPr lang="zh-TW" altLang="en-US" dirty="0"/>
          </a:p>
        </p:txBody>
      </p:sp>
      <p:pic>
        <p:nvPicPr>
          <p:cNvPr id="5" name="圖片 4" descr="一張含有 文字 的圖片&#10;&#10;自動產生的描述">
            <a:extLst>
              <a:ext uri="{FF2B5EF4-FFF2-40B4-BE49-F238E27FC236}">
                <a16:creationId xmlns:a16="http://schemas.microsoft.com/office/drawing/2014/main" id="{DB0742B9-33A9-F9E8-00F5-856FB6F4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01" y="2169201"/>
            <a:ext cx="2305419" cy="3427648"/>
          </a:xfrm>
          <a:prstGeom prst="rect">
            <a:avLst/>
          </a:prstGeom>
        </p:spPr>
      </p:pic>
      <p:sp>
        <p:nvSpPr>
          <p:cNvPr id="2" name="標題 1">
            <a:extLst>
              <a:ext uri="{FF2B5EF4-FFF2-40B4-BE49-F238E27FC236}">
                <a16:creationId xmlns:a16="http://schemas.microsoft.com/office/drawing/2014/main" id="{43B04BB7-B3AC-684F-E6D9-94B75F8B596D}"/>
              </a:ext>
            </a:extLst>
          </p:cNvPr>
          <p:cNvSpPr>
            <a:spLocks noGrp="1"/>
          </p:cNvSpPr>
          <p:nvPr>
            <p:ph type="title"/>
          </p:nvPr>
        </p:nvSpPr>
        <p:spPr/>
        <p:txBody>
          <a:bodyPr/>
          <a:lstStyle/>
          <a:p>
            <a:pPr>
              <a:defRPr/>
            </a:pPr>
            <a:r>
              <a:rPr lang="en-US" altLang="zh-TW" dirty="0" err="1">
                <a:ea typeface="Times New Roman"/>
                <a:cs typeface="Times New Roman"/>
                <a:sym typeface="Times New Roman"/>
              </a:rPr>
              <a:t>Spin</a:t>
            </a:r>
            <a:r>
              <a:rPr lang="en-US" altLang="zh-TW" dirty="0" err="1">
                <a:latin typeface="+mn-ea"/>
                <a:cs typeface="Times New Roman"/>
                <a:sym typeface="Times New Roman"/>
              </a:rPr>
              <a:t>與</a:t>
            </a:r>
            <a:r>
              <a:rPr lang="en-US" altLang="zh-TW" dirty="0" err="1">
                <a:ea typeface="Times New Roman"/>
                <a:cs typeface="Times New Roman"/>
                <a:sym typeface="Times New Roman"/>
              </a:rPr>
              <a:t>spinOnce</a:t>
            </a:r>
            <a:endParaRPr lang="zh-TW" altLang="en-US" dirty="0"/>
          </a:p>
        </p:txBody>
      </p:sp>
      <p:sp>
        <p:nvSpPr>
          <p:cNvPr id="6" name="矩形 5">
            <a:extLst>
              <a:ext uri="{FF2B5EF4-FFF2-40B4-BE49-F238E27FC236}">
                <a16:creationId xmlns:a16="http://schemas.microsoft.com/office/drawing/2014/main" id="{F786F137-ACE1-0AB7-DBE6-8CC8EA3146D8}"/>
              </a:ext>
            </a:extLst>
          </p:cNvPr>
          <p:cNvSpPr/>
          <p:nvPr/>
        </p:nvSpPr>
        <p:spPr>
          <a:xfrm>
            <a:off x="1362300" y="2276872"/>
            <a:ext cx="2057571" cy="228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矩形 11">
            <a:extLst>
              <a:ext uri="{FF2B5EF4-FFF2-40B4-BE49-F238E27FC236}">
                <a16:creationId xmlns:a16="http://schemas.microsoft.com/office/drawing/2014/main" id="{FD7778DF-A0B1-1CA0-5FB6-BC852FEA46F3}"/>
              </a:ext>
            </a:extLst>
          </p:cNvPr>
          <p:cNvSpPr/>
          <p:nvPr/>
        </p:nvSpPr>
        <p:spPr>
          <a:xfrm>
            <a:off x="1691680" y="3140968"/>
            <a:ext cx="1584176" cy="228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93F7D3DF-2A9C-56E9-8BA2-6887DC7BD614}"/>
              </a:ext>
            </a:extLst>
          </p:cNvPr>
          <p:cNvSpPr>
            <a:spLocks noGrp="1" noChangeArrowheads="1"/>
          </p:cNvSpPr>
          <p:nvPr>
            <p:ph type="title"/>
          </p:nvPr>
        </p:nvSpPr>
        <p:spPr/>
        <p:txBody>
          <a:bodyPr/>
          <a:lstStyle/>
          <a:p>
            <a:r>
              <a:rPr lang="zh-TW" altLang="en-US" dirty="0">
                <a:latin typeface="標楷體" panose="03000509000000000000" pitchFamily="65" charset="-120"/>
                <a:cs typeface="Times New Roman" panose="02020603050405020304" pitchFamily="18" charset="0"/>
                <a:sym typeface="Times New Roman" panose="02020603050405020304" pitchFamily="18" charset="0"/>
              </a:rPr>
              <a:t>練習</a:t>
            </a:r>
            <a:endParaRPr lang="zh-TW" altLang="en-US" dirty="0"/>
          </a:p>
        </p:txBody>
      </p:sp>
      <p:sp>
        <p:nvSpPr>
          <p:cNvPr id="3" name="內容版面配置區 2">
            <a:extLst>
              <a:ext uri="{FF2B5EF4-FFF2-40B4-BE49-F238E27FC236}">
                <a16:creationId xmlns:a16="http://schemas.microsoft.com/office/drawing/2014/main" id="{9826BB61-76A1-47B1-69FB-F423A91DD000}"/>
              </a:ext>
            </a:extLst>
          </p:cNvPr>
          <p:cNvSpPr>
            <a:spLocks noGrp="1"/>
          </p:cNvSpPr>
          <p:nvPr>
            <p:ph idx="1"/>
          </p:nvPr>
        </p:nvSpPr>
        <p:spPr/>
        <p:txBody>
          <a:bodyPr/>
          <a:lstStyle/>
          <a:p>
            <a:pPr>
              <a:defRPr/>
            </a:pPr>
            <a:r>
              <a:rPr lang="zh-TW" altLang="en-US" dirty="0"/>
              <a:t>重新</a:t>
            </a:r>
            <a:r>
              <a:rPr lang="zh-TW" altLang="en-US" spc="-1" dirty="0">
                <a:solidFill>
                  <a:srgbClr val="000000"/>
                </a:solidFill>
                <a:cs typeface="Times New Roman" panose="02020603050405020304" pitchFamily="18" charset="0"/>
              </a:rPr>
              <a:t>創建一個</a:t>
            </a:r>
            <a:r>
              <a:rPr lang="en-US" altLang="zh-TW" spc="-1" dirty="0">
                <a:solidFill>
                  <a:srgbClr val="000000"/>
                </a:solidFill>
                <a:cs typeface="Times New Roman" panose="02020603050405020304" pitchFamily="18" charset="0"/>
              </a:rPr>
              <a:t>package</a:t>
            </a:r>
          </a:p>
          <a:p>
            <a:pPr>
              <a:defRPr/>
            </a:pPr>
            <a:r>
              <a:rPr lang="zh-TW" altLang="en-US" spc="-1" dirty="0">
                <a:solidFill>
                  <a:srgbClr val="000000"/>
                </a:solidFill>
                <a:cs typeface="Times New Roman" panose="02020603050405020304" pitchFamily="18" charset="0"/>
              </a:rPr>
              <a:t>把今天做的練習再做一遍</a:t>
            </a:r>
            <a:endParaRPr lang="zh-TW"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B51CC39-9270-225A-AB3B-50DC97D31EFD}"/>
              </a:ext>
            </a:extLst>
          </p:cNvPr>
          <p:cNvSpPr>
            <a:spLocks noGrp="1" noChangeArrowheads="1"/>
          </p:cNvSpPr>
          <p:nvPr>
            <p:ph type="ctrTitle"/>
          </p:nvPr>
        </p:nvSpPr>
        <p:spPr>
          <a:xfrm>
            <a:off x="1447800" y="1676400"/>
            <a:ext cx="6400800" cy="995363"/>
          </a:xfrm>
        </p:spPr>
        <p:txBody>
          <a:bodyPr/>
          <a:lstStyle/>
          <a:p>
            <a:pPr algn="ctr" eaLnBrk="1" hangingPunct="1"/>
            <a:r>
              <a:rPr lang="zh-TW" altLang="en-US" sz="5400"/>
              <a:t>謝 謝 指 教</a:t>
            </a:r>
          </a:p>
        </p:txBody>
      </p:sp>
      <p:pic>
        <p:nvPicPr>
          <p:cNvPr id="38915" name="圖片 6" descr="home4.bmp">
            <a:extLst>
              <a:ext uri="{FF2B5EF4-FFF2-40B4-BE49-F238E27FC236}">
                <a16:creationId xmlns:a16="http://schemas.microsoft.com/office/drawing/2014/main" id="{F5A9A5CA-D33C-E2BF-35C1-90ECB8A5242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027863" y="3429000"/>
            <a:ext cx="1922462"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圖片 7" descr="hum7_1.bmp">
            <a:extLst>
              <a:ext uri="{FF2B5EF4-FFF2-40B4-BE49-F238E27FC236}">
                <a16:creationId xmlns:a16="http://schemas.microsoft.com/office/drawing/2014/main" id="{7989C5D6-673E-F414-0A7A-13E979168A2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667000" y="3886200"/>
            <a:ext cx="24003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MSLmark">
            <a:extLst>
              <a:ext uri="{FF2B5EF4-FFF2-40B4-BE49-F238E27FC236}">
                <a16:creationId xmlns:a16="http://schemas.microsoft.com/office/drawing/2014/main" id="{72846409-A1AD-4485-9F7F-4D6AA6DA83CE}"/>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5029200" y="4343400"/>
            <a:ext cx="17843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AD4173DB-53E3-4E4C-F957-2A0E7F6D6640}"/>
              </a:ext>
            </a:extLst>
          </p:cNvPr>
          <p:cNvSpPr>
            <a:spLocks noGrp="1"/>
          </p:cNvSpPr>
          <p:nvPr>
            <p:ph type="title"/>
          </p:nvPr>
        </p:nvSpPr>
        <p:spPr/>
        <p:txBody>
          <a:bodyPr/>
          <a:lstStyle/>
          <a:p>
            <a:pPr>
              <a:tabLst>
                <a:tab pos="0" algn="l"/>
              </a:tabLst>
              <a:defRPr/>
            </a:pPr>
            <a:r>
              <a:rPr lang="en-US" altLang="zh-TW" spc="-1" dirty="0">
                <a:solidFill>
                  <a:srgbClr val="000000"/>
                </a:solidFill>
                <a:ea typeface="Times New Roman"/>
              </a:rPr>
              <a:t>ROS</a:t>
            </a:r>
            <a:r>
              <a:rPr lang="zh-TW" altLang="en-US" spc="-1" dirty="0">
                <a:solidFill>
                  <a:srgbClr val="000000"/>
                </a:solidFill>
                <a:ea typeface="Times New Roman"/>
              </a:rPr>
              <a:t> </a:t>
            </a:r>
            <a:r>
              <a:rPr lang="en-US" altLang="zh-TW" spc="-1" dirty="0">
                <a:solidFill>
                  <a:srgbClr val="000000"/>
                </a:solidFill>
                <a:ea typeface="Times New Roman"/>
              </a:rPr>
              <a:t>package</a:t>
            </a:r>
            <a:r>
              <a:rPr lang="zh-TW" altLang="en-US" spc="-1" dirty="0">
                <a:solidFill>
                  <a:srgbClr val="000000"/>
                </a:solidFill>
                <a:latin typeface="標楷體" panose="03000509000000000000" pitchFamily="65" charset="-120"/>
              </a:rPr>
              <a:t>與</a:t>
            </a:r>
            <a:r>
              <a:rPr lang="en-US" altLang="zh-TW" spc="-1" dirty="0">
                <a:solidFill>
                  <a:srgbClr val="000000"/>
                </a:solidFill>
                <a:ea typeface="Times New Roman"/>
              </a:rPr>
              <a:t>node</a:t>
            </a:r>
            <a:r>
              <a:rPr lang="zh-TW" altLang="en-US" spc="-1" dirty="0">
                <a:solidFill>
                  <a:srgbClr val="000000"/>
                </a:solidFill>
                <a:latin typeface="標楷體" panose="03000509000000000000" pitchFamily="65" charset="-120"/>
              </a:rPr>
              <a:t>初步介紹</a:t>
            </a:r>
            <a:r>
              <a:rPr lang="en-US" altLang="zh-TW" spc="-1" dirty="0">
                <a:solidFill>
                  <a:srgbClr val="000000"/>
                </a:solidFill>
                <a:ea typeface="Times New Roman"/>
              </a:rPr>
              <a:t>(1/2)</a:t>
            </a:r>
            <a:endParaRPr lang="en-US" altLang="zh-TW" spc="-1" dirty="0">
              <a:solidFill>
                <a:srgbClr val="000000"/>
              </a:solidFill>
              <a:latin typeface="Arial"/>
            </a:endParaRPr>
          </a:p>
        </p:txBody>
      </p:sp>
      <p:sp>
        <p:nvSpPr>
          <p:cNvPr id="11267" name="內容版面配置區 2">
            <a:extLst>
              <a:ext uri="{FF2B5EF4-FFF2-40B4-BE49-F238E27FC236}">
                <a16:creationId xmlns:a16="http://schemas.microsoft.com/office/drawing/2014/main" id="{BF8C0C49-B277-9D21-5FD7-4F9C84B5CEA4}"/>
              </a:ext>
            </a:extLst>
          </p:cNvPr>
          <p:cNvSpPr>
            <a:spLocks noGrp="1"/>
          </p:cNvSpPr>
          <p:nvPr>
            <p:ph idx="1"/>
          </p:nvPr>
        </p:nvSpPr>
        <p:spPr/>
        <p:txBody>
          <a:bodyPr/>
          <a:lstStyle/>
          <a:p>
            <a:pPr>
              <a:defRPr/>
            </a:pPr>
            <a:r>
              <a:rPr lang="zh-TW" altLang="en-US" dirty="0">
                <a:solidFill>
                  <a:srgbClr val="FF0000"/>
                </a:solidFill>
              </a:rPr>
              <a:t>在</a:t>
            </a:r>
            <a:r>
              <a:rPr lang="en-US" altLang="zh-TW" spc="-1" dirty="0">
                <a:solidFill>
                  <a:srgbClr val="FF0000"/>
                </a:solidFill>
                <a:ea typeface="Times New Roman"/>
              </a:rPr>
              <a:t>ROS</a:t>
            </a:r>
            <a:r>
              <a:rPr lang="zh-TW" altLang="en-US" spc="-1" dirty="0">
                <a:solidFill>
                  <a:srgbClr val="FF0000"/>
                </a:solidFill>
                <a:latin typeface="標楷體" panose="03000509000000000000" pitchFamily="65" charset="-120"/>
              </a:rPr>
              <a:t>裡面，所有的功能，都可以被視為一個包</a:t>
            </a:r>
            <a:r>
              <a:rPr lang="en-US" altLang="zh-TW" spc="-1" dirty="0">
                <a:solidFill>
                  <a:srgbClr val="FF0000"/>
                </a:solidFill>
                <a:ea typeface="Times New Roman"/>
              </a:rPr>
              <a:t>(package)</a:t>
            </a:r>
          </a:p>
          <a:p>
            <a:pPr marL="743040" lvl="1" indent="-285480">
              <a:spcBef>
                <a:spcPts val="400"/>
              </a:spcBef>
              <a:buFont typeface="Noto Sans Symbols"/>
              <a:buChar char="■"/>
              <a:defRPr/>
            </a:pPr>
            <a:r>
              <a:rPr lang="zh-TW" altLang="en-US" spc="-1" dirty="0">
                <a:latin typeface="標楷體" panose="03000509000000000000" pitchFamily="65" charset="-120"/>
              </a:rPr>
              <a:t>剛剛的驗證程式即為其中一個內建好的</a:t>
            </a:r>
            <a:r>
              <a:rPr lang="en-US" altLang="zh-TW" spc="-1" dirty="0">
                <a:ea typeface="Times New Roman"/>
              </a:rPr>
              <a:t>package</a:t>
            </a:r>
          </a:p>
          <a:p>
            <a:pPr marL="743040" lvl="1" indent="-285480">
              <a:spcBef>
                <a:spcPts val="400"/>
              </a:spcBef>
              <a:buFont typeface="Noto Sans Symbols"/>
              <a:buChar char="■"/>
              <a:defRPr/>
            </a:pPr>
            <a:r>
              <a:rPr lang="zh-TW" altLang="en-US" spc="-1" dirty="0">
                <a:latin typeface="標楷體" panose="03000509000000000000" pitchFamily="65" charset="-120"/>
              </a:rPr>
              <a:t>我們可以在</a:t>
            </a:r>
            <a:r>
              <a:rPr lang="en-US" altLang="zh-TW" spc="-1" dirty="0">
                <a:ea typeface="Times New Roman"/>
              </a:rPr>
              <a:t>package</a:t>
            </a:r>
            <a:r>
              <a:rPr lang="zh-TW" altLang="en-US" spc="-1" dirty="0">
                <a:latin typeface="標楷體" panose="03000509000000000000" pitchFamily="65" charset="-120"/>
              </a:rPr>
              <a:t>裡面建立多個節點</a:t>
            </a:r>
            <a:r>
              <a:rPr lang="en-US" altLang="zh-TW" spc="-1" dirty="0">
                <a:ea typeface="Times New Roman"/>
              </a:rPr>
              <a:t>(node)</a:t>
            </a:r>
          </a:p>
          <a:p>
            <a:pPr marL="743040" lvl="1" indent="-285480">
              <a:spcBef>
                <a:spcPts val="400"/>
              </a:spcBef>
              <a:buFont typeface="Noto Sans Symbols"/>
              <a:buChar char="■"/>
              <a:defRPr/>
            </a:pPr>
            <a:r>
              <a:rPr lang="zh-TW" altLang="en-US" spc="-1" dirty="0">
                <a:latin typeface="標楷體" panose="03000509000000000000" pitchFamily="65" charset="-120"/>
              </a:rPr>
              <a:t>每個</a:t>
            </a:r>
            <a:r>
              <a:rPr lang="en-US" altLang="zh-TW" spc="-1" dirty="0">
                <a:ea typeface="Times New Roman"/>
              </a:rPr>
              <a:t>node</a:t>
            </a:r>
            <a:r>
              <a:rPr lang="zh-TW" altLang="en-US" spc="-1" dirty="0">
                <a:latin typeface="標楷體" panose="03000509000000000000" pitchFamily="65" charset="-120"/>
              </a:rPr>
              <a:t>即為一個程式</a:t>
            </a:r>
            <a:endParaRPr lang="en-US" altLang="zh-TW" dirty="0">
              <a:latin typeface="標楷體" panose="03000509000000000000" pitchFamily="65" charset="-120"/>
              <a:cs typeface="Times New Roman" panose="02020603050405020304" pitchFamily="18" charset="0"/>
            </a:endParaRPr>
          </a:p>
          <a:p>
            <a:pPr lvl="2" indent="-228240">
              <a:spcBef>
                <a:spcPts val="360"/>
              </a:spcBef>
              <a:buFont typeface="Noto Sans Symbols"/>
              <a:buChar char="⮚"/>
              <a:tabLst>
                <a:tab pos="0" algn="l"/>
              </a:tabLst>
              <a:defRPr/>
            </a:pPr>
            <a:r>
              <a:rPr lang="zh-TW" altLang="en-US" spc="-1" dirty="0">
                <a:latin typeface="標楷體" panose="03000509000000000000" pitchFamily="65" charset="-120"/>
              </a:rPr>
              <a:t>他們會透過一些</a:t>
            </a:r>
            <a:r>
              <a:rPr lang="en-US" altLang="zh-TW" spc="-1" dirty="0" err="1">
                <a:ea typeface="Times New Roman"/>
              </a:rPr>
              <a:t>ros</a:t>
            </a:r>
            <a:r>
              <a:rPr lang="zh-TW" altLang="en-US" b="1" spc="-1" dirty="0">
                <a:latin typeface="標楷體" panose="03000509000000000000" pitchFamily="65" charset="-120"/>
              </a:rPr>
              <a:t>特有的方式</a:t>
            </a:r>
            <a:r>
              <a:rPr lang="zh-TW" altLang="en-US" spc="-1" dirty="0">
                <a:latin typeface="標楷體" panose="03000509000000000000" pitchFamily="65" charset="-120"/>
              </a:rPr>
              <a:t>來進行溝通</a:t>
            </a:r>
            <a:endParaRPr lang="en-US" altLang="zh-TW" spc="-1" dirty="0">
              <a:latin typeface="標楷體" panose="03000509000000000000" pitchFamily="65" charset="-120"/>
            </a:endParaRPr>
          </a:p>
          <a:p>
            <a:pPr lvl="2" indent="-228240">
              <a:spcBef>
                <a:spcPts val="360"/>
              </a:spcBef>
              <a:buFont typeface="Noto Sans Symbols"/>
              <a:buChar char="⮚"/>
              <a:tabLst>
                <a:tab pos="0" algn="l"/>
              </a:tabLst>
              <a:defRPr/>
            </a:pPr>
            <a:endParaRPr lang="en-US" altLang="zh-TW" spc="-1" dirty="0">
              <a:latin typeface="標楷體" panose="03000509000000000000" pitchFamily="65" charset="-120"/>
            </a:endParaRPr>
          </a:p>
          <a:p>
            <a:pPr lvl="2" indent="-228240">
              <a:spcBef>
                <a:spcPts val="360"/>
              </a:spcBef>
              <a:buFont typeface="Noto Sans Symbols"/>
              <a:buChar char="⮚"/>
              <a:tabLst>
                <a:tab pos="0" algn="l"/>
              </a:tabLst>
              <a:defRPr/>
            </a:pPr>
            <a:endParaRPr lang="en-US" altLang="zh-TW" dirty="0"/>
          </a:p>
          <a:p>
            <a:pPr>
              <a:defRPr/>
            </a:pPr>
            <a:r>
              <a:rPr lang="en-US" altLang="zh-TW" dirty="0" err="1">
                <a:solidFill>
                  <a:srgbClr val="0070C0"/>
                </a:solidFill>
              </a:rPr>
              <a:t>ros</a:t>
            </a:r>
            <a:r>
              <a:rPr lang="en-US" altLang="zh-CN" spc="-1" dirty="0" err="1">
                <a:solidFill>
                  <a:srgbClr val="0070C0"/>
                </a:solidFill>
                <a:ea typeface="Times New Roman"/>
              </a:rPr>
              <a:t>run</a:t>
            </a:r>
            <a:r>
              <a:rPr lang="en-US" altLang="zh-CN" spc="-1" dirty="0">
                <a:solidFill>
                  <a:srgbClr val="0070C0"/>
                </a:solidFill>
                <a:ea typeface="Times New Roman"/>
              </a:rPr>
              <a:t> </a:t>
            </a:r>
            <a:r>
              <a:rPr lang="en-US" altLang="zh-CN" spc="-1" dirty="0" err="1">
                <a:solidFill>
                  <a:srgbClr val="0070C0"/>
                </a:solidFill>
                <a:ea typeface="Times New Roman"/>
              </a:rPr>
              <a:t>turtlesim</a:t>
            </a:r>
            <a:r>
              <a:rPr lang="en-US" altLang="zh-CN" spc="-1" dirty="0">
                <a:solidFill>
                  <a:srgbClr val="0070C0"/>
                </a:solidFill>
                <a:ea typeface="Times New Roman"/>
              </a:rPr>
              <a:t> </a:t>
            </a:r>
            <a:r>
              <a:rPr lang="en-US" altLang="zh-CN" spc="-1" dirty="0" err="1">
                <a:solidFill>
                  <a:srgbClr val="0070C0"/>
                </a:solidFill>
                <a:ea typeface="Times New Roman"/>
              </a:rPr>
              <a:t>turtlesim_node</a:t>
            </a:r>
            <a:r>
              <a:rPr lang="zh-CN" altLang="en-US" spc="-1" dirty="0">
                <a:solidFill>
                  <a:srgbClr val="000000"/>
                </a:solidFill>
                <a:latin typeface="標楷體" panose="03000509000000000000" pitchFamily="65" charset="-120"/>
              </a:rPr>
              <a:t>解釋</a:t>
            </a:r>
            <a:endParaRPr lang="en-US" altLang="zh-CN" spc="-1" dirty="0">
              <a:solidFill>
                <a:srgbClr val="000000"/>
              </a:solidFill>
              <a:latin typeface="標楷體" panose="03000509000000000000" pitchFamily="65" charset="-120"/>
            </a:endParaRPr>
          </a:p>
          <a:p>
            <a:pPr lvl="1">
              <a:spcBef>
                <a:spcPts val="400"/>
              </a:spcBef>
              <a:buSzPts val="2000"/>
              <a:buFont typeface="Noto Sans Symbols"/>
              <a:buChar char="■"/>
              <a:defRPr/>
            </a:pPr>
            <a:r>
              <a:rPr lang="zh-CN" altLang="en-US" spc="-1" dirty="0">
                <a:solidFill>
                  <a:srgbClr val="000000"/>
                </a:solidFill>
                <a:latin typeface="標楷體" panose="03000509000000000000" pitchFamily="65" charset="-120"/>
              </a:rPr>
              <a:t>在一個叫做</a:t>
            </a:r>
            <a:r>
              <a:rPr lang="en-US" altLang="zh-CN" spc="-1" dirty="0" err="1">
                <a:solidFill>
                  <a:srgbClr val="000000"/>
                </a:solidFill>
                <a:ea typeface="Times New Roman"/>
              </a:rPr>
              <a:t>turtlesim</a:t>
            </a:r>
            <a:r>
              <a:rPr lang="zh-CN" altLang="en-US" spc="-1" dirty="0">
                <a:solidFill>
                  <a:srgbClr val="000000"/>
                </a:solidFill>
                <a:latin typeface="標楷體" panose="03000509000000000000" pitchFamily="65" charset="-120"/>
              </a:rPr>
              <a:t>的</a:t>
            </a:r>
            <a:r>
              <a:rPr lang="en-US" altLang="zh-CN" spc="-1" dirty="0">
                <a:solidFill>
                  <a:srgbClr val="000000"/>
                </a:solidFill>
                <a:ea typeface="Times New Roman"/>
              </a:rPr>
              <a:t>package </a:t>
            </a:r>
            <a:r>
              <a:rPr lang="zh-CN" altLang="en-US" spc="-1" dirty="0">
                <a:solidFill>
                  <a:srgbClr val="000000"/>
                </a:solidFill>
                <a:latin typeface="標楷體" panose="03000509000000000000" pitchFamily="65" charset="-120"/>
              </a:rPr>
              <a:t>中</a:t>
            </a:r>
            <a:endParaRPr lang="en-US" altLang="zh-CN" spc="-1" dirty="0">
              <a:solidFill>
                <a:srgbClr val="000000"/>
              </a:solidFill>
              <a:latin typeface="標楷體" panose="03000509000000000000" pitchFamily="65" charset="-120"/>
            </a:endParaRPr>
          </a:p>
          <a:p>
            <a:pPr lvl="1">
              <a:spcBef>
                <a:spcPts val="400"/>
              </a:spcBef>
              <a:buSzPts val="2000"/>
              <a:buFont typeface="Noto Sans Symbols"/>
              <a:buChar char="■"/>
              <a:defRPr/>
            </a:pPr>
            <a:r>
              <a:rPr lang="zh-CN" altLang="en-US" spc="-1" dirty="0">
                <a:solidFill>
                  <a:srgbClr val="000000"/>
                </a:solidFill>
                <a:latin typeface="標楷體" panose="03000509000000000000" pitchFamily="65" charset="-120"/>
              </a:rPr>
              <a:t>執行其內部的一個叫做</a:t>
            </a:r>
            <a:r>
              <a:rPr lang="en-US" altLang="zh-CN" spc="-1" dirty="0" err="1">
                <a:solidFill>
                  <a:srgbClr val="000000"/>
                </a:solidFill>
                <a:ea typeface="Times New Roman"/>
              </a:rPr>
              <a:t>turtlesim_node</a:t>
            </a:r>
            <a:r>
              <a:rPr lang="en-US" altLang="zh-CN" spc="-1" dirty="0">
                <a:solidFill>
                  <a:srgbClr val="000000"/>
                </a:solidFill>
                <a:ea typeface="Times New Roman"/>
              </a:rPr>
              <a:t> </a:t>
            </a:r>
            <a:r>
              <a:rPr lang="zh-CN" altLang="en-US" spc="-1" dirty="0">
                <a:solidFill>
                  <a:srgbClr val="000000"/>
                </a:solidFill>
                <a:latin typeface="標楷體" panose="03000509000000000000" pitchFamily="65" charset="-120"/>
              </a:rPr>
              <a:t>的 程式節點</a:t>
            </a:r>
            <a:r>
              <a:rPr lang="en-US" altLang="zh-CN" spc="-1" dirty="0">
                <a:solidFill>
                  <a:srgbClr val="000000"/>
                </a:solidFill>
                <a:ea typeface="Times New Roman"/>
              </a:rPr>
              <a:t>(node)</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rPr>
              <a:t>可以在介面中叫出烏龜</a:t>
            </a:r>
          </a:p>
          <a:p>
            <a:pPr lvl="2" indent="-228240">
              <a:spcBef>
                <a:spcPts val="360"/>
              </a:spcBef>
              <a:buFont typeface="Noto Sans Symbols"/>
              <a:buChar char="⮚"/>
              <a:tabLst>
                <a:tab pos="0" algn="l"/>
              </a:tabLst>
              <a:defRPr/>
            </a:pPr>
            <a:r>
              <a:rPr lang="zh-TW" altLang="en-US" spc="-1" dirty="0">
                <a:solidFill>
                  <a:srgbClr val="000000"/>
                </a:solidFill>
                <a:latin typeface="標楷體" panose="03000509000000000000" pitchFamily="65" charset="-120"/>
              </a:rPr>
              <a:t>而</a:t>
            </a:r>
            <a:r>
              <a:rPr lang="en-US" altLang="zh-TW" spc="-1" dirty="0" err="1">
                <a:solidFill>
                  <a:srgbClr val="000000"/>
                </a:solidFill>
              </a:rPr>
              <a:t>turtle_teleop_key</a:t>
            </a:r>
            <a:r>
              <a:rPr lang="en-US" altLang="zh-TW" spc="-1" dirty="0">
                <a:solidFill>
                  <a:srgbClr val="000000"/>
                </a:solidFill>
              </a:rPr>
              <a:t> </a:t>
            </a:r>
            <a:r>
              <a:rPr lang="zh-TW" altLang="en-US" spc="-1" dirty="0">
                <a:solidFill>
                  <a:srgbClr val="000000"/>
                </a:solidFill>
                <a:latin typeface="標楷體" panose="03000509000000000000" pitchFamily="65" charset="-120"/>
              </a:rPr>
              <a:t>是另一個可以控制烏龜移動的程式</a:t>
            </a:r>
          </a:p>
          <a:p>
            <a:pPr lvl="2">
              <a:defRPr/>
            </a:pPr>
            <a:endParaRPr lang="zh-TW" alt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7D69460D-8DE4-9C89-D07E-452EBADF4633}"/>
              </a:ext>
            </a:extLst>
          </p:cNvPr>
          <p:cNvSpPr>
            <a:spLocks noGrp="1"/>
          </p:cNvSpPr>
          <p:nvPr>
            <p:ph type="title"/>
          </p:nvPr>
        </p:nvSpPr>
        <p:spPr/>
        <p:txBody>
          <a:bodyPr/>
          <a:lstStyle/>
          <a:p>
            <a:pPr>
              <a:tabLst>
                <a:tab pos="0" algn="l"/>
              </a:tabLst>
            </a:pPr>
            <a:r>
              <a:rPr lang="en-US" altLang="zh-TW">
                <a:solidFill>
                  <a:srgbClr val="000000"/>
                </a:solidFill>
                <a:cs typeface="Times New Roman" panose="02020603050405020304" pitchFamily="18" charset="0"/>
              </a:rPr>
              <a:t>ROS</a:t>
            </a:r>
            <a:r>
              <a:rPr lang="zh-TW" altLang="en-US">
                <a:solidFill>
                  <a:srgbClr val="000000"/>
                </a:solidFill>
                <a:cs typeface="Times New Roman" panose="02020603050405020304" pitchFamily="18" charset="0"/>
              </a:rPr>
              <a:t> </a:t>
            </a:r>
            <a:r>
              <a:rPr lang="en-US" altLang="zh-TW">
                <a:solidFill>
                  <a:srgbClr val="000000"/>
                </a:solidFill>
                <a:cs typeface="Times New Roman" panose="02020603050405020304" pitchFamily="18" charset="0"/>
              </a:rPr>
              <a:t>package</a:t>
            </a:r>
            <a:r>
              <a:rPr lang="zh-TW" altLang="en-US">
                <a:solidFill>
                  <a:srgbClr val="000000"/>
                </a:solidFill>
                <a:latin typeface="標楷體" panose="03000509000000000000" pitchFamily="65" charset="-120"/>
              </a:rPr>
              <a:t>與</a:t>
            </a:r>
            <a:r>
              <a:rPr lang="en-US" altLang="zh-TW">
                <a:solidFill>
                  <a:srgbClr val="000000"/>
                </a:solidFill>
                <a:cs typeface="Times New Roman" panose="02020603050405020304" pitchFamily="18" charset="0"/>
              </a:rPr>
              <a:t>node</a:t>
            </a:r>
            <a:r>
              <a:rPr lang="zh-TW" altLang="en-US">
                <a:solidFill>
                  <a:srgbClr val="000000"/>
                </a:solidFill>
                <a:latin typeface="標楷體" panose="03000509000000000000" pitchFamily="65" charset="-120"/>
              </a:rPr>
              <a:t>初步介紹</a:t>
            </a:r>
            <a:r>
              <a:rPr lang="en-US" altLang="zh-TW">
                <a:solidFill>
                  <a:srgbClr val="000000"/>
                </a:solidFill>
                <a:cs typeface="Times New Roman" panose="02020603050405020304" pitchFamily="18" charset="0"/>
              </a:rPr>
              <a:t>(2/2)</a:t>
            </a:r>
          </a:p>
        </p:txBody>
      </p:sp>
      <p:sp>
        <p:nvSpPr>
          <p:cNvPr id="12291" name="內容版面配置區 2">
            <a:extLst>
              <a:ext uri="{FF2B5EF4-FFF2-40B4-BE49-F238E27FC236}">
                <a16:creationId xmlns:a16="http://schemas.microsoft.com/office/drawing/2014/main" id="{BE5DD8C4-EC90-658B-BA1D-370D0DE4489D}"/>
              </a:ext>
            </a:extLst>
          </p:cNvPr>
          <p:cNvSpPr>
            <a:spLocks noGrp="1"/>
          </p:cNvSpPr>
          <p:nvPr>
            <p:ph idx="1"/>
          </p:nvPr>
        </p:nvSpPr>
        <p:spPr/>
        <p:txBody>
          <a:bodyPr/>
          <a:lstStyle/>
          <a:p>
            <a:r>
              <a:rPr lang="en-US" altLang="zh-TW" dirty="0"/>
              <a:t>ROS</a:t>
            </a:r>
            <a:r>
              <a:rPr lang="zh-TW" altLang="en-US" dirty="0">
                <a:solidFill>
                  <a:srgbClr val="000000"/>
                </a:solidFill>
                <a:latin typeface="標楷體" panose="03000509000000000000" pitchFamily="65" charset="-120"/>
              </a:rPr>
              <a:t>有內建很多很多的</a:t>
            </a:r>
            <a:r>
              <a:rPr lang="en-US" altLang="zh-TW" dirty="0">
                <a:solidFill>
                  <a:srgbClr val="000000"/>
                </a:solidFill>
              </a:rPr>
              <a:t>package</a:t>
            </a:r>
            <a:r>
              <a:rPr lang="zh-TW" altLang="en-US" dirty="0">
                <a:solidFill>
                  <a:srgbClr val="000000"/>
                </a:solidFill>
                <a:latin typeface="標楷體" panose="03000509000000000000" pitchFamily="65" charset="-120"/>
              </a:rPr>
              <a:t>你可以透過以下指令來查看</a:t>
            </a:r>
            <a:endParaRPr lang="en-US" altLang="zh-TW" dirty="0"/>
          </a:p>
          <a:p>
            <a:pPr lvl="1">
              <a:spcBef>
                <a:spcPts val="400"/>
              </a:spcBef>
              <a:buSzPts val="2000"/>
              <a:buFont typeface="Noto Sans Symbols"/>
              <a:buChar char="■"/>
            </a:pPr>
            <a:r>
              <a:rPr lang="en-US" altLang="zh-TW" dirty="0" err="1">
                <a:solidFill>
                  <a:srgbClr val="FF0000"/>
                </a:solidFill>
                <a:cs typeface="Times New Roman" panose="02020603050405020304" pitchFamily="18" charset="0"/>
              </a:rPr>
              <a:t>rospack</a:t>
            </a:r>
            <a:r>
              <a:rPr lang="en-US" altLang="zh-TW" dirty="0">
                <a:solidFill>
                  <a:srgbClr val="FF0000"/>
                </a:solidFill>
                <a:cs typeface="Times New Roman" panose="02020603050405020304" pitchFamily="18" charset="0"/>
              </a:rPr>
              <a:t> list</a:t>
            </a:r>
          </a:p>
          <a:p>
            <a:pPr lvl="2" indent="-227013">
              <a:spcBef>
                <a:spcPts val="363"/>
              </a:spcBef>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rPr>
              <a:t>應該會有很多，這裡就不貼出來了</a:t>
            </a:r>
          </a:p>
          <a:p>
            <a:pPr lvl="2" indent="-227013"/>
            <a:endParaRPr lang="en-US" altLang="zh-TW" dirty="0"/>
          </a:p>
          <a:p>
            <a:pPr lvl="2" indent="-227013"/>
            <a:endParaRPr lang="en-US" altLang="zh-TW" dirty="0"/>
          </a:p>
          <a:p>
            <a:r>
              <a:rPr lang="zh-TW" altLang="en-US" dirty="0">
                <a:solidFill>
                  <a:srgbClr val="000000"/>
                </a:solidFill>
                <a:latin typeface="標楷體" panose="03000509000000000000" pitchFamily="65" charset="-120"/>
              </a:rPr>
              <a:t>如果要找特定</a:t>
            </a:r>
            <a:r>
              <a:rPr lang="en-US" altLang="zh-TW" dirty="0">
                <a:solidFill>
                  <a:srgbClr val="000000"/>
                </a:solidFill>
              </a:rPr>
              <a:t>package</a:t>
            </a:r>
            <a:r>
              <a:rPr lang="zh-TW" altLang="en-US" dirty="0">
                <a:solidFill>
                  <a:srgbClr val="000000"/>
                </a:solidFill>
                <a:latin typeface="標楷體" panose="03000509000000000000" pitchFamily="65" charset="-120"/>
              </a:rPr>
              <a:t>可使用</a:t>
            </a:r>
            <a:endParaRPr lang="en-US" altLang="zh-TW" dirty="0"/>
          </a:p>
          <a:p>
            <a:pPr lvl="1">
              <a:spcBef>
                <a:spcPts val="400"/>
              </a:spcBef>
              <a:buSzPts val="2000"/>
              <a:buFont typeface="Noto Sans Symbols"/>
              <a:buChar char="■"/>
            </a:pPr>
            <a:r>
              <a:rPr lang="en-US" altLang="zh-TW" dirty="0" err="1">
                <a:solidFill>
                  <a:srgbClr val="FF0000"/>
                </a:solidFill>
                <a:cs typeface="Times New Roman" panose="02020603050405020304" pitchFamily="18" charset="0"/>
                <a:sym typeface="Times New Roman" panose="02020603050405020304" pitchFamily="18" charset="0"/>
              </a:rPr>
              <a:t>rospack</a:t>
            </a:r>
            <a:r>
              <a:rPr lang="en-US" altLang="zh-TW" dirty="0">
                <a:solidFill>
                  <a:srgbClr val="FF0000"/>
                </a:solidFill>
                <a:cs typeface="Times New Roman" panose="02020603050405020304" pitchFamily="18" charset="0"/>
                <a:sym typeface="Times New Roman" panose="02020603050405020304" pitchFamily="18" charset="0"/>
              </a:rPr>
              <a:t> find [</a:t>
            </a:r>
            <a:r>
              <a:rPr lang="en-US" altLang="zh-TW" dirty="0" err="1">
                <a:solidFill>
                  <a:srgbClr val="FF0000"/>
                </a:solidFill>
                <a:cs typeface="Times New Roman" panose="02020603050405020304" pitchFamily="18" charset="0"/>
                <a:sym typeface="Times New Roman" panose="02020603050405020304" pitchFamily="18" charset="0"/>
              </a:rPr>
              <a:t>package_name</a:t>
            </a:r>
            <a:r>
              <a:rPr lang="en-US" altLang="zh-TW" dirty="0">
                <a:solidFill>
                  <a:srgbClr val="FF0000"/>
                </a:solidFill>
                <a:cs typeface="Times New Roman" panose="02020603050405020304" pitchFamily="18" charset="0"/>
                <a:sym typeface="Times New Roman" panose="02020603050405020304" pitchFamily="18" charset="0"/>
              </a:rPr>
              <a:t>]</a:t>
            </a:r>
            <a:endParaRPr lang="en-US" altLang="zh-TW" sz="2400" dirty="0">
              <a:cs typeface="Times New Roman" panose="02020603050405020304" pitchFamily="18" charset="0"/>
              <a:sym typeface="Times New Roman" panose="02020603050405020304" pitchFamily="18" charset="0"/>
            </a:endParaRPr>
          </a:p>
          <a:p>
            <a:pPr lvl="2" indent="-227013">
              <a:spcBef>
                <a:spcPts val="363"/>
              </a:spcBef>
              <a:buSzPts val="1800"/>
              <a:buFont typeface="Noto Sans Symbols"/>
              <a:buChar char="⮚"/>
            </a:pPr>
            <a:r>
              <a:rPr lang="en-US" altLang="zh-TW" dirty="0">
                <a:solidFill>
                  <a:srgbClr val="000000"/>
                </a:solidFill>
                <a:cs typeface="Times New Roman" panose="02020603050405020304" pitchFamily="18" charset="0"/>
                <a:sym typeface="Times New Roman" panose="02020603050405020304" pitchFamily="18" charset="0"/>
              </a:rPr>
              <a:t>Ex: </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輸入</a:t>
            </a:r>
            <a:r>
              <a:rPr lang="zh-TW" altLang="en-US" dirty="0">
                <a:solidFill>
                  <a:srgbClr val="000000"/>
                </a:solidFill>
                <a:cs typeface="Times New Roman" panose="02020603050405020304" pitchFamily="18" charset="0"/>
                <a:sym typeface="Times New Roman" panose="02020603050405020304" pitchFamily="18" charset="0"/>
              </a:rPr>
              <a:t> </a:t>
            </a:r>
            <a:r>
              <a:rPr lang="en-US" altLang="zh-TW" dirty="0" err="1">
                <a:solidFill>
                  <a:srgbClr val="000000"/>
                </a:solidFill>
                <a:cs typeface="Times New Roman" panose="02020603050405020304" pitchFamily="18" charset="0"/>
                <a:sym typeface="Times New Roman" panose="02020603050405020304" pitchFamily="18" charset="0"/>
              </a:rPr>
              <a:t>rospack</a:t>
            </a:r>
            <a:r>
              <a:rPr lang="en-US" altLang="zh-TW" dirty="0">
                <a:solidFill>
                  <a:srgbClr val="000000"/>
                </a:solidFill>
                <a:cs typeface="Times New Roman" panose="02020603050405020304" pitchFamily="18" charset="0"/>
                <a:sym typeface="Times New Roman" panose="02020603050405020304" pitchFamily="18" charset="0"/>
              </a:rPr>
              <a:t> find </a:t>
            </a:r>
            <a:r>
              <a:rPr lang="en-US" altLang="zh-TW" dirty="0" err="1">
                <a:solidFill>
                  <a:srgbClr val="000000"/>
                </a:solidFill>
                <a:cs typeface="Times New Roman" panose="02020603050405020304" pitchFamily="18" charset="0"/>
                <a:sym typeface="Times New Roman" panose="02020603050405020304" pitchFamily="18" charset="0"/>
              </a:rPr>
              <a:t>turtlesim</a:t>
            </a:r>
            <a:endParaRPr lang="en-US" altLang="zh-TW" dirty="0">
              <a:solidFill>
                <a:srgbClr val="000000"/>
              </a:solidFill>
              <a:cs typeface="Times New Roman" panose="02020603050405020304" pitchFamily="18" charset="0"/>
              <a:sym typeface="Times New Roman" panose="02020603050405020304" pitchFamily="18" charset="0"/>
            </a:endParaRPr>
          </a:p>
          <a:p>
            <a:pPr lvl="2" indent="-227013">
              <a:spcBef>
                <a:spcPts val="363"/>
              </a:spcBef>
              <a:buSzPts val="1800"/>
              <a:buFont typeface="Noto Sans Symbols"/>
              <a:buChar char="⮚"/>
            </a:pPr>
            <a:endParaRPr lang="en-US" altLang="zh-TW" dirty="0">
              <a:cs typeface="Times New Roman" panose="02020603050405020304" pitchFamily="18" charset="0"/>
              <a:sym typeface="Times New Roman" panose="02020603050405020304" pitchFamily="18" charset="0"/>
            </a:endParaRPr>
          </a:p>
          <a:p>
            <a:pPr marL="742950" marR="0" lvl="1" indent="-285750" algn="just" rtl="0">
              <a:lnSpc>
                <a:spcPct val="100000"/>
              </a:lnSpc>
              <a:spcBef>
                <a:spcPts val="400"/>
              </a:spcBef>
              <a:spcAft>
                <a:spcPts val="0"/>
              </a:spcAft>
              <a:buClr>
                <a:srgbClr val="FF9900"/>
              </a:buClr>
              <a:buSzPts val="2000"/>
              <a:buFont typeface="Noto Sans Symbols"/>
              <a:buChar char="■"/>
            </a:pPr>
            <a:r>
              <a:rPr lang="zh-TW" altLang="en-US" sz="2000" b="0" i="0" u="none" strike="noStrike" cap="none" dirty="0">
                <a:solidFill>
                  <a:schemeClr val="dk1"/>
                </a:solidFill>
                <a:latin typeface="+mn-ea"/>
                <a:cs typeface="Times New Roman"/>
                <a:sym typeface="Times New Roman"/>
              </a:rPr>
              <a:t>另外，亦可使用</a:t>
            </a:r>
            <a:endParaRPr lang="zh-TW" altLang="en-US" dirty="0">
              <a:latin typeface="+mn-ea"/>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FF0000"/>
                </a:solidFill>
                <a:latin typeface="Times New Roman"/>
                <a:ea typeface="Times New Roman"/>
                <a:cs typeface="Times New Roman"/>
                <a:sym typeface="Times New Roman"/>
              </a:rPr>
              <a:t>rosls</a:t>
            </a:r>
            <a:r>
              <a:rPr lang="en-US" altLang="zh-TW" sz="1800" b="0" i="0" u="none" strike="noStrike" cap="none" dirty="0">
                <a:solidFill>
                  <a:srgbClr val="FF0000"/>
                </a:solidFill>
                <a:latin typeface="Times New Roman"/>
                <a:ea typeface="Times New Roman"/>
                <a:cs typeface="Times New Roman"/>
                <a:sym typeface="Times New Roman"/>
              </a:rPr>
              <a:t> [package name]    // </a:t>
            </a:r>
            <a:r>
              <a:rPr lang="zh-TW" altLang="en-US" sz="1800" b="0" i="0" u="none" strike="noStrike" cap="none" dirty="0">
                <a:solidFill>
                  <a:srgbClr val="FF0000"/>
                </a:solidFill>
                <a:latin typeface="Times New Roman"/>
                <a:ea typeface="Times New Roman"/>
                <a:cs typeface="Times New Roman"/>
                <a:sym typeface="Times New Roman"/>
              </a:rPr>
              <a:t>列出該</a:t>
            </a:r>
            <a:r>
              <a:rPr lang="en-US" altLang="zh-TW" sz="1800" b="0" i="0" u="none" strike="noStrike" cap="none" dirty="0">
                <a:solidFill>
                  <a:srgbClr val="FF0000"/>
                </a:solidFill>
                <a:latin typeface="Times New Roman"/>
                <a:ea typeface="Times New Roman"/>
                <a:cs typeface="Times New Roman"/>
                <a:sym typeface="Times New Roman"/>
              </a:rPr>
              <a:t>package</a:t>
            </a:r>
            <a:r>
              <a:rPr lang="zh-TW" altLang="en-US" sz="1800" b="0" i="0" u="none" strike="noStrike" cap="none" dirty="0">
                <a:solidFill>
                  <a:srgbClr val="FF0000"/>
                </a:solidFill>
                <a:latin typeface="Times New Roman"/>
                <a:ea typeface="Times New Roman"/>
                <a:cs typeface="Times New Roman"/>
                <a:sym typeface="Times New Roman"/>
              </a:rPr>
              <a:t>底下的目錄</a:t>
            </a:r>
            <a:endParaRPr lang="zh-TW" altLang="en-US" dirty="0">
              <a:latin typeface="Times New Roman"/>
              <a:ea typeface="Times New Roman"/>
              <a:cs typeface="Times New Roman"/>
              <a:sym typeface="Times New Roman"/>
            </a:endParaRPr>
          </a:p>
          <a:p>
            <a:pPr marL="1143000" marR="0" lvl="2" indent="-228600" algn="just" rtl="0">
              <a:lnSpc>
                <a:spcPct val="100000"/>
              </a:lnSpc>
              <a:spcBef>
                <a:spcPts val="360"/>
              </a:spcBef>
              <a:spcAft>
                <a:spcPts val="0"/>
              </a:spcAft>
              <a:buClr>
                <a:srgbClr val="FF9900"/>
              </a:buClr>
              <a:buSzPts val="1800"/>
              <a:buFont typeface="Noto Sans Symbols"/>
              <a:buChar char="⮚"/>
            </a:pPr>
            <a:r>
              <a:rPr lang="en-US" altLang="zh-TW" sz="1800" b="0" i="0" u="none" strike="noStrike" cap="none" dirty="0" err="1">
                <a:solidFill>
                  <a:srgbClr val="FF0000"/>
                </a:solidFill>
                <a:latin typeface="Times New Roman"/>
                <a:ea typeface="Times New Roman"/>
                <a:cs typeface="Times New Roman"/>
                <a:sym typeface="Times New Roman"/>
              </a:rPr>
              <a:t>roscd</a:t>
            </a:r>
            <a:r>
              <a:rPr lang="en-US" altLang="zh-TW" sz="1800" b="0" i="0" u="none" strike="noStrike" cap="none" dirty="0">
                <a:solidFill>
                  <a:srgbClr val="FF0000"/>
                </a:solidFill>
                <a:latin typeface="Times New Roman"/>
                <a:ea typeface="Times New Roman"/>
                <a:cs typeface="Times New Roman"/>
                <a:sym typeface="Times New Roman"/>
              </a:rPr>
              <a:t> [package name]   // </a:t>
            </a:r>
            <a:r>
              <a:rPr lang="zh-TW" altLang="en-US" sz="1800" b="0" i="0" u="none" strike="noStrike" cap="none" dirty="0">
                <a:solidFill>
                  <a:srgbClr val="FF0000"/>
                </a:solidFill>
                <a:latin typeface="Times New Roman"/>
                <a:ea typeface="Times New Roman"/>
                <a:cs typeface="Times New Roman"/>
                <a:sym typeface="Times New Roman"/>
              </a:rPr>
              <a:t>切到該</a:t>
            </a:r>
            <a:r>
              <a:rPr lang="en-US" altLang="zh-TW" sz="1800" b="0" i="0" u="none" strike="noStrike" cap="none" dirty="0">
                <a:solidFill>
                  <a:srgbClr val="FF0000"/>
                </a:solidFill>
                <a:latin typeface="Times New Roman"/>
                <a:ea typeface="Times New Roman"/>
                <a:cs typeface="Times New Roman"/>
                <a:sym typeface="Times New Roman"/>
              </a:rPr>
              <a:t>package</a:t>
            </a:r>
            <a:r>
              <a:rPr lang="zh-TW" altLang="en-US" sz="1800" b="0" i="0" u="none" strike="noStrike" cap="none" dirty="0">
                <a:solidFill>
                  <a:srgbClr val="FF0000"/>
                </a:solidFill>
                <a:latin typeface="Times New Roman"/>
                <a:ea typeface="Times New Roman"/>
                <a:cs typeface="Times New Roman"/>
                <a:sym typeface="Times New Roman"/>
              </a:rPr>
              <a:t>底下的目錄</a:t>
            </a:r>
            <a:endParaRPr lang="zh-TW" altLang="en-US" dirty="0">
              <a:latin typeface="Times New Roman"/>
              <a:ea typeface="Times New Roman"/>
              <a:cs typeface="Times New Roman"/>
              <a:sym typeface="Times New Roman"/>
            </a:endParaRPr>
          </a:p>
          <a:p>
            <a:pPr lvl="2" indent="-227013">
              <a:spcBef>
                <a:spcPts val="363"/>
              </a:spcBef>
              <a:buSzPts val="1800"/>
              <a:buFont typeface="Noto Sans Symbols"/>
              <a:buChar char="⮚"/>
            </a:pP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endParaRPr lang="en-US" altLang="zh-TW"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87CD1-1239-9D29-1EE4-08927E63E962}"/>
              </a:ext>
            </a:extLst>
          </p:cNvPr>
          <p:cNvSpPr>
            <a:spLocks noGrp="1"/>
          </p:cNvSpPr>
          <p:nvPr>
            <p:ph type="title"/>
          </p:nvPr>
        </p:nvSpPr>
        <p:spPr/>
        <p:txBody>
          <a:bodyPr/>
          <a:lstStyle/>
          <a:p>
            <a:r>
              <a:rPr lang="zh-TW" altLang="en-US" dirty="0"/>
              <a:t>節點管理器</a:t>
            </a:r>
            <a:r>
              <a:rPr lang="en-US" altLang="zh-TW" dirty="0"/>
              <a:t>(</a:t>
            </a:r>
            <a:r>
              <a:rPr lang="en-US" altLang="zh-TW" dirty="0" err="1"/>
              <a:t>roscore</a:t>
            </a:r>
            <a:r>
              <a:rPr lang="en-US" altLang="zh-TW" dirty="0"/>
              <a:t>)</a:t>
            </a:r>
            <a:endParaRPr lang="zh-TW" altLang="en-US" dirty="0"/>
          </a:p>
        </p:txBody>
      </p:sp>
      <p:sp>
        <p:nvSpPr>
          <p:cNvPr id="3" name="內容版面配置區 2">
            <a:extLst>
              <a:ext uri="{FF2B5EF4-FFF2-40B4-BE49-F238E27FC236}">
                <a16:creationId xmlns:a16="http://schemas.microsoft.com/office/drawing/2014/main" id="{C88C7A74-4E7D-1886-B9E7-39FB750D3CB2}"/>
              </a:ext>
            </a:extLst>
          </p:cNvPr>
          <p:cNvSpPr>
            <a:spLocks noGrp="1"/>
          </p:cNvSpPr>
          <p:nvPr>
            <p:ph idx="1"/>
          </p:nvPr>
        </p:nvSpPr>
        <p:spPr/>
        <p:txBody>
          <a:bodyPr/>
          <a:lstStyle/>
          <a:p>
            <a:r>
              <a:rPr lang="zh-TW" altLang="en-US" dirty="0"/>
              <a:t>剛剛提到</a:t>
            </a:r>
            <a:r>
              <a:rPr lang="en-US" altLang="zh-TW" dirty="0"/>
              <a:t>package</a:t>
            </a:r>
            <a:r>
              <a:rPr lang="zh-TW" altLang="en-US" dirty="0"/>
              <a:t>與</a:t>
            </a:r>
            <a:r>
              <a:rPr lang="en-US" altLang="zh-TW" dirty="0"/>
              <a:t>node</a:t>
            </a:r>
            <a:r>
              <a:rPr lang="zh-TW" altLang="en-US" dirty="0"/>
              <a:t>的關係</a:t>
            </a:r>
            <a:endParaRPr lang="en-US" altLang="zh-TW" dirty="0"/>
          </a:p>
          <a:p>
            <a:r>
              <a:rPr lang="en-US" altLang="zh-TW" dirty="0"/>
              <a:t>Node</a:t>
            </a:r>
            <a:r>
              <a:rPr lang="zh-TW" altLang="en-US" dirty="0"/>
              <a:t>之間會透過特定方式來通訊</a:t>
            </a:r>
            <a:endParaRPr lang="en-US" altLang="zh-TW" dirty="0"/>
          </a:p>
          <a:p>
            <a:r>
              <a:rPr lang="zh-TW" altLang="en-US" dirty="0"/>
              <a:t>而讓節點之間可以通訊的指令叫</a:t>
            </a:r>
            <a:r>
              <a:rPr lang="en-US" altLang="zh-TW" dirty="0" err="1">
                <a:solidFill>
                  <a:srgbClr val="FF0000"/>
                </a:solidFill>
              </a:rPr>
              <a:t>roscore</a:t>
            </a:r>
            <a:endParaRPr lang="en-US" altLang="zh-TW" dirty="0">
              <a:solidFill>
                <a:srgbClr val="FF0000"/>
              </a:solidFill>
            </a:endParaRPr>
          </a:p>
          <a:p>
            <a:pPr lvl="1"/>
            <a:r>
              <a:rPr lang="zh-TW" altLang="en-US" dirty="0"/>
              <a:t>向</a:t>
            </a:r>
            <a:r>
              <a:rPr lang="en-US" altLang="zh-TW" dirty="0" err="1"/>
              <a:t>wifi</a:t>
            </a:r>
            <a:r>
              <a:rPr lang="zh-TW" altLang="en-US" dirty="0"/>
              <a:t>一樣</a:t>
            </a:r>
            <a:endParaRPr lang="en-US" altLang="zh-TW" dirty="0"/>
          </a:p>
          <a:p>
            <a:pPr lvl="2"/>
            <a:r>
              <a:rPr lang="en-US" altLang="zh-TW" dirty="0" err="1"/>
              <a:t>Wifi</a:t>
            </a:r>
            <a:r>
              <a:rPr lang="zh-TW" altLang="en-US" dirty="0"/>
              <a:t>要開啟才能連網路，沒開就沒用</a:t>
            </a:r>
          </a:p>
          <a:p>
            <a:r>
              <a:rPr lang="zh-TW" altLang="en-US" dirty="0">
                <a:solidFill>
                  <a:srgbClr val="FF0000"/>
                </a:solidFill>
              </a:rPr>
              <a:t>關於</a:t>
            </a:r>
            <a:r>
              <a:rPr lang="en-US" altLang="zh-TW" dirty="0" err="1">
                <a:solidFill>
                  <a:srgbClr val="FF0000"/>
                </a:solidFill>
              </a:rPr>
              <a:t>roscore</a:t>
            </a:r>
            <a:endParaRPr lang="en-US" altLang="zh-TW" dirty="0">
              <a:solidFill>
                <a:srgbClr val="FF0000"/>
              </a:solidFill>
            </a:endParaRPr>
          </a:p>
          <a:p>
            <a:pPr lvl="1"/>
            <a:r>
              <a:rPr lang="zh-TW" altLang="en-US" dirty="0"/>
              <a:t>要開任何</a:t>
            </a:r>
            <a:r>
              <a:rPr lang="en-US" altLang="zh-TW" dirty="0" err="1"/>
              <a:t>ros</a:t>
            </a:r>
            <a:r>
              <a:rPr lang="zh-TW" altLang="en-US" dirty="0"/>
              <a:t>的程式，</a:t>
            </a:r>
            <a:r>
              <a:rPr lang="zh-TW" altLang="en-US" dirty="0">
                <a:solidFill>
                  <a:srgbClr val="FF0000"/>
                </a:solidFill>
              </a:rPr>
              <a:t>一定要先開</a:t>
            </a:r>
            <a:r>
              <a:rPr lang="en-US" altLang="zh-TW" dirty="0" err="1">
                <a:solidFill>
                  <a:srgbClr val="FF0000"/>
                </a:solidFill>
              </a:rPr>
              <a:t>roscore</a:t>
            </a:r>
            <a:endParaRPr lang="en-US" altLang="zh-TW" dirty="0">
              <a:solidFill>
                <a:srgbClr val="FF0000"/>
              </a:solidFill>
            </a:endParaRPr>
          </a:p>
          <a:p>
            <a:pPr lvl="1"/>
            <a:r>
              <a:rPr lang="zh-TW" altLang="en-US" dirty="0"/>
              <a:t>在程式執行期間，</a:t>
            </a:r>
            <a:r>
              <a:rPr lang="en-US" altLang="zh-TW" dirty="0" err="1"/>
              <a:t>roscore</a:t>
            </a:r>
            <a:r>
              <a:rPr lang="zh-TW" altLang="en-US" dirty="0"/>
              <a:t>也要持續運行</a:t>
            </a:r>
            <a:endParaRPr lang="en-US" altLang="zh-TW" dirty="0"/>
          </a:p>
          <a:p>
            <a:pPr lvl="1"/>
            <a:r>
              <a:rPr lang="zh-TW" altLang="en-US" dirty="0"/>
              <a:t>關掉</a:t>
            </a:r>
            <a:r>
              <a:rPr lang="en-US" altLang="zh-TW" dirty="0" err="1"/>
              <a:t>roscore</a:t>
            </a:r>
            <a:r>
              <a:rPr lang="zh-TW" altLang="en-US" dirty="0"/>
              <a:t>即為</a:t>
            </a:r>
            <a:r>
              <a:rPr lang="zh-TW" altLang="en-US" dirty="0">
                <a:solidFill>
                  <a:srgbClr val="FF0000"/>
                </a:solidFill>
              </a:rPr>
              <a:t>完全關掉</a:t>
            </a:r>
            <a:r>
              <a:rPr lang="zh-TW" altLang="en-US" dirty="0"/>
              <a:t>整個</a:t>
            </a:r>
            <a:r>
              <a:rPr lang="en-US" altLang="zh-TW" dirty="0" err="1"/>
              <a:t>ros</a:t>
            </a:r>
            <a:r>
              <a:rPr lang="zh-TW" altLang="en-US" dirty="0"/>
              <a:t>程式</a:t>
            </a:r>
            <a:endParaRPr lang="en-US" altLang="zh-TW" dirty="0"/>
          </a:p>
          <a:p>
            <a:pPr lvl="2"/>
            <a:r>
              <a:rPr lang="zh-TW" altLang="en-US" dirty="0"/>
              <a:t>因為節點通訊都斷了</a:t>
            </a:r>
            <a:endParaRPr lang="en-US" altLang="zh-TW" dirty="0"/>
          </a:p>
          <a:p>
            <a:pPr lvl="2"/>
            <a:r>
              <a:rPr lang="zh-TW" altLang="en-US" dirty="0">
                <a:solidFill>
                  <a:srgbClr val="FF0000"/>
                </a:solidFill>
              </a:rPr>
              <a:t>關掉後要重啟，需把所有</a:t>
            </a:r>
            <a:r>
              <a:rPr lang="en-US" altLang="zh-TW" dirty="0">
                <a:solidFill>
                  <a:srgbClr val="FF0000"/>
                </a:solidFill>
              </a:rPr>
              <a:t>terminal</a:t>
            </a:r>
            <a:r>
              <a:rPr lang="zh-TW" altLang="en-US" dirty="0">
                <a:solidFill>
                  <a:srgbClr val="FF0000"/>
                </a:solidFill>
              </a:rPr>
              <a:t>都先關掉</a:t>
            </a:r>
            <a:endParaRPr lang="en-US" altLang="zh-TW" dirty="0">
              <a:solidFill>
                <a:srgbClr val="FF0000"/>
              </a:solidFill>
            </a:endParaRPr>
          </a:p>
          <a:p>
            <a:pPr lvl="2"/>
            <a:r>
              <a:rPr lang="zh-TW" altLang="en-US" dirty="0">
                <a:solidFill>
                  <a:srgbClr val="FF0000"/>
                </a:solidFill>
              </a:rPr>
              <a:t>再按順序一一開啟</a:t>
            </a:r>
            <a:endParaRPr lang="en-US" altLang="zh-TW" dirty="0">
              <a:solidFill>
                <a:srgbClr val="FF0000"/>
              </a:solidFill>
            </a:endParaRPr>
          </a:p>
          <a:p>
            <a:pPr lvl="2"/>
            <a:r>
              <a:rPr lang="zh-TW" altLang="en-US" dirty="0">
                <a:solidFill>
                  <a:srgbClr val="FF0000"/>
                </a:solidFill>
              </a:rPr>
              <a:t>只重開</a:t>
            </a:r>
            <a:r>
              <a:rPr lang="en-US" altLang="zh-TW" dirty="0" err="1">
                <a:solidFill>
                  <a:srgbClr val="FF0000"/>
                </a:solidFill>
              </a:rPr>
              <a:t>roscore</a:t>
            </a:r>
            <a:r>
              <a:rPr lang="zh-TW" altLang="en-US" dirty="0">
                <a:solidFill>
                  <a:srgbClr val="FF0000"/>
                </a:solidFill>
              </a:rPr>
              <a:t>是沒用的</a:t>
            </a:r>
            <a:endParaRPr lang="en-US" altLang="zh-TW" dirty="0">
              <a:solidFill>
                <a:srgbClr val="FF0000"/>
              </a:solidFill>
            </a:endParaRPr>
          </a:p>
        </p:txBody>
      </p:sp>
    </p:spTree>
    <p:extLst>
      <p:ext uri="{BB962C8B-B14F-4D97-AF65-F5344CB8AC3E}">
        <p14:creationId xmlns:p14="http://schemas.microsoft.com/office/powerpoint/2010/main" val="92900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758AA-BDC2-075D-221C-D4D7DB479FAE}"/>
              </a:ext>
            </a:extLst>
          </p:cNvPr>
          <p:cNvSpPr>
            <a:spLocks noGrp="1"/>
          </p:cNvSpPr>
          <p:nvPr>
            <p:ph type="title"/>
          </p:nvPr>
        </p:nvSpPr>
        <p:spPr/>
        <p:txBody>
          <a:bodyPr/>
          <a:lstStyle/>
          <a:p>
            <a:r>
              <a:rPr lang="en-US" altLang="zh-TW" dirty="0">
                <a:ea typeface="Times New Roman"/>
                <a:cs typeface="Times New Roman"/>
                <a:sym typeface="Times New Roman"/>
              </a:rPr>
              <a:t>ROS </a:t>
            </a:r>
            <a:r>
              <a:rPr lang="en-US" altLang="zh-TW" dirty="0" err="1">
                <a:latin typeface="標楷體" panose="03000509000000000000" pitchFamily="65" charset="-120"/>
                <a:cs typeface="Times New Roman"/>
                <a:sym typeface="Times New Roman"/>
              </a:rPr>
              <a:t>的</a:t>
            </a:r>
            <a:r>
              <a:rPr lang="en-US" altLang="zh-TW" dirty="0" err="1">
                <a:ea typeface="Times New Roman"/>
                <a:cs typeface="Times New Roman"/>
                <a:sym typeface="Times New Roman"/>
              </a:rPr>
              <a:t>node</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rosrun</a:t>
            </a:r>
            <a:endParaRPr lang="zh-TW" altLang="en-US" dirty="0"/>
          </a:p>
        </p:txBody>
      </p:sp>
      <p:sp>
        <p:nvSpPr>
          <p:cNvPr id="3" name="內容版面配置區 2">
            <a:extLst>
              <a:ext uri="{FF2B5EF4-FFF2-40B4-BE49-F238E27FC236}">
                <a16:creationId xmlns:a16="http://schemas.microsoft.com/office/drawing/2014/main" id="{5A8E524E-85AE-0BC0-F7C7-F73F922FECFE}"/>
              </a:ext>
            </a:extLst>
          </p:cNvPr>
          <p:cNvSpPr>
            <a:spLocks noGrp="1"/>
          </p:cNvSpPr>
          <p:nvPr>
            <p:ph idx="1"/>
          </p:nvPr>
        </p:nvSpPr>
        <p:spPr/>
        <p:txBody>
          <a:bodyPr/>
          <a:lstStyle/>
          <a:p>
            <a:r>
              <a:rPr lang="zh-TW" altLang="en-US" dirty="0"/>
              <a:t>開啟</a:t>
            </a:r>
            <a:r>
              <a:rPr lang="en-US" altLang="zh-TW" dirty="0" err="1"/>
              <a:t>roscore</a:t>
            </a:r>
            <a:r>
              <a:rPr lang="zh-TW" altLang="en-US" dirty="0"/>
              <a:t>後就可以執行</a:t>
            </a:r>
            <a:r>
              <a:rPr lang="en-US" altLang="zh-TW" dirty="0"/>
              <a:t>ROS</a:t>
            </a:r>
            <a:r>
              <a:rPr lang="zh-TW" altLang="en-US" dirty="0"/>
              <a:t>程式了</a:t>
            </a:r>
            <a:endParaRPr lang="en-US" altLang="zh-TW" dirty="0"/>
          </a:p>
          <a:p>
            <a:pPr lvl="1"/>
            <a:r>
              <a:rPr lang="en-US" altLang="zh-TW" dirty="0"/>
              <a:t>ROS</a:t>
            </a:r>
            <a:r>
              <a:rPr lang="zh-TW" altLang="en-US" dirty="0"/>
              <a:t>的程式被稱為是節點</a:t>
            </a:r>
            <a:r>
              <a:rPr lang="en-US" altLang="zh-TW" dirty="0"/>
              <a:t>(node)</a:t>
            </a:r>
          </a:p>
          <a:p>
            <a:pPr marL="0" indent="0">
              <a:buNone/>
            </a:pPr>
            <a:endParaRPr lang="en-US" altLang="zh-TW" dirty="0"/>
          </a:p>
          <a:p>
            <a:r>
              <a:rPr lang="zh-TW" altLang="en-US" dirty="0"/>
              <a:t>執行</a:t>
            </a:r>
            <a:r>
              <a:rPr lang="en-US" altLang="zh-TW" dirty="0" err="1"/>
              <a:t>ros</a:t>
            </a:r>
            <a:r>
              <a:rPr lang="zh-TW" altLang="en-US" dirty="0"/>
              <a:t>程式節點的指令為</a:t>
            </a:r>
            <a:endParaRPr lang="en-US" altLang="zh-TW" dirty="0"/>
          </a:p>
          <a:p>
            <a:pPr lvl="1"/>
            <a:r>
              <a:rPr lang="en-US" altLang="zh-TW" dirty="0" err="1"/>
              <a:t>rosrun</a:t>
            </a:r>
            <a:r>
              <a:rPr lang="en-US" altLang="zh-TW" dirty="0"/>
              <a:t> [</a:t>
            </a:r>
            <a:r>
              <a:rPr lang="en-US" altLang="zh-TW" dirty="0" err="1"/>
              <a:t>package_name</a:t>
            </a:r>
            <a:r>
              <a:rPr lang="en-US" altLang="zh-TW" dirty="0"/>
              <a:t>] [</a:t>
            </a:r>
            <a:r>
              <a:rPr lang="en-US" altLang="zh-TW" dirty="0" err="1"/>
              <a:t>node_name</a:t>
            </a:r>
            <a:r>
              <a:rPr lang="en-US" altLang="zh-TW" dirty="0"/>
              <a:t>]</a:t>
            </a:r>
          </a:p>
          <a:p>
            <a:pPr lvl="2"/>
            <a:r>
              <a:rPr lang="zh-TW" altLang="en-US" dirty="0"/>
              <a:t>執行位於</a:t>
            </a:r>
            <a:r>
              <a:rPr lang="en-US" altLang="zh-TW" dirty="0">
                <a:solidFill>
                  <a:srgbClr val="0070C0"/>
                </a:solidFill>
              </a:rPr>
              <a:t>package name(</a:t>
            </a:r>
            <a:r>
              <a:rPr lang="zh-TW" altLang="en-US" dirty="0">
                <a:solidFill>
                  <a:srgbClr val="0070C0"/>
                </a:solidFill>
              </a:rPr>
              <a:t>包</a:t>
            </a:r>
            <a:r>
              <a:rPr lang="en-US" altLang="zh-TW" dirty="0">
                <a:solidFill>
                  <a:srgbClr val="0070C0"/>
                </a:solidFill>
              </a:rPr>
              <a:t>)</a:t>
            </a:r>
            <a:r>
              <a:rPr lang="zh-TW" altLang="en-US" dirty="0"/>
              <a:t>底下的</a:t>
            </a:r>
            <a:r>
              <a:rPr lang="en-US" altLang="zh-TW" dirty="0">
                <a:solidFill>
                  <a:srgbClr val="0070C0"/>
                </a:solidFill>
              </a:rPr>
              <a:t>node name(</a:t>
            </a:r>
            <a:r>
              <a:rPr lang="zh-TW" altLang="en-US" dirty="0">
                <a:solidFill>
                  <a:srgbClr val="0070C0"/>
                </a:solidFill>
              </a:rPr>
              <a:t>節點</a:t>
            </a:r>
            <a:r>
              <a:rPr lang="en-US" altLang="zh-TW" dirty="0">
                <a:solidFill>
                  <a:srgbClr val="0070C0"/>
                </a:solidFill>
              </a:rPr>
              <a:t>)</a:t>
            </a:r>
          </a:p>
          <a:p>
            <a:pPr lvl="1"/>
            <a:endParaRPr lang="en-US" altLang="zh-TW" dirty="0"/>
          </a:p>
          <a:p>
            <a:pPr lvl="1"/>
            <a:endParaRPr lang="zh-TW" altLang="en-US" dirty="0"/>
          </a:p>
        </p:txBody>
      </p:sp>
    </p:spTree>
    <p:extLst>
      <p:ext uri="{BB962C8B-B14F-4D97-AF65-F5344CB8AC3E}">
        <p14:creationId xmlns:p14="http://schemas.microsoft.com/office/powerpoint/2010/main" val="84994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8E25F857-59C7-AEC7-DFA9-D28900FD0CE0}"/>
              </a:ext>
            </a:extLst>
          </p:cNvPr>
          <p:cNvSpPr>
            <a:spLocks noGrp="1"/>
          </p:cNvSpPr>
          <p:nvPr>
            <p:ph type="title"/>
          </p:nvPr>
        </p:nvSpPr>
        <p:spPr/>
        <p:txBody>
          <a:bodyPr/>
          <a:lstStyle/>
          <a:p>
            <a:pPr>
              <a:tabLst>
                <a:tab pos="0" algn="l"/>
              </a:tabLst>
              <a:defRPr/>
            </a:pPr>
            <a:r>
              <a:rPr lang="en-US" altLang="zh-TW" dirty="0">
                <a:ea typeface="Times New Roman"/>
                <a:cs typeface="Times New Roman"/>
                <a:sym typeface="Times New Roman"/>
              </a:rPr>
              <a:t>ROS </a:t>
            </a:r>
            <a:r>
              <a:rPr lang="en-US" altLang="zh-TW" dirty="0" err="1">
                <a:latin typeface="標楷體" panose="03000509000000000000" pitchFamily="65" charset="-120"/>
                <a:cs typeface="Times New Roman"/>
                <a:sym typeface="Times New Roman"/>
              </a:rPr>
              <a:t>的</a:t>
            </a:r>
            <a:r>
              <a:rPr lang="en-US" altLang="zh-TW" dirty="0" err="1">
                <a:ea typeface="Times New Roman"/>
                <a:cs typeface="Times New Roman"/>
                <a:sym typeface="Times New Roman"/>
              </a:rPr>
              <a:t>node</a:t>
            </a:r>
            <a:r>
              <a:rPr lang="en-US" altLang="zh-TW" dirty="0" err="1">
                <a:latin typeface="標楷體" panose="03000509000000000000" pitchFamily="65" charset="-120"/>
                <a:cs typeface="Times New Roman"/>
                <a:sym typeface="Times New Roman"/>
              </a:rPr>
              <a:t>與</a:t>
            </a:r>
            <a:r>
              <a:rPr lang="en-US" altLang="zh-TW" dirty="0" err="1">
                <a:ea typeface="Times New Roman"/>
                <a:cs typeface="Times New Roman"/>
                <a:sym typeface="Times New Roman"/>
              </a:rPr>
              <a:t>rosrun</a:t>
            </a:r>
            <a:endParaRPr lang="en-US" altLang="zh-TW" spc="-1" dirty="0">
              <a:latin typeface="Arial"/>
            </a:endParaRPr>
          </a:p>
        </p:txBody>
      </p:sp>
      <p:sp>
        <p:nvSpPr>
          <p:cNvPr id="13315" name="內容版面配置區 2">
            <a:extLst>
              <a:ext uri="{FF2B5EF4-FFF2-40B4-BE49-F238E27FC236}">
                <a16:creationId xmlns:a16="http://schemas.microsoft.com/office/drawing/2014/main" id="{DA83BE71-50C1-68EB-E593-CB3ABA401393}"/>
              </a:ext>
            </a:extLst>
          </p:cNvPr>
          <p:cNvSpPr>
            <a:spLocks noGrp="1"/>
          </p:cNvSpPr>
          <p:nvPr>
            <p:ph idx="1"/>
          </p:nvPr>
        </p:nvSpPr>
        <p:spPr/>
        <p:txBody>
          <a:bodyPr/>
          <a:lstStyle/>
          <a:p>
            <a:r>
              <a:rPr lang="zh-TW" altLang="en-US" dirty="0"/>
              <a:t>關於</a:t>
            </a:r>
            <a:r>
              <a:rPr lang="en-US" altLang="zh-CN" dirty="0">
                <a:cs typeface="Times New Roman" panose="02020603050405020304" pitchFamily="18" charset="0"/>
              </a:rPr>
              <a:t>node</a:t>
            </a:r>
            <a:r>
              <a:rPr lang="zh-CN" altLang="en-US" dirty="0">
                <a:latin typeface="標楷體" panose="03000509000000000000" pitchFamily="65" charset="-120"/>
              </a:rPr>
              <a:t>的名字</a:t>
            </a:r>
            <a:endParaRPr lang="en-US" altLang="zh-TW" dirty="0"/>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每個</a:t>
            </a:r>
            <a:r>
              <a:rPr lang="en-US" altLang="zh-TW" sz="1800" dirty="0">
                <a:solidFill>
                  <a:srgbClr val="000000"/>
                </a:solidFill>
                <a:cs typeface="Times New Roman" panose="02020603050405020304" pitchFamily="18" charset="0"/>
                <a:sym typeface="Times New Roman" panose="02020603050405020304" pitchFamily="18" charset="0"/>
              </a:rPr>
              <a:t>node</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都會有自己的名字</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但是</a:t>
            </a:r>
            <a:r>
              <a:rPr lang="en-US" altLang="zh-TW" sz="1800" dirty="0">
                <a:solidFill>
                  <a:srgbClr val="000000"/>
                </a:solidFill>
                <a:cs typeface="Times New Roman" panose="02020603050405020304" pitchFamily="18" charset="0"/>
                <a:sym typeface="Times New Roman" panose="02020603050405020304" pitchFamily="18" charset="0"/>
              </a:rPr>
              <a:t>node</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的名字和該程式檔案並不一定一樣</a:t>
            </a:r>
            <a:endParaRPr lang="zh-TW" altLang="en-US"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使用</a:t>
            </a:r>
            <a:r>
              <a:rPr lang="en-US" altLang="zh-TW" sz="1800" dirty="0" err="1">
                <a:solidFill>
                  <a:srgbClr val="000000"/>
                </a:solidFill>
                <a:cs typeface="Times New Roman" panose="02020603050405020304" pitchFamily="18" charset="0"/>
                <a:sym typeface="Times New Roman" panose="02020603050405020304" pitchFamily="18" charset="0"/>
              </a:rPr>
              <a:t>rosnode</a:t>
            </a:r>
            <a:r>
              <a:rPr lang="zh-TW" altLang="en-US" sz="1800" dirty="0">
                <a:solidFill>
                  <a:srgbClr val="000000"/>
                </a:solidFill>
                <a:cs typeface="Times New Roman" panose="02020603050405020304" pitchFamily="18" charset="0"/>
                <a:sym typeface="Times New Roman" panose="02020603050405020304" pitchFamily="18" charset="0"/>
              </a:rPr>
              <a:t> </a:t>
            </a:r>
            <a:r>
              <a:rPr lang="en-US" altLang="zh-TW" sz="1800" dirty="0">
                <a:solidFill>
                  <a:srgbClr val="000000"/>
                </a:solidFill>
                <a:cs typeface="Times New Roman" panose="02020603050405020304" pitchFamily="18" charset="0"/>
                <a:sym typeface="Times New Roman" panose="02020603050405020304" pitchFamily="18" charset="0"/>
              </a:rPr>
              <a:t>list</a:t>
            </a:r>
            <a:r>
              <a:rPr lang="zh-TW" altLang="en-US" sz="1800"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可以列出目前正在執行的所有</a:t>
            </a:r>
            <a:r>
              <a:rPr lang="en-US" altLang="zh-TW" sz="1800" dirty="0">
                <a:solidFill>
                  <a:srgbClr val="000000"/>
                </a:solidFill>
                <a:cs typeface="Times New Roman" panose="02020603050405020304" pitchFamily="18" charset="0"/>
                <a:sym typeface="Times New Roman" panose="02020603050405020304" pitchFamily="18" charset="0"/>
              </a:rPr>
              <a:t>node</a:t>
            </a:r>
          </a:p>
          <a:p>
            <a:pPr lvl="1">
              <a:spcBef>
                <a:spcPts val="400"/>
              </a:spcBef>
              <a:buSzPts val="2000"/>
              <a:buFont typeface="Noto Sans Symbols"/>
              <a:buChar char="■"/>
            </a:pPr>
            <a:endParaRPr lang="zh-TW" altLang="en-US" dirty="0">
              <a:cs typeface="Times New Roman" panose="02020603050405020304" pitchFamily="18" charset="0"/>
              <a:sym typeface="Times New Roman" panose="02020603050405020304" pitchFamily="18" charset="0"/>
            </a:endParaRPr>
          </a:p>
          <a:p>
            <a:r>
              <a:rPr lang="zh-TW" altLang="en-US" dirty="0"/>
              <a:t>變更</a:t>
            </a:r>
            <a:r>
              <a:rPr lang="en-US" altLang="zh-TW" dirty="0"/>
              <a:t>node</a:t>
            </a:r>
            <a:r>
              <a:rPr lang="zh-TW" altLang="en-US" dirty="0"/>
              <a:t>的名字</a:t>
            </a:r>
            <a:endParaRPr lang="en-US" altLang="zh-TW" dirty="0"/>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雖然每個</a:t>
            </a:r>
            <a:r>
              <a:rPr lang="en-US" altLang="zh-TW" dirty="0">
                <a:solidFill>
                  <a:srgbClr val="000000"/>
                </a:solidFill>
                <a:cs typeface="Times New Roman" panose="02020603050405020304" pitchFamily="18" charset="0"/>
                <a:sym typeface="Times New Roman" panose="02020603050405020304" pitchFamily="18" charset="0"/>
              </a:rPr>
              <a:t>node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的預設名是打在</a:t>
            </a:r>
            <a:r>
              <a:rPr lang="en-US" altLang="zh-TW" dirty="0">
                <a:solidFill>
                  <a:srgbClr val="000000"/>
                </a:solidFill>
                <a:cs typeface="Times New Roman" panose="02020603050405020304" pitchFamily="18" charset="0"/>
                <a:sym typeface="Times New Roman" panose="02020603050405020304" pitchFamily="18" charset="0"/>
              </a:rPr>
              <a:t>code</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裡面的</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但在</a:t>
            </a:r>
            <a:r>
              <a:rPr lang="en-US" altLang="zh-TW" dirty="0" err="1">
                <a:solidFill>
                  <a:srgbClr val="000000"/>
                </a:solidFill>
                <a:cs typeface="Times New Roman" panose="02020603050405020304" pitchFamily="18" charset="0"/>
                <a:sym typeface="Times New Roman" panose="02020603050405020304" pitchFamily="18" charset="0"/>
              </a:rPr>
              <a:t>rosrun</a:t>
            </a:r>
            <a:r>
              <a:rPr lang="zh-TW" altLang="en-US" dirty="0">
                <a:solidFill>
                  <a:srgbClr val="000000"/>
                </a:solidFill>
                <a:latin typeface="標楷體" panose="03000509000000000000" pitchFamily="65" charset="-120"/>
                <a:cs typeface="Times New Roman" panose="02020603050405020304" pitchFamily="18" charset="0"/>
                <a:sym typeface="Times New Roman" panose="02020603050405020304" pitchFamily="18" charset="0"/>
              </a:rPr>
              <a:t>時仍可透過以下命令來重新命名</a:t>
            </a:r>
            <a:endParaRPr lang="zh-TW" altLang="en-US" sz="2400" dirty="0">
              <a:latin typeface="標楷體" panose="03000509000000000000" pitchFamily="65" charset="-120"/>
              <a:cs typeface="Times New Roman" panose="02020603050405020304" pitchFamily="18" charset="0"/>
              <a:sym typeface="Times New Roman" panose="02020603050405020304" pitchFamily="18" charset="0"/>
            </a:endParaRPr>
          </a:p>
          <a:p>
            <a:pPr lvl="1">
              <a:spcBef>
                <a:spcPts val="400"/>
              </a:spcBef>
              <a:buSzPts val="2000"/>
              <a:buFont typeface="Noto Sans Symbols"/>
              <a:buChar char="■"/>
            </a:pPr>
            <a:r>
              <a:rPr lang="en-US" altLang="zh-TW" dirty="0" err="1">
                <a:solidFill>
                  <a:srgbClr val="FF0000"/>
                </a:solidFill>
                <a:cs typeface="Times New Roman" panose="02020603050405020304" pitchFamily="18" charset="0"/>
                <a:sym typeface="Times New Roman" panose="02020603050405020304" pitchFamily="18" charset="0"/>
              </a:rPr>
              <a:t>rosrun</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err="1">
                <a:solidFill>
                  <a:srgbClr val="FF0000"/>
                </a:solidFill>
                <a:cs typeface="Times New Roman" panose="02020603050405020304" pitchFamily="18" charset="0"/>
                <a:sym typeface="Times New Roman" panose="02020603050405020304" pitchFamily="18" charset="0"/>
              </a:rPr>
              <a:t>package_name</a:t>
            </a:r>
            <a:r>
              <a:rPr lang="en-US" altLang="zh-TW" dirty="0">
                <a:solidFill>
                  <a:srgbClr val="FF0000"/>
                </a:solidFill>
                <a:cs typeface="Times New Roman" panose="02020603050405020304" pitchFamily="18" charset="0"/>
                <a:sym typeface="Times New Roman" panose="02020603050405020304" pitchFamily="18" charset="0"/>
              </a:rPr>
              <a:t>] [</a:t>
            </a:r>
            <a:r>
              <a:rPr lang="en-US" altLang="zh-TW" dirty="0" err="1">
                <a:solidFill>
                  <a:srgbClr val="FF0000"/>
                </a:solidFill>
                <a:cs typeface="Times New Roman" panose="02020603050405020304" pitchFamily="18" charset="0"/>
                <a:sym typeface="Times New Roman" panose="02020603050405020304" pitchFamily="18" charset="0"/>
              </a:rPr>
              <a:t>default_node_name</a:t>
            </a:r>
            <a:r>
              <a:rPr lang="en-US" altLang="zh-TW" dirty="0">
                <a:solidFill>
                  <a:srgbClr val="FF0000"/>
                </a:solidFill>
                <a:cs typeface="Times New Roman" panose="02020603050405020304" pitchFamily="18" charset="0"/>
                <a:sym typeface="Times New Roman" panose="02020603050405020304" pitchFamily="18" charset="0"/>
              </a:rPr>
              <a:t>] __name:=[</a:t>
            </a:r>
            <a:r>
              <a:rPr lang="en-US" altLang="zh-TW" dirty="0" err="1">
                <a:solidFill>
                  <a:srgbClr val="FF0000"/>
                </a:solidFill>
                <a:cs typeface="Times New Roman" panose="02020603050405020304" pitchFamily="18" charset="0"/>
                <a:sym typeface="Times New Roman" panose="02020603050405020304" pitchFamily="18" charset="0"/>
              </a:rPr>
              <a:t>new_node_name</a:t>
            </a:r>
            <a:r>
              <a:rPr lang="en-US" altLang="zh-TW" dirty="0">
                <a:solidFill>
                  <a:srgbClr val="FF0000"/>
                </a:solidFill>
                <a:cs typeface="Times New Roman" panose="02020603050405020304" pitchFamily="18" charset="0"/>
                <a:sym typeface="Times New Roman" panose="02020603050405020304" pitchFamily="18" charset="0"/>
              </a:rPr>
              <a:t>]</a:t>
            </a:r>
            <a:endParaRPr lang="en-US" altLang="zh-TW" sz="2400" dirty="0">
              <a:cs typeface="Times New Roman" panose="02020603050405020304" pitchFamily="18" charset="0"/>
              <a:sym typeface="Times New Roman" panose="02020603050405020304" pitchFamily="18" charset="0"/>
            </a:endParaRPr>
          </a:p>
          <a:p>
            <a:pPr>
              <a:spcBef>
                <a:spcPts val="475"/>
              </a:spcBef>
            </a:pPr>
            <a:endParaRPr lang="en-US" altLang="zh-TW" sz="2000" dirty="0">
              <a:solidFill>
                <a:srgbClr val="000000"/>
              </a:solidFill>
              <a:latin typeface="Arial" panose="020B0604020202020204" pitchFamily="34" charset="0"/>
            </a:endParaRPr>
          </a:p>
          <a:p>
            <a:endParaRPr lang="en-US" altLang="zh-TW" dirty="0"/>
          </a:p>
        </p:txBody>
      </p:sp>
    </p:spTree>
  </p:cSld>
  <p:clrMapOvr>
    <a:masterClrMapping/>
  </p:clrMapOvr>
</p:sld>
</file>

<file path=ppt/theme/theme1.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人形機器人靜態平衡_長</Template>
  <TotalTime>38799</TotalTime>
  <Words>3225</Words>
  <Application>Microsoft Office PowerPoint</Application>
  <PresentationFormat>如螢幕大小 (4:3)</PresentationFormat>
  <Paragraphs>537</Paragraphs>
  <Slides>47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47</vt:i4>
      </vt:variant>
    </vt:vector>
  </HeadingPairs>
  <TitlesOfParts>
    <vt:vector size="55" baseType="lpstr">
      <vt:lpstr>Noto Sans Symbols</vt:lpstr>
      <vt:lpstr>標楷體</vt:lpstr>
      <vt:lpstr>標楷體</vt:lpstr>
      <vt:lpstr>Arial</vt:lpstr>
      <vt:lpstr>Tahoma</vt:lpstr>
      <vt:lpstr>Times New Roman</vt:lpstr>
      <vt:lpstr>Wingdings</vt:lpstr>
      <vt:lpstr>1_自訂設計</vt:lpstr>
      <vt:lpstr>ROS教學</vt:lpstr>
      <vt:lpstr>ROS安裝與驗證 </vt:lpstr>
      <vt:lpstr>ROS是什麼?  </vt:lpstr>
      <vt:lpstr>ROS 工作區(Workspace)初步介紹</vt:lpstr>
      <vt:lpstr>ROS package與node初步介紹(1/2)</vt:lpstr>
      <vt:lpstr>ROS package與node初步介紹(2/2)</vt:lpstr>
      <vt:lpstr>節點管理器(roscore)</vt:lpstr>
      <vt:lpstr>ROS 的node與rosrun</vt:lpstr>
      <vt:lpstr>ROS 的node與rosrun</vt:lpstr>
      <vt:lpstr>ROS的node與rosrun</vt:lpstr>
      <vt:lpstr>ROS程式間的溝通機制與原理</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topic 與message</vt:lpstr>
      <vt:lpstr>ROS實作</vt:lpstr>
      <vt:lpstr>前情提要</vt:lpstr>
      <vt:lpstr>建立專案-創建工作區(1/4)</vt:lpstr>
      <vt:lpstr>建立專案-創建工作區 (2/4)</vt:lpstr>
      <vt:lpstr>建立專案-創建工作區 (3/4)</vt:lpstr>
      <vt:lpstr>建立專案-創建工作區 (4/4)</vt:lpstr>
      <vt:lpstr>建立專案-創建package (1/2)</vt:lpstr>
      <vt:lpstr>建立專案-創建package (2/2)</vt:lpstr>
      <vt:lpstr>建立專案-建立node (1/3)</vt:lpstr>
      <vt:lpstr>建立專案-建立node (2/3)</vt:lpstr>
      <vt:lpstr>建立專案-建立node (3/3)</vt:lpstr>
      <vt:lpstr>程式碼解釋</vt:lpstr>
      <vt:lpstr>建立專案來發布/接收消息</vt:lpstr>
      <vt:lpstr>建立專案來發布/接收消息</vt:lpstr>
      <vt:lpstr>創建Publisher主要步驟</vt:lpstr>
      <vt:lpstr>Publisher程式解釋</vt:lpstr>
      <vt:lpstr>Publisher程式解釋</vt:lpstr>
      <vt:lpstr>發佈消息控制烏龜</vt:lpstr>
      <vt:lpstr>接收烏龜狀態</vt:lpstr>
      <vt:lpstr>創建subcriber的主要步驟</vt:lpstr>
      <vt:lpstr>Subscriber程式解釋</vt:lpstr>
      <vt:lpstr>Spin與spinOnce</vt:lpstr>
      <vt:lpstr>Spin與spinOnce</vt:lpstr>
      <vt:lpstr>練習</vt:lpstr>
      <vt:lpstr>謝 謝 指 教</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機器人專論期末報告</dc:title>
  <dc:creator>tkuEagle</dc:creator>
  <cp:lastModifiedBy>劉奕廷</cp:lastModifiedBy>
  <cp:revision>1789</cp:revision>
  <cp:lastPrinted>2016-07-08T07:48:45Z</cp:lastPrinted>
  <dcterms:created xsi:type="dcterms:W3CDTF">2009-12-19T06:15:07Z</dcterms:created>
  <dcterms:modified xsi:type="dcterms:W3CDTF">2022-11-15T07:26:10Z</dcterms:modified>
</cp:coreProperties>
</file>