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2"/>
  </p:notesMasterIdLst>
  <p:handoutMasterIdLst>
    <p:handoutMasterId r:id="rId23"/>
  </p:handoutMasterIdLst>
  <p:sldIdLst>
    <p:sldId id="386" r:id="rId2"/>
    <p:sldId id="421" r:id="rId3"/>
    <p:sldId id="441" r:id="rId4"/>
    <p:sldId id="444" r:id="rId5"/>
    <p:sldId id="445" r:id="rId6"/>
    <p:sldId id="446" r:id="rId7"/>
    <p:sldId id="447" r:id="rId8"/>
    <p:sldId id="459" r:id="rId9"/>
    <p:sldId id="448" r:id="rId10"/>
    <p:sldId id="460" r:id="rId11"/>
    <p:sldId id="449" r:id="rId12"/>
    <p:sldId id="450" r:id="rId13"/>
    <p:sldId id="423" r:id="rId14"/>
    <p:sldId id="424" r:id="rId15"/>
    <p:sldId id="425" r:id="rId16"/>
    <p:sldId id="461" r:id="rId17"/>
    <p:sldId id="426" r:id="rId18"/>
    <p:sldId id="427" r:id="rId19"/>
    <p:sldId id="462" r:id="rId20"/>
    <p:sldId id="405" r:id="rId21"/>
  </p:sldIdLst>
  <p:sldSz cx="9144000" cy="6858000" type="screen4x3"/>
  <p:notesSz cx="9882188" cy="67611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CFF"/>
    <a:srgbClr val="00FFFF"/>
    <a:srgbClr val="99FF99"/>
    <a:srgbClr val="FFCC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E398A-EEC8-40F0-BAC9-1B333ADA97ED}" v="1" dt="2022-11-15T05:56:3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4" autoAdjust="0"/>
  </p:normalViewPr>
  <p:slideViewPr>
    <p:cSldViewPr snapToObjects="1">
      <p:cViewPr varScale="1">
        <p:scale>
          <a:sx n="68" d="100"/>
          <a:sy n="68" d="100"/>
        </p:scale>
        <p:origin x="16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0" d="100"/>
          <a:sy n="110" d="100"/>
        </p:scale>
        <p:origin x="-1470" y="-84"/>
      </p:cViewPr>
      <p:guideLst>
        <p:guide orient="horz" pos="2130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奕廷" userId="421fd59a-bb92-4307-b12d-c35cf6b2cbe2" providerId="ADAL" clId="{E71E398A-EEC8-40F0-BAC9-1B333ADA97ED}"/>
    <pc:docChg chg="custSel addSld modSld">
      <pc:chgData name="劉奕廷" userId="421fd59a-bb92-4307-b12d-c35cf6b2cbe2" providerId="ADAL" clId="{E71E398A-EEC8-40F0-BAC9-1B333ADA97ED}" dt="2022-11-15T06:42:38.427" v="203" actId="20577"/>
      <pc:docMkLst>
        <pc:docMk/>
      </pc:docMkLst>
      <pc:sldChg chg="modSp mod">
        <pc:chgData name="劉奕廷" userId="421fd59a-bb92-4307-b12d-c35cf6b2cbe2" providerId="ADAL" clId="{E71E398A-EEC8-40F0-BAC9-1B333ADA97ED}" dt="2022-11-15T05:58:42.056" v="166" actId="2711"/>
        <pc:sldMkLst>
          <pc:docMk/>
          <pc:sldMk cId="0" sldId="426"/>
        </pc:sldMkLst>
        <pc:spChg chg="mod">
          <ac:chgData name="劉奕廷" userId="421fd59a-bb92-4307-b12d-c35cf6b2cbe2" providerId="ADAL" clId="{E71E398A-EEC8-40F0-BAC9-1B333ADA97ED}" dt="2022-11-15T05:58:42.056" v="166" actId="2711"/>
          <ac:spMkLst>
            <pc:docMk/>
            <pc:sldMk cId="0" sldId="426"/>
            <ac:spMk id="21506" creationId="{6C2D58E6-07F3-C408-C85D-4B9F937AD033}"/>
          </ac:spMkLst>
        </pc:spChg>
      </pc:sldChg>
      <pc:sldChg chg="modSp mod">
        <pc:chgData name="劉奕廷" userId="421fd59a-bb92-4307-b12d-c35cf6b2cbe2" providerId="ADAL" clId="{E71E398A-EEC8-40F0-BAC9-1B333ADA97ED}" dt="2022-11-15T05:58:52.999" v="167" actId="20577"/>
        <pc:sldMkLst>
          <pc:docMk/>
          <pc:sldMk cId="0" sldId="427"/>
        </pc:sldMkLst>
        <pc:spChg chg="mod">
          <ac:chgData name="劉奕廷" userId="421fd59a-bb92-4307-b12d-c35cf6b2cbe2" providerId="ADAL" clId="{E71E398A-EEC8-40F0-BAC9-1B333ADA97ED}" dt="2022-11-15T05:58:52.999" v="167" actId="20577"/>
          <ac:spMkLst>
            <pc:docMk/>
            <pc:sldMk cId="0" sldId="427"/>
            <ac:spMk id="3" creationId="{967D796C-9B31-D720-2716-9AE5EC06D1DD}"/>
          </ac:spMkLst>
        </pc:spChg>
      </pc:sldChg>
      <pc:sldChg chg="modSp new mod">
        <pc:chgData name="劉奕廷" userId="421fd59a-bb92-4307-b12d-c35cf6b2cbe2" providerId="ADAL" clId="{E71E398A-EEC8-40F0-BAC9-1B333ADA97ED}" dt="2022-11-15T06:42:38.427" v="203" actId="20577"/>
        <pc:sldMkLst>
          <pc:docMk/>
          <pc:sldMk cId="2261478730" sldId="462"/>
        </pc:sldMkLst>
        <pc:spChg chg="mod">
          <ac:chgData name="劉奕廷" userId="421fd59a-bb92-4307-b12d-c35cf6b2cbe2" providerId="ADAL" clId="{E71E398A-EEC8-40F0-BAC9-1B333ADA97ED}" dt="2022-11-15T05:55:54.122" v="19" actId="20577"/>
          <ac:spMkLst>
            <pc:docMk/>
            <pc:sldMk cId="2261478730" sldId="462"/>
            <ac:spMk id="2" creationId="{90DDF064-04EB-D912-A68E-ABB7D3685E67}"/>
          </ac:spMkLst>
        </pc:spChg>
        <pc:spChg chg="mod">
          <ac:chgData name="劉奕廷" userId="421fd59a-bb92-4307-b12d-c35cf6b2cbe2" providerId="ADAL" clId="{E71E398A-EEC8-40F0-BAC9-1B333ADA97ED}" dt="2022-11-15T06:42:38.427" v="203" actId="20577"/>
          <ac:spMkLst>
            <pc:docMk/>
            <pc:sldMk cId="2261478730" sldId="462"/>
            <ac:spMk id="3" creationId="{DF084512-B401-971E-A175-991A24CDC394}"/>
          </ac:spMkLst>
        </pc:spChg>
      </pc:sldChg>
    </pc:docChg>
  </pc:docChgLst>
  <pc:docChgLst>
    <pc:chgData name="劉奕廷" userId="421fd59a-bb92-4307-b12d-c35cf6b2cbe2" providerId="ADAL" clId="{1AC675C1-555B-4157-AEC8-A61A80C14C5A}"/>
    <pc:docChg chg="undo custSel addSld delSld modSld sldOrd modMainMaster">
      <pc:chgData name="劉奕廷" userId="421fd59a-bb92-4307-b12d-c35cf6b2cbe2" providerId="ADAL" clId="{1AC675C1-555B-4157-AEC8-A61A80C14C5A}" dt="2022-10-18T07:30:49.582" v="5457" actId="20577"/>
      <pc:docMkLst>
        <pc:docMk/>
      </pc:docMkLst>
      <pc:sldChg chg="modSp mod">
        <pc:chgData name="劉奕廷" userId="421fd59a-bb92-4307-b12d-c35cf6b2cbe2" providerId="ADAL" clId="{1AC675C1-555B-4157-AEC8-A61A80C14C5A}" dt="2022-10-18T06:28:00.426" v="78" actId="2711"/>
        <pc:sldMkLst>
          <pc:docMk/>
          <pc:sldMk cId="0" sldId="386"/>
        </pc:sldMkLst>
        <pc:spChg chg="mod">
          <ac:chgData name="劉奕廷" userId="421fd59a-bb92-4307-b12d-c35cf6b2cbe2" providerId="ADAL" clId="{1AC675C1-555B-4157-AEC8-A61A80C14C5A}" dt="2022-10-18T06:28:00.426" v="78" actId="2711"/>
          <ac:spMkLst>
            <pc:docMk/>
            <pc:sldMk cId="0" sldId="386"/>
            <ac:spMk id="5125" creationId="{64BF7FE2-F848-BB39-00F1-987F81848B47}"/>
          </ac:spMkLst>
        </pc:spChg>
      </pc:sldChg>
      <pc:sldChg chg="add del">
        <pc:chgData name="劉奕廷" userId="421fd59a-bb92-4307-b12d-c35cf6b2cbe2" providerId="ADAL" clId="{1AC675C1-555B-4157-AEC8-A61A80C14C5A}" dt="2022-10-18T07:30:36.796" v="5453" actId="47"/>
        <pc:sldMkLst>
          <pc:docMk/>
          <pc:sldMk cId="0" sldId="405"/>
        </pc:sldMkLst>
      </pc:sldChg>
      <pc:sldChg chg="delSp modSp mod">
        <pc:chgData name="劉奕廷" userId="421fd59a-bb92-4307-b12d-c35cf6b2cbe2" providerId="ADAL" clId="{1AC675C1-555B-4157-AEC8-A61A80C14C5A}" dt="2022-10-18T06:30:51.126" v="477" actId="207"/>
        <pc:sldMkLst>
          <pc:docMk/>
          <pc:sldMk cId="0" sldId="421"/>
        </pc:sldMkLst>
        <pc:spChg chg="mod">
          <ac:chgData name="劉奕廷" userId="421fd59a-bb92-4307-b12d-c35cf6b2cbe2" providerId="ADAL" clId="{1AC675C1-555B-4157-AEC8-A61A80C14C5A}" dt="2022-10-18T06:28:42.981" v="150" actId="20577"/>
          <ac:spMkLst>
            <pc:docMk/>
            <pc:sldMk cId="0" sldId="421"/>
            <ac:spMk id="6146" creationId="{EADE89CA-F0CF-3B01-31AF-B6FF16283295}"/>
          </ac:spMkLst>
        </pc:spChg>
        <pc:spChg chg="mod">
          <ac:chgData name="劉奕廷" userId="421fd59a-bb92-4307-b12d-c35cf6b2cbe2" providerId="ADAL" clId="{1AC675C1-555B-4157-AEC8-A61A80C14C5A}" dt="2022-10-18T06:30:51.126" v="477" actId="207"/>
          <ac:spMkLst>
            <pc:docMk/>
            <pc:sldMk cId="0" sldId="421"/>
            <ac:spMk id="6147" creationId="{4A8AE9EC-9A06-D87B-41DF-DB4ED16F2A77}"/>
          </ac:spMkLst>
        </pc:spChg>
        <pc:spChg chg="del mod">
          <ac:chgData name="劉奕廷" userId="421fd59a-bb92-4307-b12d-c35cf6b2cbe2" providerId="ADAL" clId="{1AC675C1-555B-4157-AEC8-A61A80C14C5A}" dt="2022-10-18T06:28:09.307" v="81" actId="478"/>
          <ac:spMkLst>
            <pc:docMk/>
            <pc:sldMk cId="0" sldId="421"/>
            <ac:spMk id="6149" creationId="{332E267E-E0B3-603B-704B-63CFC7E3F123}"/>
          </ac:spMkLst>
        </pc:spChg>
        <pc:picChg chg="del">
          <ac:chgData name="劉奕廷" userId="421fd59a-bb92-4307-b12d-c35cf6b2cbe2" providerId="ADAL" clId="{1AC675C1-555B-4157-AEC8-A61A80C14C5A}" dt="2022-10-18T06:28:06.965" v="79" actId="478"/>
          <ac:picMkLst>
            <pc:docMk/>
            <pc:sldMk cId="0" sldId="421"/>
            <ac:picMk id="6148" creationId="{C2B8C9C5-CE56-050D-B5DC-692BE91E5D73}"/>
          </ac:picMkLst>
        </pc:picChg>
      </pc:sldChg>
      <pc:sldChg chg="modSp del mod">
        <pc:chgData name="劉奕廷" userId="421fd59a-bb92-4307-b12d-c35cf6b2cbe2" providerId="ADAL" clId="{1AC675C1-555B-4157-AEC8-A61A80C14C5A}" dt="2022-10-18T07:14:24.338" v="4439" actId="47"/>
        <pc:sldMkLst>
          <pc:docMk/>
          <pc:sldMk cId="0" sldId="422"/>
        </pc:sldMkLst>
        <pc:spChg chg="mod">
          <ac:chgData name="劉奕廷" userId="421fd59a-bb92-4307-b12d-c35cf6b2cbe2" providerId="ADAL" clId="{1AC675C1-555B-4157-AEC8-A61A80C14C5A}" dt="2022-10-18T07:14:19.601" v="4438"/>
          <ac:spMkLst>
            <pc:docMk/>
            <pc:sldMk cId="0" sldId="422"/>
            <ac:spMk id="17410" creationId="{ADE896D6-8A07-1207-5485-E286A65FC1F0}"/>
          </ac:spMkLst>
        </pc:spChg>
      </pc:sldChg>
      <pc:sldChg chg="addSp modSp mod">
        <pc:chgData name="劉奕廷" userId="421fd59a-bb92-4307-b12d-c35cf6b2cbe2" providerId="ADAL" clId="{1AC675C1-555B-4157-AEC8-A61A80C14C5A}" dt="2022-10-18T07:20:35.490" v="4666"/>
        <pc:sldMkLst>
          <pc:docMk/>
          <pc:sldMk cId="0" sldId="423"/>
        </pc:sldMkLst>
        <pc:spChg chg="mod">
          <ac:chgData name="劉奕廷" userId="421fd59a-bb92-4307-b12d-c35cf6b2cbe2" providerId="ADAL" clId="{1AC675C1-555B-4157-AEC8-A61A80C14C5A}" dt="2022-10-18T07:20:29.333" v="4665" actId="2711"/>
          <ac:spMkLst>
            <pc:docMk/>
            <pc:sldMk cId="0" sldId="423"/>
            <ac:spMk id="3" creationId="{62A798E3-E0FB-7B1C-D986-0E7D578978F0}"/>
          </ac:spMkLst>
        </pc:spChg>
        <pc:spChg chg="mod">
          <ac:chgData name="劉奕廷" userId="421fd59a-bb92-4307-b12d-c35cf6b2cbe2" providerId="ADAL" clId="{1AC675C1-555B-4157-AEC8-A61A80C14C5A}" dt="2022-10-18T07:14:29.912" v="4445" actId="20577"/>
          <ac:spMkLst>
            <pc:docMk/>
            <pc:sldMk cId="0" sldId="423"/>
            <ac:spMk id="18434" creationId="{D303B2EB-0EDB-CE88-A672-44067EB7A777}"/>
          </ac:spMkLst>
        </pc:spChg>
        <pc:picChg chg="add mod">
          <ac:chgData name="劉奕廷" userId="421fd59a-bb92-4307-b12d-c35cf6b2cbe2" providerId="ADAL" clId="{1AC675C1-555B-4157-AEC8-A61A80C14C5A}" dt="2022-10-18T07:20:35.490" v="4666"/>
          <ac:picMkLst>
            <pc:docMk/>
            <pc:sldMk cId="0" sldId="423"/>
            <ac:picMk id="2" creationId="{D40786AE-4682-5D7D-C9ED-E3660B71F80E}"/>
          </ac:picMkLst>
        </pc:picChg>
      </pc:sldChg>
      <pc:sldChg chg="addSp delSp modSp mod">
        <pc:chgData name="劉奕廷" userId="421fd59a-bb92-4307-b12d-c35cf6b2cbe2" providerId="ADAL" clId="{1AC675C1-555B-4157-AEC8-A61A80C14C5A}" dt="2022-10-18T07:21:28.375" v="4714"/>
        <pc:sldMkLst>
          <pc:docMk/>
          <pc:sldMk cId="0" sldId="424"/>
        </pc:sldMkLst>
        <pc:spChg chg="del">
          <ac:chgData name="劉奕廷" userId="421fd59a-bb92-4307-b12d-c35cf6b2cbe2" providerId="ADAL" clId="{1AC675C1-555B-4157-AEC8-A61A80C14C5A}" dt="2022-10-18T07:20:52.177" v="4681" actId="478"/>
          <ac:spMkLst>
            <pc:docMk/>
            <pc:sldMk cId="0" sldId="424"/>
            <ac:spMk id="4" creationId="{EA30EC04-6153-262E-8A97-8444EED0511A}"/>
          </ac:spMkLst>
        </pc:spChg>
        <pc:spChg chg="del">
          <ac:chgData name="劉奕廷" userId="421fd59a-bb92-4307-b12d-c35cf6b2cbe2" providerId="ADAL" clId="{1AC675C1-555B-4157-AEC8-A61A80C14C5A}" dt="2022-10-18T07:20:58.110" v="4688" actId="478"/>
          <ac:spMkLst>
            <pc:docMk/>
            <pc:sldMk cId="0" sldId="424"/>
            <ac:spMk id="7" creationId="{0F604452-06E5-9CA1-F2E7-BD7EDC9C8645}"/>
          </ac:spMkLst>
        </pc:spChg>
        <pc:spChg chg="del mod">
          <ac:chgData name="劉奕廷" userId="421fd59a-bb92-4307-b12d-c35cf6b2cbe2" providerId="ADAL" clId="{1AC675C1-555B-4157-AEC8-A61A80C14C5A}" dt="2022-10-18T07:20:56.921" v="4687" actId="478"/>
          <ac:spMkLst>
            <pc:docMk/>
            <pc:sldMk cId="0" sldId="424"/>
            <ac:spMk id="8" creationId="{3A25C82C-1107-1F83-46A6-0CE94BBF9903}"/>
          </ac:spMkLst>
        </pc:spChg>
        <pc:spChg chg="del">
          <ac:chgData name="劉奕廷" userId="421fd59a-bb92-4307-b12d-c35cf6b2cbe2" providerId="ADAL" clId="{1AC675C1-555B-4157-AEC8-A61A80C14C5A}" dt="2022-10-18T07:20:54.362" v="4684" actId="478"/>
          <ac:spMkLst>
            <pc:docMk/>
            <pc:sldMk cId="0" sldId="424"/>
            <ac:spMk id="9" creationId="{81E59645-20F7-C872-484E-433F4B9B0A23}"/>
          </ac:spMkLst>
        </pc:spChg>
        <pc:spChg chg="mod">
          <ac:chgData name="劉奕廷" userId="421fd59a-bb92-4307-b12d-c35cf6b2cbe2" providerId="ADAL" clId="{1AC675C1-555B-4157-AEC8-A61A80C14C5A}" dt="2022-10-18T07:20:50.582" v="4680" actId="20577"/>
          <ac:spMkLst>
            <pc:docMk/>
            <pc:sldMk cId="0" sldId="424"/>
            <ac:spMk id="19458" creationId="{F39DF1B5-55A8-4413-6433-26D2B8781508}"/>
          </ac:spMkLst>
        </pc:spChg>
        <pc:spChg chg="mod">
          <ac:chgData name="劉奕廷" userId="421fd59a-bb92-4307-b12d-c35cf6b2cbe2" providerId="ADAL" clId="{1AC675C1-555B-4157-AEC8-A61A80C14C5A}" dt="2022-10-18T07:21:23.898" v="4713" actId="2711"/>
          <ac:spMkLst>
            <pc:docMk/>
            <pc:sldMk cId="0" sldId="424"/>
            <ac:spMk id="19459" creationId="{895BE44A-AA7B-F45E-B9CB-636A325E8262}"/>
          </ac:spMkLst>
        </pc:spChg>
        <pc:spChg chg="del">
          <ac:chgData name="劉奕廷" userId="421fd59a-bb92-4307-b12d-c35cf6b2cbe2" providerId="ADAL" clId="{1AC675C1-555B-4157-AEC8-A61A80C14C5A}" dt="2022-10-18T07:20:53.466" v="4683" actId="478"/>
          <ac:spMkLst>
            <pc:docMk/>
            <pc:sldMk cId="0" sldId="424"/>
            <ac:spMk id="19461" creationId="{ABF7054C-E7A0-6E7B-659A-75E10DF60EDF}"/>
          </ac:spMkLst>
        </pc:spChg>
        <pc:picChg chg="add mod">
          <ac:chgData name="劉奕廷" userId="421fd59a-bb92-4307-b12d-c35cf6b2cbe2" providerId="ADAL" clId="{1AC675C1-555B-4157-AEC8-A61A80C14C5A}" dt="2022-10-18T07:21:28.375" v="4714"/>
          <ac:picMkLst>
            <pc:docMk/>
            <pc:sldMk cId="0" sldId="424"/>
            <ac:picMk id="2" creationId="{B520B3F5-2BBA-5BCB-D415-7E4FACB63B44}"/>
          </ac:picMkLst>
        </pc:picChg>
        <pc:picChg chg="del">
          <ac:chgData name="劉奕廷" userId="421fd59a-bb92-4307-b12d-c35cf6b2cbe2" providerId="ADAL" clId="{1AC675C1-555B-4157-AEC8-A61A80C14C5A}" dt="2022-10-18T07:20:52.905" v="4682" actId="478"/>
          <ac:picMkLst>
            <pc:docMk/>
            <pc:sldMk cId="0" sldId="424"/>
            <ac:picMk id="3" creationId="{7E0710C4-C086-64D8-9B7E-38FD5562C253}"/>
          </ac:picMkLst>
        </pc:picChg>
        <pc:cxnChg chg="del">
          <ac:chgData name="劉奕廷" userId="421fd59a-bb92-4307-b12d-c35cf6b2cbe2" providerId="ADAL" clId="{1AC675C1-555B-4157-AEC8-A61A80C14C5A}" dt="2022-10-18T07:20:55.897" v="4685" actId="478"/>
          <ac:cxnSpMkLst>
            <pc:docMk/>
            <pc:sldMk cId="0" sldId="424"/>
            <ac:cxnSpMk id="10" creationId="{2B472CA6-84A1-1C4C-CDFD-515128C108AE}"/>
          </ac:cxnSpMkLst>
        </pc:cxnChg>
      </pc:sldChg>
      <pc:sldChg chg="delSp modSp mod">
        <pc:chgData name="劉奕廷" userId="421fd59a-bb92-4307-b12d-c35cf6b2cbe2" providerId="ADAL" clId="{1AC675C1-555B-4157-AEC8-A61A80C14C5A}" dt="2022-10-18T07:24:00.552" v="4992" actId="5793"/>
        <pc:sldMkLst>
          <pc:docMk/>
          <pc:sldMk cId="0" sldId="425"/>
        </pc:sldMkLst>
        <pc:spChg chg="mod">
          <ac:chgData name="劉奕廷" userId="421fd59a-bb92-4307-b12d-c35cf6b2cbe2" providerId="ADAL" clId="{1AC675C1-555B-4157-AEC8-A61A80C14C5A}" dt="2022-10-18T07:22:05.563" v="4737" actId="2711"/>
          <ac:spMkLst>
            <pc:docMk/>
            <pc:sldMk cId="0" sldId="425"/>
            <ac:spMk id="20482" creationId="{5D834520-6985-AEA8-1082-C21DAE32CAD5}"/>
          </ac:spMkLst>
        </pc:spChg>
        <pc:spChg chg="mod">
          <ac:chgData name="劉奕廷" userId="421fd59a-bb92-4307-b12d-c35cf6b2cbe2" providerId="ADAL" clId="{1AC675C1-555B-4157-AEC8-A61A80C14C5A}" dt="2022-10-18T07:24:00.552" v="4992" actId="5793"/>
          <ac:spMkLst>
            <pc:docMk/>
            <pc:sldMk cId="0" sldId="425"/>
            <ac:spMk id="20483" creationId="{F9797BDD-0BB8-27B4-160D-4BD37B2F8114}"/>
          </ac:spMkLst>
        </pc:spChg>
        <pc:picChg chg="del">
          <ac:chgData name="劉奕廷" userId="421fd59a-bb92-4307-b12d-c35cf6b2cbe2" providerId="ADAL" clId="{1AC675C1-555B-4157-AEC8-A61A80C14C5A}" dt="2022-10-18T07:22:07.251" v="4738" actId="478"/>
          <ac:picMkLst>
            <pc:docMk/>
            <pc:sldMk cId="0" sldId="425"/>
            <ac:picMk id="3" creationId="{CCC3E37D-FDE3-E479-AA59-2CDE61E2B10F}"/>
          </ac:picMkLst>
        </pc:picChg>
      </pc:sldChg>
      <pc:sldChg chg="addSp delSp modSp mod">
        <pc:chgData name="劉奕廷" userId="421fd59a-bb92-4307-b12d-c35cf6b2cbe2" providerId="ADAL" clId="{1AC675C1-555B-4157-AEC8-A61A80C14C5A}" dt="2022-10-18T07:28:38.677" v="5303"/>
        <pc:sldMkLst>
          <pc:docMk/>
          <pc:sldMk cId="0" sldId="426"/>
        </pc:sldMkLst>
        <pc:spChg chg="mod">
          <ac:chgData name="劉奕廷" userId="421fd59a-bb92-4307-b12d-c35cf6b2cbe2" providerId="ADAL" clId="{1AC675C1-555B-4157-AEC8-A61A80C14C5A}" dt="2022-10-18T07:26:47.761" v="5137" actId="20577"/>
          <ac:spMkLst>
            <pc:docMk/>
            <pc:sldMk cId="0" sldId="426"/>
            <ac:spMk id="21506" creationId="{6C2D58E6-07F3-C408-C85D-4B9F937AD033}"/>
          </ac:spMkLst>
        </pc:spChg>
        <pc:spChg chg="mod">
          <ac:chgData name="劉奕廷" userId="421fd59a-bb92-4307-b12d-c35cf6b2cbe2" providerId="ADAL" clId="{1AC675C1-555B-4157-AEC8-A61A80C14C5A}" dt="2022-10-18T07:28:34.696" v="5302" actId="2711"/>
          <ac:spMkLst>
            <pc:docMk/>
            <pc:sldMk cId="0" sldId="426"/>
            <ac:spMk id="21507" creationId="{96E88FE5-0CBF-5D06-C326-8F8E40D2C9C1}"/>
          </ac:spMkLst>
        </pc:spChg>
        <pc:picChg chg="add mod">
          <ac:chgData name="劉奕廷" userId="421fd59a-bb92-4307-b12d-c35cf6b2cbe2" providerId="ADAL" clId="{1AC675C1-555B-4157-AEC8-A61A80C14C5A}" dt="2022-10-18T07:28:38.677" v="5303"/>
          <ac:picMkLst>
            <pc:docMk/>
            <pc:sldMk cId="0" sldId="426"/>
            <ac:picMk id="2" creationId="{DA50C1D0-8A42-14F2-2CD3-141C10B9ECD3}"/>
          </ac:picMkLst>
        </pc:picChg>
        <pc:picChg chg="del">
          <ac:chgData name="劉奕廷" userId="421fd59a-bb92-4307-b12d-c35cf6b2cbe2" providerId="ADAL" clId="{1AC675C1-555B-4157-AEC8-A61A80C14C5A}" dt="2022-10-18T07:26:32.328" v="5121" actId="478"/>
          <ac:picMkLst>
            <pc:docMk/>
            <pc:sldMk cId="0" sldId="426"/>
            <ac:picMk id="21508" creationId="{9CA01181-4BD4-D945-D18B-5D2534A481F8}"/>
          </ac:picMkLst>
        </pc:picChg>
      </pc:sldChg>
      <pc:sldChg chg="addSp modSp mod">
        <pc:chgData name="劉奕廷" userId="421fd59a-bb92-4307-b12d-c35cf6b2cbe2" providerId="ADAL" clId="{1AC675C1-555B-4157-AEC8-A61A80C14C5A}" dt="2022-10-18T07:30:01.499" v="5424" actId="20577"/>
        <pc:sldMkLst>
          <pc:docMk/>
          <pc:sldMk cId="0" sldId="427"/>
        </pc:sldMkLst>
        <pc:spChg chg="mod">
          <ac:chgData name="劉奕廷" userId="421fd59a-bb92-4307-b12d-c35cf6b2cbe2" providerId="ADAL" clId="{1AC675C1-555B-4157-AEC8-A61A80C14C5A}" dt="2022-10-18T07:30:01.499" v="5424" actId="20577"/>
          <ac:spMkLst>
            <pc:docMk/>
            <pc:sldMk cId="0" sldId="427"/>
            <ac:spMk id="3" creationId="{967D796C-9B31-D720-2716-9AE5EC06D1DD}"/>
          </ac:spMkLst>
        </pc:spChg>
        <pc:spChg chg="mod">
          <ac:chgData name="劉奕廷" userId="421fd59a-bb92-4307-b12d-c35cf6b2cbe2" providerId="ADAL" clId="{1AC675C1-555B-4157-AEC8-A61A80C14C5A}" dt="2022-10-18T07:28:53.965" v="5317" actId="2711"/>
          <ac:spMkLst>
            <pc:docMk/>
            <pc:sldMk cId="0" sldId="427"/>
            <ac:spMk id="22530" creationId="{FA19F564-69AF-D57B-4613-4B27FEBD0A81}"/>
          </ac:spMkLst>
        </pc:spChg>
        <pc:picChg chg="add mod ord">
          <ac:chgData name="劉奕廷" userId="421fd59a-bb92-4307-b12d-c35cf6b2cbe2" providerId="ADAL" clId="{1AC675C1-555B-4157-AEC8-A61A80C14C5A}" dt="2022-10-18T07:29:47.139" v="5413" actId="167"/>
          <ac:picMkLst>
            <pc:docMk/>
            <pc:sldMk cId="0" sldId="427"/>
            <ac:picMk id="2" creationId="{A6E7AC4D-D56C-E919-C926-C533E41BA9B8}"/>
          </ac:picMkLst>
        </pc:picChg>
        <pc:picChg chg="add mod ord">
          <ac:chgData name="劉奕廷" userId="421fd59a-bb92-4307-b12d-c35cf6b2cbe2" providerId="ADAL" clId="{1AC675C1-555B-4157-AEC8-A61A80C14C5A}" dt="2022-10-18T07:29:48.582" v="5414" actId="167"/>
          <ac:picMkLst>
            <pc:docMk/>
            <pc:sldMk cId="0" sldId="427"/>
            <ac:picMk id="4" creationId="{3A126842-D22E-9B7E-9FC8-17070483BA18}"/>
          </ac:picMkLst>
        </pc:picChg>
      </pc:sldChg>
      <pc:sldChg chg="del">
        <pc:chgData name="劉奕廷" userId="421fd59a-bb92-4307-b12d-c35cf6b2cbe2" providerId="ADAL" clId="{1AC675C1-555B-4157-AEC8-A61A80C14C5A}" dt="2022-10-18T07:30:28.307" v="5426" actId="47"/>
        <pc:sldMkLst>
          <pc:docMk/>
          <pc:sldMk cId="0" sldId="428"/>
        </pc:sldMkLst>
      </pc:sldChg>
      <pc:sldChg chg="del">
        <pc:chgData name="劉奕廷" userId="421fd59a-bb92-4307-b12d-c35cf6b2cbe2" providerId="ADAL" clId="{1AC675C1-555B-4157-AEC8-A61A80C14C5A}" dt="2022-10-18T07:30:29.216" v="5429" actId="47"/>
        <pc:sldMkLst>
          <pc:docMk/>
          <pc:sldMk cId="0" sldId="431"/>
        </pc:sldMkLst>
      </pc:sldChg>
      <pc:sldChg chg="del">
        <pc:chgData name="劉奕廷" userId="421fd59a-bb92-4307-b12d-c35cf6b2cbe2" providerId="ADAL" clId="{1AC675C1-555B-4157-AEC8-A61A80C14C5A}" dt="2022-10-18T07:30:30.248" v="5433" actId="47"/>
        <pc:sldMkLst>
          <pc:docMk/>
          <pc:sldMk cId="0" sldId="432"/>
        </pc:sldMkLst>
      </pc:sldChg>
      <pc:sldChg chg="del">
        <pc:chgData name="劉奕廷" userId="421fd59a-bb92-4307-b12d-c35cf6b2cbe2" providerId="ADAL" clId="{1AC675C1-555B-4157-AEC8-A61A80C14C5A}" dt="2022-10-18T07:30:30.409" v="5434" actId="47"/>
        <pc:sldMkLst>
          <pc:docMk/>
          <pc:sldMk cId="0" sldId="433"/>
        </pc:sldMkLst>
      </pc:sldChg>
      <pc:sldChg chg="del">
        <pc:chgData name="劉奕廷" userId="421fd59a-bb92-4307-b12d-c35cf6b2cbe2" providerId="ADAL" clId="{1AC675C1-555B-4157-AEC8-A61A80C14C5A}" dt="2022-10-18T07:30:31.611" v="5441" actId="47"/>
        <pc:sldMkLst>
          <pc:docMk/>
          <pc:sldMk cId="0" sldId="435"/>
        </pc:sldMkLst>
      </pc:sldChg>
      <pc:sldChg chg="del">
        <pc:chgData name="劉奕廷" userId="421fd59a-bb92-4307-b12d-c35cf6b2cbe2" providerId="ADAL" clId="{1AC675C1-555B-4157-AEC8-A61A80C14C5A}" dt="2022-10-18T07:30:31.760" v="5442" actId="47"/>
        <pc:sldMkLst>
          <pc:docMk/>
          <pc:sldMk cId="0" sldId="436"/>
        </pc:sldMkLst>
      </pc:sldChg>
      <pc:sldChg chg="del">
        <pc:chgData name="劉奕廷" userId="421fd59a-bb92-4307-b12d-c35cf6b2cbe2" providerId="ADAL" clId="{1AC675C1-555B-4157-AEC8-A61A80C14C5A}" dt="2022-10-18T07:30:29.017" v="5428" actId="47"/>
        <pc:sldMkLst>
          <pc:docMk/>
          <pc:sldMk cId="0" sldId="438"/>
        </pc:sldMkLst>
      </pc:sldChg>
      <pc:sldChg chg="addSp delSp modSp mod">
        <pc:chgData name="劉奕廷" userId="421fd59a-bb92-4307-b12d-c35cf6b2cbe2" providerId="ADAL" clId="{1AC675C1-555B-4157-AEC8-A61A80C14C5A}" dt="2022-10-18T06:35:44.382" v="892" actId="115"/>
        <pc:sldMkLst>
          <pc:docMk/>
          <pc:sldMk cId="0" sldId="441"/>
        </pc:sldMkLst>
        <pc:spChg chg="add del mod">
          <ac:chgData name="劉奕廷" userId="421fd59a-bb92-4307-b12d-c35cf6b2cbe2" providerId="ADAL" clId="{1AC675C1-555B-4157-AEC8-A61A80C14C5A}" dt="2022-10-18T06:32:15.340" v="545" actId="478"/>
          <ac:spMkLst>
            <pc:docMk/>
            <pc:sldMk cId="0" sldId="441"/>
            <ac:spMk id="3" creationId="{4929F756-C4E0-F2C8-EA08-CBDFC4B061BC}"/>
          </ac:spMkLst>
        </pc:spChg>
        <pc:spChg chg="add del mod">
          <ac:chgData name="劉奕廷" userId="421fd59a-bb92-4307-b12d-c35cf6b2cbe2" providerId="ADAL" clId="{1AC675C1-555B-4157-AEC8-A61A80C14C5A}" dt="2022-10-18T06:32:15.340" v="545" actId="478"/>
          <ac:spMkLst>
            <pc:docMk/>
            <pc:sldMk cId="0" sldId="441"/>
            <ac:spMk id="7170" creationId="{D6261881-8046-D164-055A-D4FD6D4DEA3F}"/>
          </ac:spMkLst>
        </pc:spChg>
        <pc:spChg chg="mod">
          <ac:chgData name="劉奕廷" userId="421fd59a-bb92-4307-b12d-c35cf6b2cbe2" providerId="ADAL" clId="{1AC675C1-555B-4157-AEC8-A61A80C14C5A}" dt="2022-10-18T06:35:44.382" v="892" actId="115"/>
          <ac:spMkLst>
            <pc:docMk/>
            <pc:sldMk cId="0" sldId="441"/>
            <ac:spMk id="7171" creationId="{23FEA5D8-C9E8-81A3-5629-A97C5B3D4B3D}"/>
          </ac:spMkLst>
        </pc:spChg>
        <pc:picChg chg="del">
          <ac:chgData name="劉奕廷" userId="421fd59a-bb92-4307-b12d-c35cf6b2cbe2" providerId="ADAL" clId="{1AC675C1-555B-4157-AEC8-A61A80C14C5A}" dt="2022-10-18T06:32:16.336" v="546" actId="478"/>
          <ac:picMkLst>
            <pc:docMk/>
            <pc:sldMk cId="0" sldId="441"/>
            <ac:picMk id="2" creationId="{7835CFB0-CC89-5A86-AFE4-B634CB4F041C}"/>
          </ac:picMkLst>
        </pc:picChg>
        <pc:picChg chg="add mod">
          <ac:chgData name="劉奕廷" userId="421fd59a-bb92-4307-b12d-c35cf6b2cbe2" providerId="ADAL" clId="{1AC675C1-555B-4157-AEC8-A61A80C14C5A}" dt="2022-10-18T06:32:32.050" v="552" actId="1076"/>
          <ac:picMkLst>
            <pc:docMk/>
            <pc:sldMk cId="0" sldId="441"/>
            <ac:picMk id="5" creationId="{2A78D0AE-1AEF-DC71-EAFC-71E19D21A731}"/>
          </ac:picMkLst>
        </pc:picChg>
      </pc:sldChg>
      <pc:sldChg chg="addSp delSp modSp mod">
        <pc:chgData name="劉奕廷" userId="421fd59a-bb92-4307-b12d-c35cf6b2cbe2" providerId="ADAL" clId="{1AC675C1-555B-4157-AEC8-A61A80C14C5A}" dt="2022-10-18T07:02:52.176" v="3287" actId="20577"/>
        <pc:sldMkLst>
          <pc:docMk/>
          <pc:sldMk cId="0" sldId="444"/>
        </pc:sldMkLst>
        <pc:spChg chg="del">
          <ac:chgData name="劉奕廷" userId="421fd59a-bb92-4307-b12d-c35cf6b2cbe2" providerId="ADAL" clId="{1AC675C1-555B-4157-AEC8-A61A80C14C5A}" dt="2022-10-18T06:36:34.935" v="929" actId="478"/>
          <ac:spMkLst>
            <pc:docMk/>
            <pc:sldMk cId="0" sldId="444"/>
            <ac:spMk id="2" creationId="{6B69CA2C-47AE-B384-5707-3A6B880BA2DA}"/>
          </ac:spMkLst>
        </pc:spChg>
        <pc:spChg chg="add mod">
          <ac:chgData name="劉奕廷" userId="421fd59a-bb92-4307-b12d-c35cf6b2cbe2" providerId="ADAL" clId="{1AC675C1-555B-4157-AEC8-A61A80C14C5A}" dt="2022-10-18T06:40:37.620" v="1291" actId="1076"/>
          <ac:spMkLst>
            <pc:docMk/>
            <pc:sldMk cId="0" sldId="444"/>
            <ac:spMk id="3" creationId="{7F949D39-4D41-A17B-1394-46203174F404}"/>
          </ac:spMkLst>
        </pc:spChg>
        <pc:spChg chg="add mod">
          <ac:chgData name="劉奕廷" userId="421fd59a-bb92-4307-b12d-c35cf6b2cbe2" providerId="ADAL" clId="{1AC675C1-555B-4157-AEC8-A61A80C14C5A}" dt="2022-10-18T06:43:12.616" v="1578"/>
          <ac:spMkLst>
            <pc:docMk/>
            <pc:sldMk cId="0" sldId="444"/>
            <ac:spMk id="4" creationId="{C58E3081-67B2-25F5-44F5-DA6859984FBC}"/>
          </ac:spMkLst>
        </pc:spChg>
        <pc:spChg chg="add mod">
          <ac:chgData name="劉奕廷" userId="421fd59a-bb92-4307-b12d-c35cf6b2cbe2" providerId="ADAL" clId="{1AC675C1-555B-4157-AEC8-A61A80C14C5A}" dt="2022-10-18T06:43:12.616" v="1578"/>
          <ac:spMkLst>
            <pc:docMk/>
            <pc:sldMk cId="0" sldId="444"/>
            <ac:spMk id="6" creationId="{EEE99E10-1C31-2E7D-B19F-A1E5AB83CDAD}"/>
          </ac:spMkLst>
        </pc:spChg>
        <pc:spChg chg="mod">
          <ac:chgData name="劉奕廷" userId="421fd59a-bb92-4307-b12d-c35cf6b2cbe2" providerId="ADAL" clId="{1AC675C1-555B-4157-AEC8-A61A80C14C5A}" dt="2022-10-18T07:02:52.176" v="3287" actId="20577"/>
          <ac:spMkLst>
            <pc:docMk/>
            <pc:sldMk cId="0" sldId="444"/>
            <ac:spMk id="10242" creationId="{0F7C8F38-D793-85ED-C326-184538C50461}"/>
          </ac:spMkLst>
        </pc:spChg>
        <pc:spChg chg="mod">
          <ac:chgData name="劉奕廷" userId="421fd59a-bb92-4307-b12d-c35cf6b2cbe2" providerId="ADAL" clId="{1AC675C1-555B-4157-AEC8-A61A80C14C5A}" dt="2022-10-18T06:43:06.216" v="1577" actId="20577"/>
          <ac:spMkLst>
            <pc:docMk/>
            <pc:sldMk cId="0" sldId="444"/>
            <ac:spMk id="10243" creationId="{9AE15A0F-0E86-83D7-E5B3-24A8C5E5D7F8}"/>
          </ac:spMkLst>
        </pc:spChg>
        <pc:spChg chg="del">
          <ac:chgData name="劉奕廷" userId="421fd59a-bb92-4307-b12d-c35cf6b2cbe2" providerId="ADAL" clId="{1AC675C1-555B-4157-AEC8-A61A80C14C5A}" dt="2022-10-18T06:36:37.477" v="930" actId="478"/>
          <ac:spMkLst>
            <pc:docMk/>
            <pc:sldMk cId="0" sldId="444"/>
            <ac:spMk id="10245" creationId="{211255AB-7B1C-B613-65D3-24AE127DA890}"/>
          </ac:spMkLst>
        </pc:spChg>
        <pc:spChg chg="del">
          <ac:chgData name="劉奕廷" userId="421fd59a-bb92-4307-b12d-c35cf6b2cbe2" providerId="ADAL" clId="{1AC675C1-555B-4157-AEC8-A61A80C14C5A}" dt="2022-10-18T06:36:38.891" v="931" actId="478"/>
          <ac:spMkLst>
            <pc:docMk/>
            <pc:sldMk cId="0" sldId="444"/>
            <ac:spMk id="10246" creationId="{241C8909-BCB9-B0C8-CD6D-9CBCD504BD17}"/>
          </ac:spMkLst>
        </pc:spChg>
        <pc:spChg chg="del">
          <ac:chgData name="劉奕廷" userId="421fd59a-bb92-4307-b12d-c35cf6b2cbe2" providerId="ADAL" clId="{1AC675C1-555B-4157-AEC8-A61A80C14C5A}" dt="2022-10-18T06:36:40.208" v="932" actId="478"/>
          <ac:spMkLst>
            <pc:docMk/>
            <pc:sldMk cId="0" sldId="444"/>
            <ac:spMk id="10247" creationId="{E8FA77A5-18E7-848A-8088-62A37947FEC7}"/>
          </ac:spMkLst>
        </pc:spChg>
        <pc:spChg chg="del">
          <ac:chgData name="劉奕廷" userId="421fd59a-bb92-4307-b12d-c35cf6b2cbe2" providerId="ADAL" clId="{1AC675C1-555B-4157-AEC8-A61A80C14C5A}" dt="2022-10-18T06:36:42.744" v="935" actId="478"/>
          <ac:spMkLst>
            <pc:docMk/>
            <pc:sldMk cId="0" sldId="444"/>
            <ac:spMk id="10248" creationId="{BB8BA5EF-222A-560E-C0AB-D4537AD7502E}"/>
          </ac:spMkLst>
        </pc:spChg>
        <pc:spChg chg="del mod">
          <ac:chgData name="劉奕廷" userId="421fd59a-bb92-4307-b12d-c35cf6b2cbe2" providerId="ADAL" clId="{1AC675C1-555B-4157-AEC8-A61A80C14C5A}" dt="2022-10-18T06:36:42.056" v="934" actId="478"/>
          <ac:spMkLst>
            <pc:docMk/>
            <pc:sldMk cId="0" sldId="444"/>
            <ac:spMk id="10249" creationId="{D30B1998-DE54-1714-0A07-CC854AD9C955}"/>
          </ac:spMkLst>
        </pc:spChg>
        <pc:spChg chg="del">
          <ac:chgData name="劉奕廷" userId="421fd59a-bb92-4307-b12d-c35cf6b2cbe2" providerId="ADAL" clId="{1AC675C1-555B-4157-AEC8-A61A80C14C5A}" dt="2022-10-18T06:36:43.336" v="936" actId="478"/>
          <ac:spMkLst>
            <pc:docMk/>
            <pc:sldMk cId="0" sldId="444"/>
            <ac:spMk id="10250" creationId="{2F44CD0B-AD9D-3661-0B03-89E64B143159}"/>
          </ac:spMkLst>
        </pc:spChg>
        <pc:spChg chg="del">
          <ac:chgData name="劉奕廷" userId="421fd59a-bb92-4307-b12d-c35cf6b2cbe2" providerId="ADAL" clId="{1AC675C1-555B-4157-AEC8-A61A80C14C5A}" dt="2022-10-18T06:36:44.461" v="937" actId="478"/>
          <ac:spMkLst>
            <pc:docMk/>
            <pc:sldMk cId="0" sldId="444"/>
            <ac:spMk id="10251" creationId="{D3D9AFC1-F2AA-0834-3A04-8971A4D6625D}"/>
          </ac:spMkLst>
        </pc:spChg>
        <pc:spChg chg="del">
          <ac:chgData name="劉奕廷" userId="421fd59a-bb92-4307-b12d-c35cf6b2cbe2" providerId="ADAL" clId="{1AC675C1-555B-4157-AEC8-A61A80C14C5A}" dt="2022-10-18T06:36:46.088" v="939" actId="478"/>
          <ac:spMkLst>
            <pc:docMk/>
            <pc:sldMk cId="0" sldId="444"/>
            <ac:spMk id="10252" creationId="{B6AE61BF-087E-06E2-631D-86B3B261DAB4}"/>
          </ac:spMkLst>
        </pc:spChg>
        <pc:spChg chg="del">
          <ac:chgData name="劉奕廷" userId="421fd59a-bb92-4307-b12d-c35cf6b2cbe2" providerId="ADAL" clId="{1AC675C1-555B-4157-AEC8-A61A80C14C5A}" dt="2022-10-18T06:36:45.684" v="938" actId="478"/>
          <ac:spMkLst>
            <pc:docMk/>
            <pc:sldMk cId="0" sldId="444"/>
            <ac:spMk id="10253" creationId="{90BB2B9B-77F3-0D59-3145-80DA93736CE3}"/>
          </ac:spMkLst>
        </pc:spChg>
        <pc:spChg chg="del">
          <ac:chgData name="劉奕廷" userId="421fd59a-bb92-4307-b12d-c35cf6b2cbe2" providerId="ADAL" clId="{1AC675C1-555B-4157-AEC8-A61A80C14C5A}" dt="2022-10-18T06:36:47.412" v="940" actId="478"/>
          <ac:spMkLst>
            <pc:docMk/>
            <pc:sldMk cId="0" sldId="444"/>
            <ac:spMk id="10254" creationId="{701115AE-A715-69E4-44BE-32221F0D3F9A}"/>
          </ac:spMkLst>
        </pc:spChg>
        <pc:spChg chg="del">
          <ac:chgData name="劉奕廷" userId="421fd59a-bb92-4307-b12d-c35cf6b2cbe2" providerId="ADAL" clId="{1AC675C1-555B-4157-AEC8-A61A80C14C5A}" dt="2022-10-18T06:36:48.658" v="941" actId="478"/>
          <ac:spMkLst>
            <pc:docMk/>
            <pc:sldMk cId="0" sldId="444"/>
            <ac:spMk id="10255" creationId="{E4C8A151-F2C3-A772-3519-7D88C8D2F423}"/>
          </ac:spMkLst>
        </pc:spChg>
        <pc:spChg chg="del">
          <ac:chgData name="劉奕廷" userId="421fd59a-bb92-4307-b12d-c35cf6b2cbe2" providerId="ADAL" clId="{1AC675C1-555B-4157-AEC8-A61A80C14C5A}" dt="2022-10-18T06:36:50.464" v="943" actId="478"/>
          <ac:spMkLst>
            <pc:docMk/>
            <pc:sldMk cId="0" sldId="444"/>
            <ac:spMk id="10256" creationId="{CF3DF417-7ADA-A4FB-DBFE-D762F66A9DF6}"/>
          </ac:spMkLst>
        </pc:spChg>
        <pc:spChg chg="del">
          <ac:chgData name="劉奕廷" userId="421fd59a-bb92-4307-b12d-c35cf6b2cbe2" providerId="ADAL" clId="{1AC675C1-555B-4157-AEC8-A61A80C14C5A}" dt="2022-10-18T06:36:50.117" v="942" actId="478"/>
          <ac:spMkLst>
            <pc:docMk/>
            <pc:sldMk cId="0" sldId="444"/>
            <ac:spMk id="10257" creationId="{E122B6AA-0A77-5F40-E237-94C7D7BAA7BB}"/>
          </ac:spMkLst>
        </pc:spChg>
        <pc:picChg chg="add mod">
          <ac:chgData name="劉奕廷" userId="421fd59a-bb92-4307-b12d-c35cf6b2cbe2" providerId="ADAL" clId="{1AC675C1-555B-4157-AEC8-A61A80C14C5A}" dt="2022-10-18T06:43:12.616" v="1578"/>
          <ac:picMkLst>
            <pc:docMk/>
            <pc:sldMk cId="0" sldId="444"/>
            <ac:picMk id="5" creationId="{9B53B9BE-87A8-7A25-CFB2-3B13DF469830}"/>
          </ac:picMkLst>
        </pc:picChg>
      </pc:sldChg>
      <pc:sldChg chg="addSp modSp mod">
        <pc:chgData name="劉奕廷" userId="421fd59a-bb92-4307-b12d-c35cf6b2cbe2" providerId="ADAL" clId="{1AC675C1-555B-4157-AEC8-A61A80C14C5A}" dt="2022-10-18T07:02:49.352" v="3286" actId="20577"/>
        <pc:sldMkLst>
          <pc:docMk/>
          <pc:sldMk cId="0" sldId="445"/>
        </pc:sldMkLst>
        <pc:spChg chg="mod">
          <ac:chgData name="劉奕廷" userId="421fd59a-bb92-4307-b12d-c35cf6b2cbe2" providerId="ADAL" clId="{1AC675C1-555B-4157-AEC8-A61A80C14C5A}" dt="2022-10-18T07:02:49.352" v="3286" actId="20577"/>
          <ac:spMkLst>
            <pc:docMk/>
            <pc:sldMk cId="0" sldId="445"/>
            <ac:spMk id="11266" creationId="{AD4173DB-53E3-4E4C-F957-2A0E7F6D6640}"/>
          </ac:spMkLst>
        </pc:spChg>
        <pc:spChg chg="mod">
          <ac:chgData name="劉奕廷" userId="421fd59a-bb92-4307-b12d-c35cf6b2cbe2" providerId="ADAL" clId="{1AC675C1-555B-4157-AEC8-A61A80C14C5A}" dt="2022-10-18T06:48:18.375" v="1983" actId="207"/>
          <ac:spMkLst>
            <pc:docMk/>
            <pc:sldMk cId="0" sldId="445"/>
            <ac:spMk id="11267" creationId="{BF8C0C49-B277-9D21-5FD7-4F9C84B5CEA4}"/>
          </ac:spMkLst>
        </pc:spChg>
        <pc:picChg chg="add mod">
          <ac:chgData name="劉奕廷" userId="421fd59a-bb92-4307-b12d-c35cf6b2cbe2" providerId="ADAL" clId="{1AC675C1-555B-4157-AEC8-A61A80C14C5A}" dt="2022-10-18T06:46:27.798" v="1908"/>
          <ac:picMkLst>
            <pc:docMk/>
            <pc:sldMk cId="0" sldId="445"/>
            <ac:picMk id="2" creationId="{0679CB59-2AD6-C981-825B-BFF2F55C0AC2}"/>
          </ac:picMkLst>
        </pc:picChg>
      </pc:sldChg>
      <pc:sldChg chg="addSp delSp modSp mod">
        <pc:chgData name="劉奕廷" userId="421fd59a-bb92-4307-b12d-c35cf6b2cbe2" providerId="ADAL" clId="{1AC675C1-555B-4157-AEC8-A61A80C14C5A}" dt="2022-10-18T07:02:46.118" v="3285" actId="20577"/>
        <pc:sldMkLst>
          <pc:docMk/>
          <pc:sldMk cId="0" sldId="446"/>
        </pc:sldMkLst>
        <pc:spChg chg="add del mod">
          <ac:chgData name="劉奕廷" userId="421fd59a-bb92-4307-b12d-c35cf6b2cbe2" providerId="ADAL" clId="{1AC675C1-555B-4157-AEC8-A61A80C14C5A}" dt="2022-10-18T06:51:32.892" v="2283" actId="478"/>
          <ac:spMkLst>
            <pc:docMk/>
            <pc:sldMk cId="0" sldId="446"/>
            <ac:spMk id="3" creationId="{CE74E109-7397-58D8-60EF-4CBEEC4C1463}"/>
          </ac:spMkLst>
        </pc:spChg>
        <pc:spChg chg="add mod">
          <ac:chgData name="劉奕廷" userId="421fd59a-bb92-4307-b12d-c35cf6b2cbe2" providerId="ADAL" clId="{1AC675C1-555B-4157-AEC8-A61A80C14C5A}" dt="2022-10-18T06:52:00.721" v="2284" actId="1076"/>
          <ac:spMkLst>
            <pc:docMk/>
            <pc:sldMk cId="0" sldId="446"/>
            <ac:spMk id="4" creationId="{DC3DE2D3-5EA7-1288-B511-884BAC08435E}"/>
          </ac:spMkLst>
        </pc:spChg>
        <pc:spChg chg="add mod">
          <ac:chgData name="劉奕廷" userId="421fd59a-bb92-4307-b12d-c35cf6b2cbe2" providerId="ADAL" clId="{1AC675C1-555B-4157-AEC8-A61A80C14C5A}" dt="2022-10-18T06:52:00.721" v="2284" actId="1076"/>
          <ac:spMkLst>
            <pc:docMk/>
            <pc:sldMk cId="0" sldId="446"/>
            <ac:spMk id="5" creationId="{12DB3307-D8D8-E169-1D42-B82BF90E3615}"/>
          </ac:spMkLst>
        </pc:spChg>
        <pc:spChg chg="mod">
          <ac:chgData name="劉奕廷" userId="421fd59a-bb92-4307-b12d-c35cf6b2cbe2" providerId="ADAL" clId="{1AC675C1-555B-4157-AEC8-A61A80C14C5A}" dt="2022-10-18T07:02:46.118" v="3285" actId="20577"/>
          <ac:spMkLst>
            <pc:docMk/>
            <pc:sldMk cId="0" sldId="446"/>
            <ac:spMk id="12290" creationId="{7D69460D-8DE4-9C89-D07E-452EBADF4633}"/>
          </ac:spMkLst>
        </pc:spChg>
        <pc:spChg chg="mod">
          <ac:chgData name="劉奕廷" userId="421fd59a-bb92-4307-b12d-c35cf6b2cbe2" providerId="ADAL" clId="{1AC675C1-555B-4157-AEC8-A61A80C14C5A}" dt="2022-10-18T06:51:22.435" v="2281" actId="20577"/>
          <ac:spMkLst>
            <pc:docMk/>
            <pc:sldMk cId="0" sldId="446"/>
            <ac:spMk id="12291" creationId="{BE5DD8C4-EC90-658B-BA1D-370D0DE4489D}"/>
          </ac:spMkLst>
        </pc:spChg>
        <pc:picChg chg="add mod">
          <ac:chgData name="劉奕廷" userId="421fd59a-bb92-4307-b12d-c35cf6b2cbe2" providerId="ADAL" clId="{1AC675C1-555B-4157-AEC8-A61A80C14C5A}" dt="2022-10-18T06:51:29.144" v="2282"/>
          <ac:picMkLst>
            <pc:docMk/>
            <pc:sldMk cId="0" sldId="446"/>
            <ac:picMk id="2" creationId="{F2FECA6C-9D51-5C8A-F8D3-B7D3780A0B3F}"/>
          </ac:picMkLst>
        </pc:picChg>
      </pc:sldChg>
      <pc:sldChg chg="addSp modSp mod ord">
        <pc:chgData name="劉奕廷" userId="421fd59a-bb92-4307-b12d-c35cf6b2cbe2" providerId="ADAL" clId="{1AC675C1-555B-4157-AEC8-A61A80C14C5A}" dt="2022-10-18T07:04:50.922" v="3404"/>
        <pc:sldMkLst>
          <pc:docMk/>
          <pc:sldMk cId="0" sldId="447"/>
        </pc:sldMkLst>
        <pc:spChg chg="mod">
          <ac:chgData name="劉奕廷" userId="421fd59a-bb92-4307-b12d-c35cf6b2cbe2" providerId="ADAL" clId="{1AC675C1-555B-4157-AEC8-A61A80C14C5A}" dt="2022-10-18T07:03:23.427" v="3302" actId="20577"/>
          <ac:spMkLst>
            <pc:docMk/>
            <pc:sldMk cId="0" sldId="447"/>
            <ac:spMk id="13314" creationId="{8E25F857-59C7-AEC7-DFA9-D28900FD0CE0}"/>
          </ac:spMkLst>
        </pc:spChg>
        <pc:spChg chg="mod">
          <ac:chgData name="劉奕廷" userId="421fd59a-bb92-4307-b12d-c35cf6b2cbe2" providerId="ADAL" clId="{1AC675C1-555B-4157-AEC8-A61A80C14C5A}" dt="2022-10-18T07:04:46.717" v="3403" actId="2711"/>
          <ac:spMkLst>
            <pc:docMk/>
            <pc:sldMk cId="0" sldId="447"/>
            <ac:spMk id="13315" creationId="{DA83BE71-50C1-68EB-E593-CB3ABA401393}"/>
          </ac:spMkLst>
        </pc:spChg>
        <pc:picChg chg="add mod">
          <ac:chgData name="劉奕廷" userId="421fd59a-bb92-4307-b12d-c35cf6b2cbe2" providerId="ADAL" clId="{1AC675C1-555B-4157-AEC8-A61A80C14C5A}" dt="2022-10-18T07:04:50.922" v="3404"/>
          <ac:picMkLst>
            <pc:docMk/>
            <pc:sldMk cId="0" sldId="447"/>
            <ac:picMk id="2" creationId="{822254E9-E525-A424-B089-84A18FA6B93B}"/>
          </ac:picMkLst>
        </pc:picChg>
      </pc:sldChg>
      <pc:sldChg chg="addSp delSp modSp mod ord">
        <pc:chgData name="劉奕廷" userId="421fd59a-bb92-4307-b12d-c35cf6b2cbe2" providerId="ADAL" clId="{1AC675C1-555B-4157-AEC8-A61A80C14C5A}" dt="2022-10-18T07:06:13.563" v="3550" actId="20577"/>
        <pc:sldMkLst>
          <pc:docMk/>
          <pc:sldMk cId="0" sldId="448"/>
        </pc:sldMkLst>
        <pc:spChg chg="mod">
          <ac:chgData name="劉奕廷" userId="421fd59a-bb92-4307-b12d-c35cf6b2cbe2" providerId="ADAL" clId="{1AC675C1-555B-4157-AEC8-A61A80C14C5A}" dt="2022-10-18T07:06:13.563" v="3550" actId="20577"/>
          <ac:spMkLst>
            <pc:docMk/>
            <pc:sldMk cId="0" sldId="448"/>
            <ac:spMk id="3" creationId="{0ED934C7-A568-6B59-D029-E6913D7446D1}"/>
          </ac:spMkLst>
        </pc:spChg>
        <pc:spChg chg="mod">
          <ac:chgData name="劉奕廷" userId="421fd59a-bb92-4307-b12d-c35cf6b2cbe2" providerId="ADAL" clId="{1AC675C1-555B-4157-AEC8-A61A80C14C5A}" dt="2022-10-18T07:05:13.302" v="3432" actId="2711"/>
          <ac:spMkLst>
            <pc:docMk/>
            <pc:sldMk cId="0" sldId="448"/>
            <ac:spMk id="14338" creationId="{407B6BDC-7990-67DB-3C2C-6DED2AA33C90}"/>
          </ac:spMkLst>
        </pc:spChg>
        <pc:graphicFrameChg chg="add del modGraphic">
          <ac:chgData name="劉奕廷" userId="421fd59a-bb92-4307-b12d-c35cf6b2cbe2" providerId="ADAL" clId="{1AC675C1-555B-4157-AEC8-A61A80C14C5A}" dt="2022-10-18T07:05:35.908" v="3447" actId="478"/>
          <ac:graphicFrameMkLst>
            <pc:docMk/>
            <pc:sldMk cId="0" sldId="448"/>
            <ac:graphicFrameMk id="2" creationId="{31D740BE-2E8B-923F-66F6-40CFC8B8D66E}"/>
          </ac:graphicFrameMkLst>
        </pc:graphicFrameChg>
      </pc:sldChg>
      <pc:sldChg chg="addSp modSp mod">
        <pc:chgData name="劉奕廷" userId="421fd59a-bb92-4307-b12d-c35cf6b2cbe2" providerId="ADAL" clId="{1AC675C1-555B-4157-AEC8-A61A80C14C5A}" dt="2022-10-18T07:10:05.991" v="3964" actId="1076"/>
        <pc:sldMkLst>
          <pc:docMk/>
          <pc:sldMk cId="0" sldId="449"/>
        </pc:sldMkLst>
        <pc:spChg chg="add mod">
          <ac:chgData name="劉奕廷" userId="421fd59a-bb92-4307-b12d-c35cf6b2cbe2" providerId="ADAL" clId="{1AC675C1-555B-4157-AEC8-A61A80C14C5A}" dt="2022-10-18T07:08:05.476" v="3717"/>
          <ac:spMkLst>
            <pc:docMk/>
            <pc:sldMk cId="0" sldId="449"/>
            <ac:spMk id="3" creationId="{72534D81-7711-2238-C6CC-9719BE45EFC1}"/>
          </ac:spMkLst>
        </pc:spChg>
        <pc:spChg chg="add mod">
          <ac:chgData name="劉奕廷" userId="421fd59a-bb92-4307-b12d-c35cf6b2cbe2" providerId="ADAL" clId="{1AC675C1-555B-4157-AEC8-A61A80C14C5A}" dt="2022-10-18T07:08:05.476" v="3717"/>
          <ac:spMkLst>
            <pc:docMk/>
            <pc:sldMk cId="0" sldId="449"/>
            <ac:spMk id="4" creationId="{14029AC9-0863-B56D-8F10-2F680173E34A}"/>
          </ac:spMkLst>
        </pc:spChg>
        <pc:spChg chg="add mod">
          <ac:chgData name="劉奕廷" userId="421fd59a-bb92-4307-b12d-c35cf6b2cbe2" providerId="ADAL" clId="{1AC675C1-555B-4157-AEC8-A61A80C14C5A}" dt="2022-10-18T07:10:05.991" v="3964" actId="1076"/>
          <ac:spMkLst>
            <pc:docMk/>
            <pc:sldMk cId="0" sldId="449"/>
            <ac:spMk id="6" creationId="{6A465D33-5AA6-9900-7904-9DDE3EAB24C4}"/>
          </ac:spMkLst>
        </pc:spChg>
        <pc:spChg chg="mod">
          <ac:chgData name="劉奕廷" userId="421fd59a-bb92-4307-b12d-c35cf6b2cbe2" providerId="ADAL" clId="{1AC675C1-555B-4157-AEC8-A61A80C14C5A}" dt="2022-10-18T07:06:52.043" v="3569" actId="2711"/>
          <ac:spMkLst>
            <pc:docMk/>
            <pc:sldMk cId="0" sldId="449"/>
            <ac:spMk id="15362" creationId="{D0480AEA-DED3-C124-56AF-1715C7AAF6CF}"/>
          </ac:spMkLst>
        </pc:spChg>
        <pc:spChg chg="mod">
          <ac:chgData name="劉奕廷" userId="421fd59a-bb92-4307-b12d-c35cf6b2cbe2" providerId="ADAL" clId="{1AC675C1-555B-4157-AEC8-A61A80C14C5A}" dt="2022-10-18T07:09:59.233" v="3963" actId="20577"/>
          <ac:spMkLst>
            <pc:docMk/>
            <pc:sldMk cId="0" sldId="449"/>
            <ac:spMk id="15363" creationId="{F458B976-5A54-548B-412F-54CBB033C899}"/>
          </ac:spMkLst>
        </pc:spChg>
        <pc:picChg chg="add mod">
          <ac:chgData name="劉奕廷" userId="421fd59a-bb92-4307-b12d-c35cf6b2cbe2" providerId="ADAL" clId="{1AC675C1-555B-4157-AEC8-A61A80C14C5A}" dt="2022-10-18T07:07:59.990" v="3716"/>
          <ac:picMkLst>
            <pc:docMk/>
            <pc:sldMk cId="0" sldId="449"/>
            <ac:picMk id="2" creationId="{C314519B-C23C-7452-8C6F-4F640F52152C}"/>
          </ac:picMkLst>
        </pc:picChg>
        <pc:picChg chg="add mod">
          <ac:chgData name="劉奕廷" userId="421fd59a-bb92-4307-b12d-c35cf6b2cbe2" providerId="ADAL" clId="{1AC675C1-555B-4157-AEC8-A61A80C14C5A}" dt="2022-10-18T07:09:55.062" v="3962"/>
          <ac:picMkLst>
            <pc:docMk/>
            <pc:sldMk cId="0" sldId="449"/>
            <ac:picMk id="5" creationId="{182D8656-F2D2-DB74-6DE1-0346A21E09CD}"/>
          </ac:picMkLst>
        </pc:picChg>
      </pc:sldChg>
      <pc:sldChg chg="addSp modSp mod">
        <pc:chgData name="劉奕廷" userId="421fd59a-bb92-4307-b12d-c35cf6b2cbe2" providerId="ADAL" clId="{1AC675C1-555B-4157-AEC8-A61A80C14C5A}" dt="2022-10-18T07:14:03.678" v="4437"/>
        <pc:sldMkLst>
          <pc:docMk/>
          <pc:sldMk cId="0" sldId="450"/>
        </pc:sldMkLst>
        <pc:spChg chg="mod">
          <ac:chgData name="劉奕廷" userId="421fd59a-bb92-4307-b12d-c35cf6b2cbe2" providerId="ADAL" clId="{1AC675C1-555B-4157-AEC8-A61A80C14C5A}" dt="2022-10-18T07:10:22.473" v="3969" actId="20577"/>
          <ac:spMkLst>
            <pc:docMk/>
            <pc:sldMk cId="0" sldId="450"/>
            <ac:spMk id="16386" creationId="{537E5219-1B9D-2C4B-C20A-DD9051C484E2}"/>
          </ac:spMkLst>
        </pc:spChg>
        <pc:spChg chg="mod">
          <ac:chgData name="劉奕廷" userId="421fd59a-bb92-4307-b12d-c35cf6b2cbe2" providerId="ADAL" clId="{1AC675C1-555B-4157-AEC8-A61A80C14C5A}" dt="2022-10-18T07:13:59.380" v="4436" actId="20577"/>
          <ac:spMkLst>
            <pc:docMk/>
            <pc:sldMk cId="0" sldId="450"/>
            <ac:spMk id="16387" creationId="{B3BF9E8A-B986-486D-DA03-C1B87234AA23}"/>
          </ac:spMkLst>
        </pc:spChg>
        <pc:picChg chg="add mod">
          <ac:chgData name="劉奕廷" userId="421fd59a-bb92-4307-b12d-c35cf6b2cbe2" providerId="ADAL" clId="{1AC675C1-555B-4157-AEC8-A61A80C14C5A}" dt="2022-10-18T07:14:03.678" v="4437"/>
          <ac:picMkLst>
            <pc:docMk/>
            <pc:sldMk cId="0" sldId="450"/>
            <ac:picMk id="2" creationId="{CB52521B-5DCE-BC68-E608-F23DDF372532}"/>
          </ac:picMkLst>
        </pc:picChg>
      </pc:sldChg>
      <pc:sldChg chg="del">
        <pc:chgData name="劉奕廷" userId="421fd59a-bb92-4307-b12d-c35cf6b2cbe2" providerId="ADAL" clId="{1AC675C1-555B-4157-AEC8-A61A80C14C5A}" dt="2022-10-18T07:30:32.962" v="5446" actId="47"/>
        <pc:sldMkLst>
          <pc:docMk/>
          <pc:sldMk cId="0" sldId="451"/>
        </pc:sldMkLst>
      </pc:sldChg>
      <pc:sldChg chg="del">
        <pc:chgData name="劉奕廷" userId="421fd59a-bb92-4307-b12d-c35cf6b2cbe2" providerId="ADAL" clId="{1AC675C1-555B-4157-AEC8-A61A80C14C5A}" dt="2022-10-18T07:30:33.565" v="5448" actId="47"/>
        <pc:sldMkLst>
          <pc:docMk/>
          <pc:sldMk cId="0" sldId="452"/>
        </pc:sldMkLst>
      </pc:sldChg>
      <pc:sldChg chg="del">
        <pc:chgData name="劉奕廷" userId="421fd59a-bb92-4307-b12d-c35cf6b2cbe2" providerId="ADAL" clId="{1AC675C1-555B-4157-AEC8-A61A80C14C5A}" dt="2022-10-18T07:30:33.963" v="5449" actId="47"/>
        <pc:sldMkLst>
          <pc:docMk/>
          <pc:sldMk cId="0" sldId="453"/>
        </pc:sldMkLst>
      </pc:sldChg>
      <pc:sldChg chg="del">
        <pc:chgData name="劉奕廷" userId="421fd59a-bb92-4307-b12d-c35cf6b2cbe2" providerId="ADAL" clId="{1AC675C1-555B-4157-AEC8-A61A80C14C5A}" dt="2022-10-18T07:30:34.461" v="5450" actId="47"/>
        <pc:sldMkLst>
          <pc:docMk/>
          <pc:sldMk cId="0" sldId="454"/>
        </pc:sldMkLst>
      </pc:sldChg>
      <pc:sldChg chg="del">
        <pc:chgData name="劉奕廷" userId="421fd59a-bb92-4307-b12d-c35cf6b2cbe2" providerId="ADAL" clId="{1AC675C1-555B-4157-AEC8-A61A80C14C5A}" dt="2022-10-18T07:30:34.945" v="5451" actId="47"/>
        <pc:sldMkLst>
          <pc:docMk/>
          <pc:sldMk cId="0" sldId="457"/>
        </pc:sldMkLst>
      </pc:sldChg>
      <pc:sldChg chg="del">
        <pc:chgData name="劉奕廷" userId="421fd59a-bb92-4307-b12d-c35cf6b2cbe2" providerId="ADAL" clId="{1AC675C1-555B-4157-AEC8-A61A80C14C5A}" dt="2022-10-18T07:06:27.945" v="3551" actId="47"/>
        <pc:sldMkLst>
          <pc:docMk/>
          <pc:sldMk cId="4061064081" sldId="458"/>
        </pc:sldMkLst>
      </pc:sldChg>
      <pc:sldChg chg="addSp modSp mod ord">
        <pc:chgData name="劉奕廷" userId="421fd59a-bb92-4307-b12d-c35cf6b2cbe2" providerId="ADAL" clId="{1AC675C1-555B-4157-AEC8-A61A80C14C5A}" dt="2022-10-18T07:03:27.186" v="3308"/>
        <pc:sldMkLst>
          <pc:docMk/>
          <pc:sldMk cId="929004882" sldId="459"/>
        </pc:sldMkLst>
        <pc:spChg chg="mod">
          <ac:chgData name="劉奕廷" userId="421fd59a-bb92-4307-b12d-c35cf6b2cbe2" providerId="ADAL" clId="{1AC675C1-555B-4157-AEC8-A61A80C14C5A}" dt="2022-10-18T07:03:21.392" v="3301" actId="20577"/>
          <ac:spMkLst>
            <pc:docMk/>
            <pc:sldMk cId="929004882" sldId="459"/>
            <ac:spMk id="2" creationId="{A8A87CD1-1239-9D29-1EE4-08927E63E962}"/>
          </ac:spMkLst>
        </pc:spChg>
        <pc:spChg chg="mod">
          <ac:chgData name="劉奕廷" userId="421fd59a-bb92-4307-b12d-c35cf6b2cbe2" providerId="ADAL" clId="{1AC675C1-555B-4157-AEC8-A61A80C14C5A}" dt="2022-10-18T06:55:38.622" v="2789" actId="20577"/>
          <ac:spMkLst>
            <pc:docMk/>
            <pc:sldMk cId="929004882" sldId="459"/>
            <ac:spMk id="3" creationId="{C88C7A74-4E7D-1886-B9E7-39FB750D3CB2}"/>
          </ac:spMkLst>
        </pc:spChg>
        <pc:picChg chg="add mod">
          <ac:chgData name="劉奕廷" userId="421fd59a-bb92-4307-b12d-c35cf6b2cbe2" providerId="ADAL" clId="{1AC675C1-555B-4157-AEC8-A61A80C14C5A}" dt="2022-10-18T06:55:30.965" v="2784"/>
          <ac:picMkLst>
            <pc:docMk/>
            <pc:sldMk cId="929004882" sldId="459"/>
            <ac:picMk id="4" creationId="{69C8EBC3-4A33-80CD-64A0-DBD471877306}"/>
          </ac:picMkLst>
        </pc:picChg>
      </pc:sldChg>
      <pc:sldChg chg="modSp mod ord">
        <pc:chgData name="劉奕廷" userId="421fd59a-bb92-4307-b12d-c35cf6b2cbe2" providerId="ADAL" clId="{1AC675C1-555B-4157-AEC8-A61A80C14C5A}" dt="2022-10-18T07:02:57.139" v="3289"/>
        <pc:sldMkLst>
          <pc:docMk/>
          <pc:sldMk cId="849944059" sldId="460"/>
        </pc:sldMkLst>
        <pc:spChg chg="mod">
          <ac:chgData name="劉奕廷" userId="421fd59a-bb92-4307-b12d-c35cf6b2cbe2" providerId="ADAL" clId="{1AC675C1-555B-4157-AEC8-A61A80C14C5A}" dt="2022-10-18T06:57:56.077" v="2852" actId="2711"/>
          <ac:spMkLst>
            <pc:docMk/>
            <pc:sldMk cId="849944059" sldId="460"/>
            <ac:spMk id="2" creationId="{E47758AA-BDC2-075D-221C-D4D7DB479FAE}"/>
          </ac:spMkLst>
        </pc:spChg>
        <pc:spChg chg="mod">
          <ac:chgData name="劉奕廷" userId="421fd59a-bb92-4307-b12d-c35cf6b2cbe2" providerId="ADAL" clId="{1AC675C1-555B-4157-AEC8-A61A80C14C5A}" dt="2022-10-18T07:00:44.934" v="3280" actId="207"/>
          <ac:spMkLst>
            <pc:docMk/>
            <pc:sldMk cId="849944059" sldId="460"/>
            <ac:spMk id="3" creationId="{5A8E524E-85AE-0BC0-F7C7-F73F922FECFE}"/>
          </ac:spMkLst>
        </pc:spChg>
      </pc:sldChg>
      <pc:sldChg chg="addSp delSp modSp mod">
        <pc:chgData name="劉奕廷" userId="421fd59a-bb92-4307-b12d-c35cf6b2cbe2" providerId="ADAL" clId="{1AC675C1-555B-4157-AEC8-A61A80C14C5A}" dt="2022-10-18T07:25:15.487" v="5120"/>
        <pc:sldMkLst>
          <pc:docMk/>
          <pc:sldMk cId="2827255113" sldId="461"/>
        </pc:sldMkLst>
        <pc:spChg chg="mod">
          <ac:chgData name="劉奕廷" userId="421fd59a-bb92-4307-b12d-c35cf6b2cbe2" providerId="ADAL" clId="{1AC675C1-555B-4157-AEC8-A61A80C14C5A}" dt="2022-10-18T07:24:12.902" v="5014" actId="20577"/>
          <ac:spMkLst>
            <pc:docMk/>
            <pc:sldMk cId="2827255113" sldId="461"/>
            <ac:spMk id="2" creationId="{76A41998-A0DC-79CD-37C4-C155FA5255A0}"/>
          </ac:spMkLst>
        </pc:spChg>
        <pc:spChg chg="mod">
          <ac:chgData name="劉奕廷" userId="421fd59a-bb92-4307-b12d-c35cf6b2cbe2" providerId="ADAL" clId="{1AC675C1-555B-4157-AEC8-A61A80C14C5A}" dt="2022-10-18T07:25:08.503" v="5119" actId="404"/>
          <ac:spMkLst>
            <pc:docMk/>
            <pc:sldMk cId="2827255113" sldId="461"/>
            <ac:spMk id="3" creationId="{B4AC68A8-1C7A-625A-C8A8-914AFB3A3B72}"/>
          </ac:spMkLst>
        </pc:spChg>
        <pc:spChg chg="add mod">
          <ac:chgData name="劉奕廷" userId="421fd59a-bb92-4307-b12d-c35cf6b2cbe2" providerId="ADAL" clId="{1AC675C1-555B-4157-AEC8-A61A80C14C5A}" dt="2022-10-18T07:25:15.487" v="5120"/>
          <ac:spMkLst>
            <pc:docMk/>
            <pc:sldMk cId="2827255113" sldId="461"/>
            <ac:spMk id="4" creationId="{B0F4E390-7D74-4FC1-456F-F4869F107FE7}"/>
          </ac:spMkLst>
        </pc:spChg>
        <pc:picChg chg="del">
          <ac:chgData name="劉奕廷" userId="421fd59a-bb92-4307-b12d-c35cf6b2cbe2" providerId="ADAL" clId="{1AC675C1-555B-4157-AEC8-A61A80C14C5A}" dt="2022-10-18T07:24:16.502" v="5015" actId="478"/>
          <ac:picMkLst>
            <pc:docMk/>
            <pc:sldMk cId="2827255113" sldId="461"/>
            <ac:picMk id="5" creationId="{09A1FEE2-62F6-C518-9B5A-A2C8B2AB8BFE}"/>
          </ac:picMkLst>
        </pc:picChg>
        <pc:picChg chg="add mod">
          <ac:chgData name="劉奕廷" userId="421fd59a-bb92-4307-b12d-c35cf6b2cbe2" providerId="ADAL" clId="{1AC675C1-555B-4157-AEC8-A61A80C14C5A}" dt="2022-10-18T07:25:15.487" v="5120"/>
          <ac:picMkLst>
            <pc:docMk/>
            <pc:sldMk cId="2827255113" sldId="461"/>
            <ac:picMk id="6" creationId="{8A61BE66-CB1C-912F-B1E7-294244D51D40}"/>
          </ac:picMkLst>
        </pc:picChg>
      </pc:sldChg>
      <pc:sldChg chg="del">
        <pc:chgData name="劉奕廷" userId="421fd59a-bb92-4307-b12d-c35cf6b2cbe2" providerId="ADAL" clId="{1AC675C1-555B-4157-AEC8-A61A80C14C5A}" dt="2022-10-18T07:30:27.683" v="5425" actId="47"/>
        <pc:sldMkLst>
          <pc:docMk/>
          <pc:sldMk cId="1211767470" sldId="462"/>
        </pc:sldMkLst>
      </pc:sldChg>
      <pc:sldChg chg="del">
        <pc:chgData name="劉奕廷" userId="421fd59a-bb92-4307-b12d-c35cf6b2cbe2" providerId="ADAL" clId="{1AC675C1-555B-4157-AEC8-A61A80C14C5A}" dt="2022-10-18T07:30:28.570" v="5427" actId="47"/>
        <pc:sldMkLst>
          <pc:docMk/>
          <pc:sldMk cId="110356433" sldId="463"/>
        </pc:sldMkLst>
      </pc:sldChg>
      <pc:sldChg chg="del">
        <pc:chgData name="劉奕廷" userId="421fd59a-bb92-4307-b12d-c35cf6b2cbe2" providerId="ADAL" clId="{1AC675C1-555B-4157-AEC8-A61A80C14C5A}" dt="2022-10-18T07:30:29.487" v="5430" actId="47"/>
        <pc:sldMkLst>
          <pc:docMk/>
          <pc:sldMk cId="2850745676" sldId="464"/>
        </pc:sldMkLst>
      </pc:sldChg>
      <pc:sldChg chg="del">
        <pc:chgData name="劉奕廷" userId="421fd59a-bb92-4307-b12d-c35cf6b2cbe2" providerId="ADAL" clId="{1AC675C1-555B-4157-AEC8-A61A80C14C5A}" dt="2022-10-18T07:30:29.899" v="5431" actId="47"/>
        <pc:sldMkLst>
          <pc:docMk/>
          <pc:sldMk cId="56818006" sldId="465"/>
        </pc:sldMkLst>
      </pc:sldChg>
      <pc:sldChg chg="del">
        <pc:chgData name="劉奕廷" userId="421fd59a-bb92-4307-b12d-c35cf6b2cbe2" providerId="ADAL" clId="{1AC675C1-555B-4157-AEC8-A61A80C14C5A}" dt="2022-10-18T07:30:30.075" v="5432" actId="47"/>
        <pc:sldMkLst>
          <pc:docMk/>
          <pc:sldMk cId="3004524403" sldId="466"/>
        </pc:sldMkLst>
      </pc:sldChg>
      <pc:sldChg chg="del">
        <pc:chgData name="劉奕廷" userId="421fd59a-bb92-4307-b12d-c35cf6b2cbe2" providerId="ADAL" clId="{1AC675C1-555B-4157-AEC8-A61A80C14C5A}" dt="2022-10-18T07:30:30.590" v="5435" actId="47"/>
        <pc:sldMkLst>
          <pc:docMk/>
          <pc:sldMk cId="1094536859" sldId="467"/>
        </pc:sldMkLst>
      </pc:sldChg>
      <pc:sldChg chg="del">
        <pc:chgData name="劉奕廷" userId="421fd59a-bb92-4307-b12d-c35cf6b2cbe2" providerId="ADAL" clId="{1AC675C1-555B-4157-AEC8-A61A80C14C5A}" dt="2022-10-18T07:30:30.748" v="5436" actId="47"/>
        <pc:sldMkLst>
          <pc:docMk/>
          <pc:sldMk cId="4207019211" sldId="468"/>
        </pc:sldMkLst>
      </pc:sldChg>
      <pc:sldChg chg="del">
        <pc:chgData name="劉奕廷" userId="421fd59a-bb92-4307-b12d-c35cf6b2cbe2" providerId="ADAL" clId="{1AC675C1-555B-4157-AEC8-A61A80C14C5A}" dt="2022-10-18T07:30:30.888" v="5437" actId="47"/>
        <pc:sldMkLst>
          <pc:docMk/>
          <pc:sldMk cId="3830702134" sldId="469"/>
        </pc:sldMkLst>
      </pc:sldChg>
      <pc:sldChg chg="del">
        <pc:chgData name="劉奕廷" userId="421fd59a-bb92-4307-b12d-c35cf6b2cbe2" providerId="ADAL" clId="{1AC675C1-555B-4157-AEC8-A61A80C14C5A}" dt="2022-10-18T07:30:31.062" v="5438" actId="47"/>
        <pc:sldMkLst>
          <pc:docMk/>
          <pc:sldMk cId="359917075" sldId="470"/>
        </pc:sldMkLst>
      </pc:sldChg>
      <pc:sldChg chg="del">
        <pc:chgData name="劉奕廷" userId="421fd59a-bb92-4307-b12d-c35cf6b2cbe2" providerId="ADAL" clId="{1AC675C1-555B-4157-AEC8-A61A80C14C5A}" dt="2022-10-18T07:30:31.276" v="5439" actId="47"/>
        <pc:sldMkLst>
          <pc:docMk/>
          <pc:sldMk cId="36465962" sldId="471"/>
        </pc:sldMkLst>
      </pc:sldChg>
      <pc:sldChg chg="del">
        <pc:chgData name="劉奕廷" userId="421fd59a-bb92-4307-b12d-c35cf6b2cbe2" providerId="ADAL" clId="{1AC675C1-555B-4157-AEC8-A61A80C14C5A}" dt="2022-10-18T07:30:31.423" v="5440" actId="47"/>
        <pc:sldMkLst>
          <pc:docMk/>
          <pc:sldMk cId="4060148715" sldId="472"/>
        </pc:sldMkLst>
      </pc:sldChg>
      <pc:sldChg chg="del">
        <pc:chgData name="劉奕廷" userId="421fd59a-bb92-4307-b12d-c35cf6b2cbe2" providerId="ADAL" clId="{1AC675C1-555B-4157-AEC8-A61A80C14C5A}" dt="2022-10-18T07:30:32.451" v="5444" actId="47"/>
        <pc:sldMkLst>
          <pc:docMk/>
          <pc:sldMk cId="1912434846" sldId="473"/>
        </pc:sldMkLst>
      </pc:sldChg>
      <pc:sldChg chg="del">
        <pc:chgData name="劉奕廷" userId="421fd59a-bb92-4307-b12d-c35cf6b2cbe2" providerId="ADAL" clId="{1AC675C1-555B-4157-AEC8-A61A80C14C5A}" dt="2022-10-18T07:30:31.947" v="5443" actId="47"/>
        <pc:sldMkLst>
          <pc:docMk/>
          <pc:sldMk cId="2863935696" sldId="474"/>
        </pc:sldMkLst>
      </pc:sldChg>
      <pc:sldChg chg="del">
        <pc:chgData name="劉奕廷" userId="421fd59a-bb92-4307-b12d-c35cf6b2cbe2" providerId="ADAL" clId="{1AC675C1-555B-4157-AEC8-A61A80C14C5A}" dt="2022-10-18T07:30:32.746" v="5445" actId="47"/>
        <pc:sldMkLst>
          <pc:docMk/>
          <pc:sldMk cId="1804575812" sldId="475"/>
        </pc:sldMkLst>
      </pc:sldChg>
      <pc:sldChg chg="del">
        <pc:chgData name="劉奕廷" userId="421fd59a-bb92-4307-b12d-c35cf6b2cbe2" providerId="ADAL" clId="{1AC675C1-555B-4157-AEC8-A61A80C14C5A}" dt="2022-10-18T07:30:33.235" v="5447" actId="47"/>
        <pc:sldMkLst>
          <pc:docMk/>
          <pc:sldMk cId="354568467" sldId="476"/>
        </pc:sldMkLst>
      </pc:sldChg>
      <pc:sldMasterChg chg="modSp mod">
        <pc:chgData name="劉奕廷" userId="421fd59a-bb92-4307-b12d-c35cf6b2cbe2" providerId="ADAL" clId="{1AC675C1-555B-4157-AEC8-A61A80C14C5A}" dt="2022-10-18T07:30:49.582" v="5457" actId="20577"/>
        <pc:sldMasterMkLst>
          <pc:docMk/>
          <pc:sldMasterMk cId="0" sldId="2147484138"/>
        </pc:sldMasterMkLst>
        <pc:spChg chg="mod">
          <ac:chgData name="劉奕廷" userId="421fd59a-bb92-4307-b12d-c35cf6b2cbe2" providerId="ADAL" clId="{1AC675C1-555B-4157-AEC8-A61A80C14C5A}" dt="2022-10-18T07:30:49.582" v="5457" actId="20577"/>
          <ac:spMkLst>
            <pc:docMk/>
            <pc:sldMasterMk cId="0" sldId="2147484138"/>
            <ac:spMk id="15" creationId="{AC39B86E-5AAC-C2FC-13D1-925D3A747BEF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B49D9A6-78D7-44C1-962F-BA255FFB8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FC2EF-EB25-AD77-EC72-E3FB724EEA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5938" y="0"/>
            <a:ext cx="4284662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1894551-D066-4609-A482-678FA09AD9D9}" type="datetimeFigureOut">
              <a:rPr lang="zh-TW" altLang="en-US"/>
              <a:pPr>
                <a:defRPr/>
              </a:pPr>
              <a:t>2022/11/15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FDF1B4-C87A-C235-2BC7-1CF25E654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 anchor="b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E16C2-589F-6D5F-7907-6A4617605A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5938" y="6421438"/>
            <a:ext cx="4284662" cy="339725"/>
          </a:xfrm>
          <a:prstGeom prst="rect">
            <a:avLst/>
          </a:prstGeom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BCDB95-721D-43C9-90EB-1AFDF8B8FB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6F553E4-A4C7-66BA-E82F-34937A808B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E567268-7068-C624-8207-F35B5E45C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9113" y="0"/>
            <a:ext cx="4281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57BCD7-ABA2-C90F-4A5A-D8C0AF497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6413"/>
            <a:ext cx="3381375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7115484-D7E9-BA75-9BFA-1D6C6FE86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11513"/>
            <a:ext cx="7907338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FA655F8-7144-8C69-BDAE-8B246568E9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438"/>
            <a:ext cx="4281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CCF99946-D385-6E09-1D88-9DECB05D8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9113" y="6421438"/>
            <a:ext cx="4281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43907B-DAB2-4D1A-A769-A9DCCE87F8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B7177EFB-FDC9-1BC6-0A4B-48EF3E8391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AD96AE64-7AFF-00EF-73B2-E05D74AB1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A515EDE-CEDA-FA73-FDB9-9D6C2B6F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9F379A53-0534-E424-2627-7DD71033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>
            <a:extLst>
              <a:ext uri="{FF2B5EF4-FFF2-40B4-BE49-F238E27FC236}">
                <a16:creationId xmlns:a16="http://schemas.microsoft.com/office/drawing/2014/main" id="{7E93C2D4-6C39-B0D1-9557-1E4C7FEA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9F0FEEAF-2888-30CB-0FA4-E1AA58C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5B611F8-A632-D10F-9072-2922120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DD7C34-FB5A-27BB-919E-2C93F7A7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9A3E905B-D8A2-B344-D83D-2806DDC49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6">
            <a:extLst>
              <a:ext uri="{FF2B5EF4-FFF2-40B4-BE49-F238E27FC236}">
                <a16:creationId xmlns:a16="http://schemas.microsoft.com/office/drawing/2014/main" id="{7B065B05-FF21-F027-58FC-2180A8D59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E2A2454F-B92E-46DC-663A-465B4BD07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6">
            <a:extLst>
              <a:ext uri="{FF2B5EF4-FFF2-40B4-BE49-F238E27FC236}">
                <a16:creationId xmlns:a16="http://schemas.microsoft.com/office/drawing/2014/main" id="{E6E90322-BFDB-CA3B-3C98-DEC89809C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Picture 25">
            <a:extLst>
              <a:ext uri="{FF2B5EF4-FFF2-40B4-BE49-F238E27FC236}">
                <a16:creationId xmlns:a16="http://schemas.microsoft.com/office/drawing/2014/main" id="{F064A6C1-0C07-574E-BEA1-B35D2C99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652F2A23-E5A6-1243-85D0-C4FF14D36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5C0C7FDC-6D48-628C-6E8C-C8994C1A9D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2113" y="6581775"/>
            <a:ext cx="3671887" cy="27781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kumimoji="0" lang="en-US" altLang="zh-TW" sz="1200" dirty="0">
                <a:latin typeface="+mn-lt"/>
                <a:ea typeface="+mj-ea"/>
              </a:rPr>
              <a:t>ROS</a:t>
            </a:r>
            <a:r>
              <a:rPr kumimoji="0" lang="zh-TW" altLang="en-US" sz="1200" dirty="0">
                <a:latin typeface="+mj-ea"/>
                <a:ea typeface="+mj-ea"/>
              </a:rPr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255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24175"/>
            <a:ext cx="6400800" cy="3019425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 sz="2000"/>
            </a:lvl2pPr>
            <a:lvl3pPr marL="914400" lvl="2" indent="0">
              <a:defRPr/>
            </a:lvl3pPr>
          </a:lstStyle>
          <a:p>
            <a:r>
              <a:rPr lang="zh-TW" altLang="en-US"/>
              <a:t>第一層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0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7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>
            <a:extLst>
              <a:ext uri="{FF2B5EF4-FFF2-40B4-BE49-F238E27FC236}">
                <a16:creationId xmlns:a16="http://schemas.microsoft.com/office/drawing/2014/main" id="{2E740BEF-70AB-1A85-60BB-288A29F5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5">
            <a:extLst>
              <a:ext uri="{FF2B5EF4-FFF2-40B4-BE49-F238E27FC236}">
                <a16:creationId xmlns:a16="http://schemas.microsoft.com/office/drawing/2014/main" id="{CA7EA74B-26F8-B9E8-E9DB-96CDADF8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7">
            <a:extLst>
              <a:ext uri="{FF2B5EF4-FFF2-40B4-BE49-F238E27FC236}">
                <a16:creationId xmlns:a16="http://schemas.microsoft.com/office/drawing/2014/main" id="{335AFC97-AA1E-D88B-B7D0-45DD15A5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4381AE75-C325-37BD-E483-69D710B9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61816E40-B3E8-9749-7A7F-784C1E1A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6CEC846-D1EA-010C-315D-2C6C67DA0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889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25">
            <a:extLst>
              <a:ext uri="{FF2B5EF4-FFF2-40B4-BE49-F238E27FC236}">
                <a16:creationId xmlns:a16="http://schemas.microsoft.com/office/drawing/2014/main" id="{A8656428-73E9-4419-F790-63651CE3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6">
            <a:extLst>
              <a:ext uri="{FF2B5EF4-FFF2-40B4-BE49-F238E27FC236}">
                <a16:creationId xmlns:a16="http://schemas.microsoft.com/office/drawing/2014/main" id="{07311170-B8F3-9925-A6CC-34275E43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34" name="Picture 27">
            <a:extLst>
              <a:ext uri="{FF2B5EF4-FFF2-40B4-BE49-F238E27FC236}">
                <a16:creationId xmlns:a16="http://schemas.microsoft.com/office/drawing/2014/main" id="{CE0F4CA8-0DA8-6D0E-A001-DC14F107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5">
            <a:extLst>
              <a:ext uri="{FF2B5EF4-FFF2-40B4-BE49-F238E27FC236}">
                <a16:creationId xmlns:a16="http://schemas.microsoft.com/office/drawing/2014/main" id="{C2CA045D-7903-F083-6757-66489DC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AC39B86E-5AAC-C2FC-13D1-925D3A74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5516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P-</a:t>
            </a:r>
            <a:fld id="{39D100CA-86E6-4FAE-A856-FC17F92D4012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/18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74E78178-9EC4-D4B7-7914-E552A7F6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0465B256-12ED-8049-CCD1-BB2FBF37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581775"/>
            <a:ext cx="3635375" cy="277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en-US" altLang="zh-TW" sz="1200" dirty="0"/>
              <a:t>ROS</a:t>
            </a:r>
            <a:r>
              <a:rPr lang="zh-TW" altLang="en-US" sz="1200" dirty="0"/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5" r:id="rId2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611470153@o365.tk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EF3A6CD-C026-9482-C8DF-88C1D20D8FC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412875"/>
            <a:ext cx="9144000" cy="1014413"/>
          </a:xfrm>
        </p:spPr>
        <p:txBody>
          <a:bodyPr/>
          <a:lstStyle/>
          <a:p>
            <a:pPr algn="ctr" eaLnBrk="1" hangingPunct="1"/>
            <a:r>
              <a:rPr lang="en-US" altLang="zh-TW" sz="4800"/>
              <a:t>ROS</a:t>
            </a:r>
            <a:r>
              <a:rPr lang="zh-TW" altLang="en-US" sz="4800"/>
              <a:t>教學</a:t>
            </a:r>
            <a:endParaRPr lang="en-US" altLang="zh-TW" sz="4800"/>
          </a:p>
        </p:txBody>
      </p:sp>
      <p:sp>
        <p:nvSpPr>
          <p:cNvPr id="9" name="副標題 5">
            <a:extLst>
              <a:ext uri="{FF2B5EF4-FFF2-40B4-BE49-F238E27FC236}">
                <a16:creationId xmlns:a16="http://schemas.microsoft.com/office/drawing/2014/main" id="{DAE8B0A9-B57C-2C9C-EBE2-1475EA9DC6E4}"/>
              </a:ext>
            </a:extLst>
          </p:cNvPr>
          <p:cNvSpPr txBox="1">
            <a:spLocks/>
          </p:cNvSpPr>
          <p:nvPr/>
        </p:nvSpPr>
        <p:spPr bwMode="auto">
          <a:xfrm>
            <a:off x="2914650" y="4799013"/>
            <a:ext cx="35290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+mj-lt"/>
              <a:ea typeface="+mj-ea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BF557-E54F-0BDF-BD50-3FFBB1D9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6750"/>
            <a:ext cx="9144000" cy="1014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defRPr/>
            </a:pPr>
            <a:endParaRPr lang="en-US" altLang="zh-TW" sz="4000" kern="0" dirty="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4BF7FE2-F848-BB39-00F1-987F8184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10144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pPr>
            <a:r>
              <a:rPr lang="zh-TW" altLang="en-US" sz="4800" dirty="0">
                <a:solidFill>
                  <a:schemeClr val="dk1"/>
                </a:solidFill>
                <a:latin typeface="標楷體" panose="03000509000000000000" pitchFamily="65" charset="-120"/>
                <a:cs typeface="Times New Roman"/>
                <a:sym typeface="Times New Roman"/>
              </a:rPr>
              <a:t>計算圖源命名、命名空間與</a:t>
            </a:r>
            <a:r>
              <a:rPr lang="en-US" altLang="zh-TW" sz="4800" dirty="0">
                <a:solidFill>
                  <a:schemeClr val="dk1"/>
                </a:solidFill>
                <a:latin typeface="+mn-lt"/>
                <a:cs typeface="Times New Roman"/>
                <a:sym typeface="Times New Roman"/>
              </a:rPr>
              <a:t>remap</a:t>
            </a:r>
            <a:endParaRPr lang="zh-TW" altLang="en-US" sz="1800" dirty="0">
              <a:solidFill>
                <a:srgbClr val="000000"/>
              </a:solidFill>
              <a:latin typeface="+mn-lt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758AA-BDC2-075D-221C-D4D7DB47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命名空間的種類</a:t>
            </a:r>
            <a:r>
              <a:rPr lang="en-US" altLang="zh-TW" dirty="0">
                <a:latin typeface="+mn-ea"/>
                <a:ea typeface="+mn-ea"/>
                <a:cs typeface="Times New Roman"/>
                <a:sym typeface="Times New Roman"/>
              </a:rPr>
              <a:t>-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全域名稱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524E-85AE-0BC0-F7C7-F73F922F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全域名稱</a:t>
            </a:r>
            <a:endParaRPr lang="en-US" altLang="zh-TW" dirty="0"/>
          </a:p>
          <a:p>
            <a:pPr lvl="1"/>
            <a:r>
              <a:rPr lang="zh-TW" altLang="en-US" dirty="0"/>
              <a:t>開頭有 </a:t>
            </a:r>
            <a:r>
              <a:rPr lang="en-US" altLang="zh-TW" dirty="0">
                <a:solidFill>
                  <a:srgbClr val="FF0000"/>
                </a:solidFill>
              </a:rPr>
              <a:t>/ </a:t>
            </a:r>
            <a:r>
              <a:rPr lang="zh-TW" altLang="en-US" dirty="0"/>
              <a:t>的就是全域名稱</a:t>
            </a:r>
            <a:endParaRPr lang="en-US" altLang="zh-TW" dirty="0"/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teleop_turtle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turtlesim</a:t>
            </a:r>
            <a:endParaRPr lang="en-US" altLang="zh-TW" dirty="0"/>
          </a:p>
          <a:p>
            <a:pPr lvl="2"/>
            <a:r>
              <a:rPr lang="en-US" altLang="zh-TW" dirty="0"/>
              <a:t>/turtle1/</a:t>
            </a:r>
            <a:r>
              <a:rPr lang="en-US" altLang="zh-TW" dirty="0" err="1"/>
              <a:t>cmd_vel</a:t>
            </a:r>
            <a:endParaRPr lang="en-US" altLang="zh-TW" dirty="0"/>
          </a:p>
          <a:p>
            <a:pPr lvl="2"/>
            <a:r>
              <a:rPr lang="en-US" altLang="zh-TW" dirty="0"/>
              <a:t>/turtle1/pose</a:t>
            </a:r>
          </a:p>
          <a:p>
            <a:endParaRPr lang="en-US" altLang="zh-TW" dirty="0"/>
          </a:p>
          <a:p>
            <a:r>
              <a:rPr lang="zh-TW" altLang="en-US" dirty="0"/>
              <a:t>每個斜槓代表一層命名空間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turtle1/</a:t>
            </a:r>
            <a:r>
              <a:rPr lang="en-US" altLang="zh-TW" dirty="0" err="1"/>
              <a:t>cmd_vel</a:t>
            </a:r>
            <a:r>
              <a:rPr lang="zh-TW" altLang="en-US" dirty="0"/>
              <a:t>為例</a:t>
            </a:r>
            <a:endParaRPr lang="en-US" altLang="zh-TW" dirty="0"/>
          </a:p>
          <a:p>
            <a:pPr lvl="1"/>
            <a:r>
              <a:rPr lang="en-US" altLang="zh-TW" dirty="0"/>
              <a:t>/turtle1</a:t>
            </a:r>
            <a:r>
              <a:rPr lang="zh-TW" altLang="en-US" dirty="0"/>
              <a:t>是一個命名空間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資料夾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cmd_vel</a:t>
            </a:r>
            <a:r>
              <a:rPr lang="zh-TW" altLang="en-US" dirty="0"/>
              <a:t>則是一個基本名稱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檔案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994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D0480AEA-DED3-C124-56AF-1715C7AA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命名空間的種類</a:t>
            </a:r>
            <a:r>
              <a:rPr lang="en-US" altLang="zh-TW" dirty="0">
                <a:latin typeface="+mn-ea"/>
                <a:ea typeface="+mn-ea"/>
                <a:cs typeface="Times New Roman"/>
                <a:sym typeface="Times New Roman"/>
              </a:rPr>
              <a:t>-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相對名稱</a:t>
            </a:r>
            <a:r>
              <a:rPr lang="en-US" altLang="zh-TW" dirty="0">
                <a:latin typeface="+mn-lt"/>
                <a:ea typeface="+mn-ea"/>
                <a:cs typeface="Times New Roman"/>
                <a:sym typeface="Times New Roman"/>
              </a:rPr>
              <a:t>(1/3)</a:t>
            </a:r>
            <a:endParaRPr lang="en-US" altLang="zh-TW" spc="-1" dirty="0">
              <a:latin typeface="+mn-lt"/>
            </a:endParaRP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F458B976-5A54-548B-412F-54CBB033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相對名稱</a:t>
            </a:r>
            <a:endParaRPr lang="en-US" altLang="zh-TW" dirty="0"/>
          </a:p>
          <a:p>
            <a:pPr lvl="1"/>
            <a:r>
              <a:rPr lang="zh-TW" altLang="en-US" dirty="0"/>
              <a:t>開頭沒有 </a:t>
            </a:r>
            <a:r>
              <a:rPr lang="en-US" altLang="zh-TW" dirty="0"/>
              <a:t>/ </a:t>
            </a:r>
            <a:r>
              <a:rPr lang="zh-TW" altLang="en-US" dirty="0"/>
              <a:t>的就是相對名稱</a:t>
            </a:r>
            <a:endParaRPr lang="en-US" altLang="zh-TW" dirty="0"/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 err="1"/>
              <a:t>teleop_turtle</a:t>
            </a:r>
            <a:endParaRPr lang="en-US" altLang="zh-TW" dirty="0"/>
          </a:p>
          <a:p>
            <a:pPr lvl="2"/>
            <a:r>
              <a:rPr lang="en-US" altLang="zh-TW" dirty="0" err="1"/>
              <a:t>turtlesim</a:t>
            </a:r>
            <a:endParaRPr lang="en-US" altLang="zh-TW" dirty="0"/>
          </a:p>
          <a:p>
            <a:pPr lvl="2"/>
            <a:r>
              <a:rPr lang="en-US" altLang="zh-TW" dirty="0" err="1"/>
              <a:t>cmd_vel</a:t>
            </a:r>
            <a:endParaRPr lang="en-US" altLang="zh-TW" dirty="0"/>
          </a:p>
          <a:p>
            <a:pPr lvl="2"/>
            <a:r>
              <a:rPr lang="en-US" altLang="zh-TW" dirty="0"/>
              <a:t>pose</a:t>
            </a:r>
          </a:p>
          <a:p>
            <a:r>
              <a:rPr lang="zh-TW" altLang="en-US" dirty="0"/>
              <a:t>為什麼要有相對名稱</a:t>
            </a:r>
            <a:endParaRPr lang="en-US" altLang="zh-TW" dirty="0"/>
          </a:p>
          <a:p>
            <a:pPr lvl="1"/>
            <a:r>
              <a:rPr lang="zh-TW" altLang="en-US" dirty="0"/>
              <a:t>當全域名稱有很多層的時候，讓你可以設定默認的命名空間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  少打一點字</a:t>
            </a:r>
            <a:r>
              <a:rPr lang="en-US" altLang="zh-TW" dirty="0"/>
              <a:t>(</a:t>
            </a:r>
            <a:r>
              <a:rPr lang="zh-TW" altLang="en-US" dirty="0"/>
              <a:t>只打相對名稱就好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Google Shape;131;p11">
            <a:extLst>
              <a:ext uri="{FF2B5EF4-FFF2-40B4-BE49-F238E27FC236}">
                <a16:creationId xmlns:a16="http://schemas.microsoft.com/office/drawing/2014/main" id="{C314519B-C23C-7452-8C6F-4F640F5215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4162" y="1484312"/>
            <a:ext cx="3725862" cy="25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2;p11">
            <a:extLst>
              <a:ext uri="{FF2B5EF4-FFF2-40B4-BE49-F238E27FC236}">
                <a16:creationId xmlns:a16="http://schemas.microsoft.com/office/drawing/2014/main" id="{72534D81-7711-2238-C6CC-9719BE45EFC1}"/>
              </a:ext>
            </a:extLst>
          </p:cNvPr>
          <p:cNvSpPr/>
          <p:nvPr/>
        </p:nvSpPr>
        <p:spPr>
          <a:xfrm>
            <a:off x="4140200" y="2565400"/>
            <a:ext cx="1152525" cy="503237"/>
          </a:xfrm>
          <a:prstGeom prst="leftRightArrow">
            <a:avLst>
              <a:gd name="adj1" fmla="val 4716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133;p11">
            <a:extLst>
              <a:ext uri="{FF2B5EF4-FFF2-40B4-BE49-F238E27FC236}">
                <a16:creationId xmlns:a16="http://schemas.microsoft.com/office/drawing/2014/main" id="{14029AC9-0863-B56D-8F10-2F680173E34A}"/>
              </a:ext>
            </a:extLst>
          </p:cNvPr>
          <p:cNvSpPr txBox="1"/>
          <p:nvPr/>
        </p:nvSpPr>
        <p:spPr>
          <a:xfrm>
            <a:off x="4298950" y="2236787"/>
            <a:ext cx="8651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比較</a:t>
            </a:r>
            <a:endParaRPr dirty="0"/>
          </a:p>
        </p:txBody>
      </p:sp>
      <p:pic>
        <p:nvPicPr>
          <p:cNvPr id="5" name="Google Shape;134;p11">
            <a:extLst>
              <a:ext uri="{FF2B5EF4-FFF2-40B4-BE49-F238E27FC236}">
                <a16:creationId xmlns:a16="http://schemas.microsoft.com/office/drawing/2014/main" id="{182D8656-F2D2-DB74-6DE1-0346A21E09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5349875"/>
            <a:ext cx="7273925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1">
            <a:extLst>
              <a:ext uri="{FF2B5EF4-FFF2-40B4-BE49-F238E27FC236}">
                <a16:creationId xmlns:a16="http://schemas.microsoft.com/office/drawing/2014/main" id="{6A465D33-5AA6-9900-7904-9DDE3EAB24C4}"/>
              </a:ext>
            </a:extLst>
          </p:cNvPr>
          <p:cNvSpPr/>
          <p:nvPr/>
        </p:nvSpPr>
        <p:spPr>
          <a:xfrm>
            <a:off x="4067175" y="5014119"/>
            <a:ext cx="433387" cy="431800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37E5219-1B9D-2C4B-C20A-DD9051C4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命名空間的種類</a:t>
            </a:r>
            <a:r>
              <a:rPr lang="en-US" altLang="zh-TW" dirty="0">
                <a:latin typeface="+mn-ea"/>
                <a:ea typeface="+mn-ea"/>
                <a:cs typeface="Times New Roman"/>
                <a:sym typeface="Times New Roman"/>
              </a:rPr>
              <a:t>-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相對名稱</a:t>
            </a:r>
            <a:r>
              <a:rPr lang="en-US" altLang="zh-TW" dirty="0">
                <a:latin typeface="+mn-lt"/>
                <a:ea typeface="+mn-ea"/>
                <a:cs typeface="Times New Roman"/>
                <a:sym typeface="Times New Roman"/>
              </a:rPr>
              <a:t>(2/3)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B3BF9E8A-B986-486D-DA03-C1B8723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要怎麼改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設定默認的命名空間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In terminal:</a:t>
            </a:r>
          </a:p>
          <a:p>
            <a:pPr lvl="2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在尾端加入 </a:t>
            </a:r>
            <a:r>
              <a:rPr lang="en-US" altLang="zh-TW" dirty="0">
                <a:cs typeface="Times New Roman" panose="02020603050405020304" pitchFamily="18" charset="0"/>
              </a:rPr>
              <a:t>__ns:=&lt;</a:t>
            </a:r>
            <a:r>
              <a:rPr lang="zh-TW" altLang="en-US" dirty="0">
                <a:cs typeface="Times New Roman" panose="02020603050405020304" pitchFamily="18" charset="0"/>
              </a:rPr>
              <a:t>新的命名空間</a:t>
            </a:r>
            <a:r>
              <a:rPr lang="en-US" altLang="zh-TW" dirty="0">
                <a:cs typeface="Times New Roman" panose="02020603050405020304" pitchFamily="18" charset="0"/>
              </a:rPr>
              <a:t>&gt;</a:t>
            </a:r>
          </a:p>
          <a:p>
            <a:pPr lvl="2">
              <a:defRPr/>
            </a:pPr>
            <a:r>
              <a:rPr lang="en-US" altLang="zh-TW" dirty="0">
                <a:solidFill>
                  <a:srgbClr val="0070C0"/>
                </a:solidFill>
                <a:cs typeface="Times New Roman" panose="02020603050405020304" pitchFamily="18" charset="0"/>
              </a:rPr>
              <a:t>$</a:t>
            </a:r>
            <a:r>
              <a:rPr lang="zh-TW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cs typeface="Times New Roman" panose="02020603050405020304" pitchFamily="18" charset="0"/>
              </a:rPr>
              <a:t>rosrun</a:t>
            </a:r>
            <a:r>
              <a:rPr lang="en-US" altLang="zh-TW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cs typeface="Times New Roman" panose="02020603050405020304" pitchFamily="18" charset="0"/>
              </a:rPr>
              <a:t>turtlesim</a:t>
            </a:r>
            <a:r>
              <a:rPr lang="en-US" altLang="zh-TW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cs typeface="Times New Roman" panose="02020603050405020304" pitchFamily="18" charset="0"/>
              </a:rPr>
              <a:t>turtle_teleop_key</a:t>
            </a:r>
            <a:r>
              <a:rPr lang="en-US" altLang="zh-TW" dirty="0">
                <a:solidFill>
                  <a:srgbClr val="0070C0"/>
                </a:solidFill>
                <a:cs typeface="Times New Roman" panose="02020603050405020304" pitchFamily="18" charset="0"/>
              </a:rPr>
              <a:t> __ns:=</a:t>
            </a:r>
            <a:r>
              <a:rPr lang="en-US" altLang="zh-TW" dirty="0" err="1">
                <a:solidFill>
                  <a:srgbClr val="0070C0"/>
                </a:solidFill>
                <a:cs typeface="Times New Roman" panose="02020603050405020304" pitchFamily="18" charset="0"/>
              </a:rPr>
              <a:t>ns_b</a:t>
            </a:r>
            <a:endParaRPr lang="zh-TW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In code:(</a:t>
            </a:r>
            <a:r>
              <a:rPr lang="zh-TW" altLang="en-US" dirty="0">
                <a:cs typeface="Times New Roman" panose="02020603050405020304" pitchFamily="18" charset="0"/>
              </a:rPr>
              <a:t>請在一個新的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下新增一個有默認</a:t>
            </a:r>
            <a:r>
              <a:rPr lang="en-US" altLang="zh-TW" dirty="0">
                <a:cs typeface="Times New Roman" panose="02020603050405020304" pitchFamily="18" charset="0"/>
              </a:rPr>
              <a:t>ns</a:t>
            </a:r>
            <a:r>
              <a:rPr lang="zh-TW" altLang="en-US" dirty="0"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cs typeface="Times New Roman" panose="02020603050405020304" pitchFamily="18" charset="0"/>
              </a:rPr>
              <a:t>node</a:t>
            </a:r>
            <a:r>
              <a:rPr lang="zh-TW" altLang="en-US" dirty="0">
                <a:cs typeface="Times New Roman" panose="02020603050405020304" pitchFamily="18" charset="0"/>
              </a:rPr>
              <a:t>試試看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lvl="2">
              <a:defRPr/>
            </a:pPr>
            <a:r>
              <a:rPr lang="en-US" altLang="zh-TW" dirty="0" err="1">
                <a:cs typeface="Times New Roman" panose="02020603050405020304" pitchFamily="18" charset="0"/>
              </a:rPr>
              <a:t>ros</a:t>
            </a:r>
            <a:r>
              <a:rPr lang="en-US" altLang="zh-TW" dirty="0">
                <a:cs typeface="Times New Roman" panose="02020603050405020304" pitchFamily="18" charset="0"/>
              </a:rPr>
              <a:t>::</a:t>
            </a:r>
            <a:r>
              <a:rPr lang="en-US" altLang="zh-TW" dirty="0" err="1">
                <a:cs typeface="Times New Roman" panose="02020603050405020304" pitchFamily="18" charset="0"/>
              </a:rPr>
              <a:t>NodeHandle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nh</a:t>
            </a:r>
            <a:r>
              <a:rPr lang="en-US" altLang="zh-TW" dirty="0">
                <a:cs typeface="Times New Roman" panose="02020603050405020304" pitchFamily="18" charset="0"/>
              </a:rPr>
              <a:t>(“</a:t>
            </a:r>
            <a:r>
              <a:rPr lang="zh-TW" altLang="en-US" dirty="0">
                <a:cs typeface="Times New Roman" panose="02020603050405020304" pitchFamily="18" charset="0"/>
              </a:rPr>
              <a:t>新的命名空間</a:t>
            </a:r>
            <a:r>
              <a:rPr lang="en-US" altLang="zh-TW" dirty="0">
                <a:cs typeface="Times New Roman" panose="02020603050405020304" pitchFamily="18" charset="0"/>
              </a:rPr>
              <a:t>”)</a:t>
            </a:r>
          </a:p>
          <a:p>
            <a:pPr lvl="2">
              <a:defRPr/>
            </a:pPr>
            <a:r>
              <a:rPr lang="en-US" altLang="zh-TW" dirty="0" err="1">
                <a:cs typeface="Times New Roman" panose="02020603050405020304" pitchFamily="18" charset="0"/>
              </a:rPr>
              <a:t>Ex:ros</a:t>
            </a:r>
            <a:r>
              <a:rPr lang="en-US" altLang="zh-TW" dirty="0">
                <a:cs typeface="Times New Roman" panose="02020603050405020304" pitchFamily="18" charset="0"/>
              </a:rPr>
              <a:t>::</a:t>
            </a:r>
            <a:r>
              <a:rPr lang="en-US" altLang="zh-TW" dirty="0" err="1">
                <a:cs typeface="Times New Roman" panose="02020603050405020304" pitchFamily="18" charset="0"/>
              </a:rPr>
              <a:t>NodeHandle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nh</a:t>
            </a:r>
            <a:r>
              <a:rPr lang="en-US" altLang="zh-TW" dirty="0">
                <a:cs typeface="Times New Roman" panose="02020603050405020304" pitchFamily="18" charset="0"/>
              </a:rPr>
              <a:t>(“/</a:t>
            </a:r>
            <a:r>
              <a:rPr lang="en-US" altLang="zh-TW" dirty="0" err="1">
                <a:cs typeface="Times New Roman" panose="02020603050405020304" pitchFamily="18" charset="0"/>
              </a:rPr>
              <a:t>ns_orig</a:t>
            </a:r>
            <a:r>
              <a:rPr lang="en-US" altLang="zh-TW" dirty="0">
                <a:cs typeface="Times New Roman" panose="02020603050405020304" pitchFamily="18" charset="0"/>
              </a:rPr>
              <a:t>”)</a:t>
            </a:r>
          </a:p>
          <a:p>
            <a:pPr lvl="3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這讓節點所有</a:t>
            </a:r>
            <a:r>
              <a:rPr lang="en-US" altLang="zh-TW" dirty="0">
                <a:cs typeface="Times New Roman" panose="02020603050405020304" pitchFamily="18" charset="0"/>
              </a:rPr>
              <a:t>topic</a:t>
            </a:r>
            <a:r>
              <a:rPr lang="zh-TW" altLang="en-US" dirty="0">
                <a:cs typeface="Times New Roman" panose="02020603050405020304" pitchFamily="18" charset="0"/>
              </a:rPr>
              <a:t>前面都有</a:t>
            </a:r>
            <a:r>
              <a:rPr lang="en-US" altLang="zh-TW" dirty="0"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cs typeface="Times New Roman" panose="02020603050405020304" pitchFamily="18" charset="0"/>
              </a:rPr>
              <a:t>ns_orig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pic>
        <p:nvPicPr>
          <p:cNvPr id="2" name="Google Shape;142;p12">
            <a:extLst>
              <a:ext uri="{FF2B5EF4-FFF2-40B4-BE49-F238E27FC236}">
                <a16:creationId xmlns:a16="http://schemas.microsoft.com/office/drawing/2014/main" id="{CB52521B-5DCE-BC68-E608-F23DDF3725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5925" y="4532312"/>
            <a:ext cx="8316912" cy="156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D303B2EB-0EDB-CE88-A672-44067EB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命名空間的種類</a:t>
            </a:r>
            <a:r>
              <a:rPr lang="en-US" altLang="zh-TW" dirty="0">
                <a:latin typeface="+mn-ea"/>
                <a:ea typeface="+mn-ea"/>
                <a:cs typeface="Times New Roman"/>
                <a:sym typeface="Times New Roman"/>
              </a:rPr>
              <a:t>-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相對名稱</a:t>
            </a:r>
            <a:r>
              <a:rPr lang="en-US" altLang="zh-TW" dirty="0">
                <a:latin typeface="+mn-lt"/>
                <a:ea typeface="+mn-ea"/>
                <a:cs typeface="Times New Roman"/>
                <a:sym typeface="Times New Roman"/>
              </a:rPr>
              <a:t>(3/3)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798E3-E0FB-7B1C-D986-0E7D5789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QA:</a:t>
            </a:r>
            <a:r>
              <a:rPr lang="zh-TW" altLang="en-US" dirty="0"/>
              <a:t>下圖中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1.</a:t>
            </a:r>
            <a:r>
              <a:rPr lang="zh-TW" altLang="en-US" dirty="0"/>
              <a:t>為何</a:t>
            </a:r>
            <a:r>
              <a:rPr lang="en-US" altLang="zh-TW" dirty="0"/>
              <a:t>/</a:t>
            </a:r>
            <a:r>
              <a:rPr lang="en-US" altLang="zh-TW" dirty="0" err="1"/>
              <a:t>random_run_node</a:t>
            </a:r>
            <a:r>
              <a:rPr lang="zh-TW" altLang="en-US" dirty="0"/>
              <a:t>沒有被放在</a:t>
            </a:r>
            <a:r>
              <a:rPr lang="en-US" altLang="zh-TW" dirty="0" err="1"/>
              <a:t>ns_orig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2./</a:t>
            </a:r>
            <a:r>
              <a:rPr lang="en-US" altLang="zh-TW" dirty="0" err="1"/>
              <a:t>ns_orig</a:t>
            </a:r>
            <a:r>
              <a:rPr lang="en-US" altLang="zh-TW" dirty="0"/>
              <a:t>/turtle1/</a:t>
            </a:r>
            <a:r>
              <a:rPr lang="en-US" altLang="zh-TW" dirty="0" err="1"/>
              <a:t>cmd_vel</a:t>
            </a:r>
            <a:r>
              <a:rPr lang="zh-TW" altLang="en-US" dirty="0"/>
              <a:t>和</a:t>
            </a:r>
            <a:r>
              <a:rPr lang="en-US" altLang="zh-TW" dirty="0"/>
              <a:t>/</a:t>
            </a:r>
            <a:r>
              <a:rPr lang="en-US" altLang="zh-TW" dirty="0" err="1"/>
              <a:t>ns_orig</a:t>
            </a:r>
            <a:r>
              <a:rPr lang="en-US" altLang="zh-TW" dirty="0"/>
              <a:t>/a</a:t>
            </a:r>
            <a:r>
              <a:rPr lang="zh-TW" altLang="en-US" dirty="0"/>
              <a:t>之中的</a:t>
            </a:r>
            <a:r>
              <a:rPr lang="en-US" altLang="zh-TW" dirty="0"/>
              <a:t>/</a:t>
            </a:r>
            <a:r>
              <a:rPr lang="en-US" altLang="zh-TW" dirty="0" err="1"/>
              <a:t>ns_orig</a:t>
            </a:r>
            <a:r>
              <a:rPr lang="zh-TW" altLang="en-US" dirty="0"/>
              <a:t>分別是怎麼出來的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如何讓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ns_orig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只包含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ns_orig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/turtle1/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cmd_vel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 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如何讓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ns_orig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只包含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/a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如何讓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ns_orig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包含下圖中全部共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2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個節點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1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個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topic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None/>
            </a:pP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    (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這裡總共有幾項烏龜是不會動的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?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為甚麼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?)</a:t>
            </a:r>
            <a:endParaRPr lang="zh-TW" altLang="en-US" dirty="0"/>
          </a:p>
          <a:p>
            <a:pPr lvl="2">
              <a:defRPr/>
            </a:pPr>
            <a:endParaRPr lang="en-US" altLang="zh-TW" dirty="0">
              <a:latin typeface="+mn-ea"/>
            </a:endParaRPr>
          </a:p>
          <a:p>
            <a:pPr lvl="1">
              <a:defRPr/>
            </a:pPr>
            <a:endParaRPr lang="en-US" altLang="zh-TW" dirty="0"/>
          </a:p>
        </p:txBody>
      </p:sp>
      <p:pic>
        <p:nvPicPr>
          <p:cNvPr id="2" name="Google Shape;149;p13">
            <a:extLst>
              <a:ext uri="{FF2B5EF4-FFF2-40B4-BE49-F238E27FC236}">
                <a16:creationId xmlns:a16="http://schemas.microsoft.com/office/drawing/2014/main" id="{D40786AE-4682-5D7D-C9ED-E3660B71F8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287" y="3933825"/>
            <a:ext cx="8316912" cy="156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F39DF1B5-55A8-4413-6433-26D2B87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命名空間的種類</a:t>
            </a:r>
            <a:r>
              <a:rPr lang="en-US" altLang="zh-TW" dirty="0">
                <a:latin typeface="+mn-ea"/>
                <a:ea typeface="+mn-ea"/>
                <a:cs typeface="Times New Roman"/>
                <a:sym typeface="Times New Roman"/>
              </a:rPr>
              <a:t>-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匿名名稱</a:t>
            </a:r>
            <a:endParaRPr lang="en-US" altLang="zh-TW" spc="-1" dirty="0">
              <a:latin typeface="Arial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895BE44A-AA7B-F45E-B9CB-636A325E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00"/>
                </a:solidFill>
              </a:rPr>
              <a:t>匿名名稱</a:t>
            </a:r>
            <a:endParaRPr lang="en-US" altLang="zh-TW" b="1" dirty="0">
              <a:solidFill>
                <a:srgbClr val="000000"/>
              </a:solidFill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ROS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提供一種將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匿名的功能</a:t>
            </a:r>
            <a:endParaRPr lang="zh-TW" altLang="en-US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匿名不是指沒有名字</a:t>
            </a:r>
            <a:endParaRPr lang="zh-TW" altLang="en-US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而是</a:t>
            </a:r>
            <a:r>
              <a:rPr lang="zh-TW" altLang="en-US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可在啟動</a:t>
            </a:r>
            <a:r>
              <a:rPr lang="en-US" altLang="zh-TW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時，讓系統分一個唯一的命名名稱給該</a:t>
            </a:r>
            <a:r>
              <a:rPr lang="en-US" altLang="zh-TW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node</a:t>
            </a:r>
            <a:endParaRPr lang="en-US" altLang="zh-TW" dirty="0"/>
          </a:p>
          <a:p>
            <a:pPr marL="1600200" marR="0" lvl="3" indent="-2286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Noto Sans Symbols"/>
              <a:buChar char="■"/>
            </a:pPr>
            <a:r>
              <a:rPr lang="zh-TW" altLang="en-US" sz="16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讓</a:t>
            </a:r>
            <a:r>
              <a:rPr lang="en-US" altLang="zh-TW" sz="16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16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可以自動遵守名字唯一的規則</a:t>
            </a:r>
            <a:endParaRPr lang="zh-TW" altLang="en-US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所以使用匿名名稱的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，就算不加上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__name:=&lt;new name&gt;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None/>
            </a:pPr>
            <a:r>
              <a:rPr lang="en-US" altLang="zh-TW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    </a:t>
            </a:r>
            <a:r>
              <a:rPr lang="zh-TW" altLang="en-US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也可以同時存在多個，因為匿名名稱會讓每個節點每個節點的名稱都不同</a:t>
            </a:r>
            <a:endParaRPr lang="zh-TW" altLang="en-US" dirty="0"/>
          </a:p>
          <a:p>
            <a:pPr marL="742950" marR="0" lvl="1" indent="-158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None/>
            </a:pPr>
            <a:endParaRPr lang="zh-TW" altLang="en-US" sz="2000" b="0" i="0" u="none" strike="noStrike" cap="none" dirty="0">
              <a:solidFill>
                <a:schemeClr val="dk1"/>
              </a:solidFill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How to do? (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請在一個新的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package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下新增一個匿名的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試試看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)</a:t>
            </a:r>
            <a:endParaRPr lang="zh-TW" altLang="en-US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在</a:t>
            </a:r>
            <a:r>
              <a:rPr lang="en-US" altLang="zh-TW" sz="1800" b="1" i="0" u="none" strike="noStrike" cap="none" dirty="0" err="1">
                <a:solidFill>
                  <a:srgbClr val="FF0000"/>
                </a:solidFill>
                <a:cs typeface="Times New Roman"/>
                <a:sym typeface="Times New Roman"/>
              </a:rPr>
              <a:t>ros</a:t>
            </a:r>
            <a:r>
              <a:rPr lang="en-US" altLang="zh-TW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::</a:t>
            </a:r>
            <a:r>
              <a:rPr lang="en-US" altLang="zh-TW" sz="1800" b="1" i="0" u="none" strike="noStrike" cap="none" dirty="0" err="1">
                <a:solidFill>
                  <a:srgbClr val="FF0000"/>
                </a:solidFill>
                <a:cs typeface="Times New Roman"/>
                <a:sym typeface="Times New Roman"/>
              </a:rPr>
              <a:t>init</a:t>
            </a:r>
            <a:r>
              <a:rPr lang="en-US" altLang="zh-TW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()</a:t>
            </a:r>
            <a:r>
              <a:rPr lang="zh-TW" altLang="en-US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輸入參數中加入以下的第四個參數即可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(</a:t>
            </a:r>
            <a:r>
              <a:rPr lang="zh-TW" altLang="en-US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使用</a:t>
            </a:r>
            <a:r>
              <a:rPr lang="en-US" altLang="zh-TW" sz="1800" b="1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rosrun</a:t>
            </a:r>
            <a:r>
              <a:rPr lang="zh-TW" altLang="en-US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試試吧</a:t>
            </a:r>
            <a:r>
              <a:rPr lang="en-US" altLang="zh-TW" sz="1800" b="1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)</a:t>
            </a:r>
            <a:endParaRPr lang="zh-TW" altLang="en-US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ros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::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init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(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argc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, 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argv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, </a:t>
            </a:r>
            <a:r>
              <a:rPr lang="en-US" altLang="zh-TW" sz="18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base_name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, </a:t>
            </a:r>
            <a:r>
              <a:rPr lang="en-US" altLang="zh-TW" sz="1800" b="1" i="0" u="none" strike="noStrike" cap="none" dirty="0" err="1">
                <a:solidFill>
                  <a:srgbClr val="FF0000"/>
                </a:solidFill>
                <a:cs typeface="Times New Roman"/>
                <a:sym typeface="Times New Roman"/>
              </a:rPr>
              <a:t>ros</a:t>
            </a:r>
            <a:r>
              <a:rPr lang="en-US" altLang="zh-TW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::</a:t>
            </a:r>
            <a:r>
              <a:rPr lang="en-US" altLang="zh-TW" sz="1800" b="1" i="0" u="none" strike="noStrike" cap="none" dirty="0" err="1">
                <a:solidFill>
                  <a:srgbClr val="FF0000"/>
                </a:solidFill>
                <a:cs typeface="Times New Roman"/>
                <a:sym typeface="Times New Roman"/>
              </a:rPr>
              <a:t>init_options</a:t>
            </a:r>
            <a:r>
              <a:rPr lang="en-US" altLang="zh-TW" sz="18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::</a:t>
            </a:r>
            <a:r>
              <a:rPr lang="en-US" altLang="zh-TW" sz="1800" b="1" i="0" u="none" strike="noStrike" cap="none" dirty="0" err="1">
                <a:solidFill>
                  <a:srgbClr val="FF0000"/>
                </a:solidFill>
                <a:cs typeface="Times New Roman"/>
                <a:sym typeface="Times New Roman"/>
              </a:rPr>
              <a:t>AnonymousName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);  </a:t>
            </a:r>
            <a:endParaRPr lang="en-US" altLang="zh-TW" dirty="0"/>
          </a:p>
          <a:p>
            <a:endParaRPr lang="en-US" altLang="zh-TW" b="1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2" name="Google Shape;156;p14">
            <a:extLst>
              <a:ext uri="{FF2B5EF4-FFF2-40B4-BE49-F238E27FC236}">
                <a16:creationId xmlns:a16="http://schemas.microsoft.com/office/drawing/2014/main" id="{B520B3F5-2BBA-5BCB-D415-7E4FACB63B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50" y="5084762"/>
            <a:ext cx="8172450" cy="138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5D834520-6985-AEA8-1082-C21DAE32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lt"/>
                <a:ea typeface="+mn-ea"/>
                <a:cs typeface="Times New Roman"/>
                <a:sym typeface="Times New Roman"/>
              </a:rPr>
              <a:t>重映射</a:t>
            </a:r>
            <a:r>
              <a:rPr lang="en-US" altLang="zh-TW" dirty="0">
                <a:latin typeface="+mn-lt"/>
                <a:ea typeface="+mn-ea"/>
                <a:cs typeface="Times New Roman"/>
                <a:sym typeface="Times New Roman"/>
              </a:rPr>
              <a:t>(remap)</a:t>
            </a:r>
            <a:endParaRPr lang="en-US" altLang="zh-TW" spc="-1" dirty="0">
              <a:latin typeface="+mn-lt"/>
              <a:ea typeface="+mn-ea"/>
            </a:endParaRPr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F9797BDD-0BB8-27B4-160D-4BD37B2F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  <a:sym typeface="Times New Roman" panose="02020603050405020304" pitchFamily="18" charset="0"/>
              </a:rPr>
              <a:t>前面提到的變更節點名稱、變更匿名空間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cs typeface="Times New Roman" panose="02020603050405020304" pitchFamily="18" charset="0"/>
                <a:sym typeface="Times New Roman" panose="02020603050405020304" pitchFamily="18" charset="0"/>
              </a:rPr>
              <a:t>所適用的符號 </a:t>
            </a:r>
            <a:r>
              <a:rPr lang="en-US" altLang="zh-TW" sz="2400" dirty="0">
                <a:cs typeface="Times New Roman" panose="02020603050405020304" pitchFamily="18" charset="0"/>
                <a:sym typeface="Times New Roman" panose="02020603050405020304" pitchFamily="18" charset="0"/>
              </a:rPr>
              <a:t>:=</a:t>
            </a:r>
            <a:r>
              <a:rPr lang="zh-TW" altLang="en-US" sz="2400" dirty="0"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cs typeface="Times New Roman" panose="02020603050405020304" pitchFamily="18" charset="0"/>
                <a:sym typeface="Times New Roman" panose="02020603050405020304" pitchFamily="18" charset="0"/>
              </a:rPr>
              <a:t>就是一種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remap</a:t>
            </a:r>
            <a:endParaRPr lang="zh-TW" altLang="en-US" sz="24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/>
          </a:p>
          <a:p>
            <a:r>
              <a:rPr lang="zh-TW" altLang="en-US" dirty="0"/>
              <a:t>既然節點和命名空間都可以被</a:t>
            </a:r>
            <a:r>
              <a:rPr lang="en-US" altLang="zh-TW" dirty="0"/>
              <a:t>remap</a:t>
            </a:r>
          </a:p>
          <a:p>
            <a:r>
              <a:rPr lang="en-US" altLang="zh-TW" dirty="0"/>
              <a:t>Topic</a:t>
            </a:r>
            <a:r>
              <a:rPr lang="zh-TW" altLang="en-US" dirty="0"/>
              <a:t>當然也可以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41998-A0DC-79CD-37C4-C155FA52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重映射</a:t>
            </a:r>
            <a:r>
              <a:rPr lang="en-US" altLang="zh-TW" dirty="0"/>
              <a:t>(remap)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68A8-1C7A-625A-C8A8-914AFB3A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remap</a:t>
            </a:r>
            <a:r>
              <a:rPr lang="zh-TW" altLang="en-US" dirty="0"/>
              <a:t>來重新命名</a:t>
            </a:r>
            <a:r>
              <a:rPr lang="en-US" altLang="zh-TW" dirty="0"/>
              <a:t>topic</a:t>
            </a:r>
            <a:r>
              <a:rPr lang="zh-TW" altLang="en-US" dirty="0"/>
              <a:t>達到分別控制兩個節點</a:t>
            </a:r>
            <a:endParaRPr lang="en-US" altLang="zh-TW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■"/>
            </a:pP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roscore</a:t>
            </a:r>
            <a:endParaRPr lang="en-US" altLang="zh-TW" sz="1600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■"/>
            </a:pP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rosrun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turtlesim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turtlesim_node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__name:=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turtle_A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turtle1/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cmd_vel_A</a:t>
            </a:r>
            <a:endParaRPr lang="en-US" altLang="zh-TW" sz="1600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■"/>
            </a:pP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rosrun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turtlesim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turtlesim_node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__name:=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turtle_B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turtle1/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cmd_vel_B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TW" sz="1600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■"/>
            </a:pP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rosrun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turtlesim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turtle_teleop_key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__name:=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ctrl_A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turtle1/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cmd_vel_A</a:t>
            </a:r>
            <a:endParaRPr lang="en-US" altLang="zh-TW" sz="1600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■"/>
            </a:pP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rosrun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turtlesim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turtle_teleop_key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__name:=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ctrl_B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turtle1/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</a:t>
            </a:r>
            <a:r>
              <a:rPr lang="en-US" altLang="zh-TW" sz="18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r>
              <a:rPr lang="en-US" altLang="zh-TW" sz="1800" b="0" i="0" u="none" strike="noStrike" cap="none" dirty="0" err="1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cmd_vel_B</a:t>
            </a:r>
            <a:endParaRPr lang="en-US" altLang="zh-TW" sz="1600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Google Shape;169;p16">
            <a:extLst>
              <a:ext uri="{FF2B5EF4-FFF2-40B4-BE49-F238E27FC236}">
                <a16:creationId xmlns:a16="http://schemas.microsoft.com/office/drawing/2014/main" id="{B0F4E390-7D74-4FC1-456F-F4869F107FE7}"/>
              </a:ext>
            </a:extLst>
          </p:cNvPr>
          <p:cNvSpPr txBox="1"/>
          <p:nvPr/>
        </p:nvSpPr>
        <p:spPr>
          <a:xfrm>
            <a:off x="5918400" y="1729500"/>
            <a:ext cx="3095700" cy="1655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Google Shape;170;p16">
            <a:extLst>
              <a:ext uri="{FF2B5EF4-FFF2-40B4-BE49-F238E27FC236}">
                <a16:creationId xmlns:a16="http://schemas.microsoft.com/office/drawing/2014/main" id="{8A61BE66-CB1C-912F-B1E7-294244D51D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5512" y="4135237"/>
            <a:ext cx="5113336" cy="1968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25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6C2D58E6-07F3-C408-C85D-4B9F937A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latin typeface="+mn-lt"/>
              </a:rPr>
              <a:t>homework</a:t>
            </a: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96E88FE5-0CBF-5D06-C326-8F8E40D2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讓</a:t>
            </a:r>
            <a:r>
              <a:rPr lang="en-US" altLang="zh-TW" dirty="0"/>
              <a:t>/</a:t>
            </a:r>
            <a:r>
              <a:rPr lang="en-US" altLang="zh-TW" dirty="0" err="1"/>
              <a:t>ns_orig</a:t>
            </a:r>
            <a:r>
              <a:rPr lang="zh-TW" altLang="en-US" dirty="0"/>
              <a:t>只包含</a:t>
            </a:r>
            <a:r>
              <a:rPr lang="en-US" altLang="zh-TW" dirty="0"/>
              <a:t>/</a:t>
            </a:r>
            <a:r>
              <a:rPr lang="en-US" altLang="zh-TW" dirty="0" err="1"/>
              <a:t>ns_orig</a:t>
            </a:r>
            <a:r>
              <a:rPr lang="en-US" altLang="zh-TW" dirty="0"/>
              <a:t>/turtle1/</a:t>
            </a:r>
            <a:r>
              <a:rPr lang="en-US" altLang="zh-TW" dirty="0" err="1"/>
              <a:t>cmd_vel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讓</a:t>
            </a:r>
            <a:r>
              <a:rPr lang="en-US" altLang="zh-TW" dirty="0"/>
              <a:t>/</a:t>
            </a:r>
            <a:r>
              <a:rPr lang="en-US" altLang="zh-TW" dirty="0" err="1"/>
              <a:t>ns_orig</a:t>
            </a:r>
            <a:r>
              <a:rPr lang="zh-TW" altLang="en-US" dirty="0"/>
              <a:t>只包含</a:t>
            </a:r>
            <a:r>
              <a:rPr lang="en-US" altLang="zh-TW" dirty="0"/>
              <a:t>/a</a:t>
            </a:r>
          </a:p>
          <a:p>
            <a:pPr>
              <a:defRPr/>
            </a:pPr>
            <a:r>
              <a:rPr lang="zh-TW" altLang="en-US" dirty="0"/>
              <a:t>讓</a:t>
            </a:r>
            <a:r>
              <a:rPr lang="en-US" altLang="zh-TW" dirty="0"/>
              <a:t>/</a:t>
            </a:r>
            <a:r>
              <a:rPr lang="en-US" altLang="zh-TW" dirty="0" err="1"/>
              <a:t>ns_orig</a:t>
            </a:r>
            <a:r>
              <a:rPr lang="zh-TW" altLang="en-US" dirty="0"/>
              <a:t>包含下圖中所有節點與</a:t>
            </a:r>
            <a:r>
              <a:rPr lang="en-US" altLang="zh-TW" dirty="0"/>
              <a:t>topic</a:t>
            </a:r>
          </a:p>
          <a:p>
            <a:pPr>
              <a:defRPr/>
            </a:pPr>
            <a:endParaRPr lang="zh-TW" altLang="en-US" dirty="0"/>
          </a:p>
        </p:txBody>
      </p:sp>
      <p:pic>
        <p:nvPicPr>
          <p:cNvPr id="2" name="Google Shape;183;p18">
            <a:extLst>
              <a:ext uri="{FF2B5EF4-FFF2-40B4-BE49-F238E27FC236}">
                <a16:creationId xmlns:a16="http://schemas.microsoft.com/office/drawing/2014/main" id="{DA50C1D0-8A42-14F2-2CD3-141C10B9EC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387" y="2804425"/>
            <a:ext cx="8316911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1;p19">
            <a:extLst>
              <a:ext uri="{FF2B5EF4-FFF2-40B4-BE49-F238E27FC236}">
                <a16:creationId xmlns:a16="http://schemas.microsoft.com/office/drawing/2014/main" id="{3A126842-D22E-9B7E-9FC8-17070483BA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193" y="3716337"/>
            <a:ext cx="7632700" cy="236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0;p19">
            <a:extLst>
              <a:ext uri="{FF2B5EF4-FFF2-40B4-BE49-F238E27FC236}">
                <a16:creationId xmlns:a16="http://schemas.microsoft.com/office/drawing/2014/main" id="{A6E7AC4D-D56C-E919-C926-C533E41BA9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716" y="1916832"/>
            <a:ext cx="7705725" cy="144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2530" name="標題 1">
            <a:extLst>
              <a:ext uri="{FF2B5EF4-FFF2-40B4-BE49-F238E27FC236}">
                <a16:creationId xmlns:a16="http://schemas.microsoft.com/office/drawing/2014/main" id="{FA19F564-69AF-D57B-4613-4B27FEB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latin typeface="+mn-lt"/>
              </a:rPr>
              <a:t>homework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D796C-9B31-D720-2716-9AE5EC06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創建一個新的</a:t>
            </a:r>
            <a:r>
              <a:rPr lang="en-US" altLang="zh-TW" dirty="0"/>
              <a:t>package</a:t>
            </a:r>
            <a:r>
              <a:rPr lang="zh-TW" altLang="en-US" dirty="0"/>
              <a:t>和</a:t>
            </a:r>
            <a:r>
              <a:rPr lang="en-US" altLang="zh-TW" dirty="0"/>
              <a:t>node </a:t>
            </a:r>
            <a:r>
              <a:rPr lang="zh-TW" altLang="en-US" dirty="0"/>
              <a:t>實現下圖架構</a:t>
            </a: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1.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2.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F064-04EB-D912-A68E-ABB7D368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84512-B401-971E-A175-991A24CD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信箱：</a:t>
            </a:r>
            <a:r>
              <a:rPr lang="en-US" altLang="zh-TW" dirty="0">
                <a:hlinkClick r:id="rId2"/>
              </a:rPr>
              <a:t>611470153@o365.tku.edu.tw</a:t>
            </a:r>
            <a:endParaRPr lang="en-US" altLang="zh-TW" dirty="0"/>
          </a:p>
          <a:p>
            <a:r>
              <a:rPr lang="zh-TW" altLang="en-US" dirty="0"/>
              <a:t>主旨：學號</a:t>
            </a:r>
            <a:r>
              <a:rPr lang="en-US" altLang="zh-TW" dirty="0"/>
              <a:t>_</a:t>
            </a:r>
            <a:r>
              <a:rPr lang="zh-TW" altLang="en-US" dirty="0"/>
              <a:t>姓名</a:t>
            </a:r>
            <a:r>
              <a:rPr lang="en-US" altLang="zh-TW" dirty="0"/>
              <a:t>_</a:t>
            </a:r>
            <a:r>
              <a:rPr lang="zh-TW" altLang="en-US" dirty="0"/>
              <a:t>組別</a:t>
            </a:r>
            <a:r>
              <a:rPr lang="en-US" altLang="zh-TW" dirty="0"/>
              <a:t>(</a:t>
            </a:r>
            <a:r>
              <a:rPr lang="zh-TW" altLang="en-US" dirty="0"/>
              <a:t>手臂</a:t>
            </a:r>
            <a:r>
              <a:rPr lang="en-US" altLang="zh-TW" dirty="0"/>
              <a:t>or</a:t>
            </a:r>
            <a:r>
              <a:rPr lang="zh-TW" altLang="en-US" dirty="0"/>
              <a:t>輪型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內容：</a:t>
            </a:r>
            <a:r>
              <a:rPr lang="en-US" altLang="zh-TW" dirty="0" err="1"/>
              <a:t>rqt</a:t>
            </a:r>
            <a:r>
              <a:rPr lang="zh-TW" altLang="en-US" dirty="0"/>
              <a:t>圖片</a:t>
            </a:r>
            <a:endParaRPr lang="en-US" altLang="zh-TW" dirty="0"/>
          </a:p>
          <a:p>
            <a:r>
              <a:rPr lang="zh-TW" altLang="en-US" dirty="0"/>
              <a:t>期限：</a:t>
            </a:r>
            <a:r>
              <a:rPr lang="en-US" altLang="zh-TW" dirty="0"/>
              <a:t>11/22</a:t>
            </a:r>
            <a:r>
              <a:rPr lang="zh-TW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22614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EADE89CA-F0CF-3B01-31AF-B6FF16283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目標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4A8AE9EC-9A06-D87B-41DF-DB4ED16F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理解計算圖源名、命名空間和</a:t>
            </a:r>
            <a:r>
              <a:rPr lang="en-US" altLang="zh-TW" dirty="0"/>
              <a:t>remap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同時控制多個節點</a:t>
            </a:r>
            <a:r>
              <a:rPr lang="en-US" altLang="zh-TW" dirty="0"/>
              <a:t>(</a:t>
            </a:r>
            <a:r>
              <a:rPr lang="zh-TW" altLang="en-US" dirty="0"/>
              <a:t>烏龜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變更名稱</a:t>
            </a:r>
            <a:r>
              <a:rPr lang="zh-TW" altLang="en-US" dirty="0"/>
              <a:t>的方式</a:t>
            </a:r>
            <a:r>
              <a:rPr lang="en-US" altLang="zh-TW" dirty="0"/>
              <a:t>(</a:t>
            </a:r>
            <a:r>
              <a:rPr lang="zh-TW" altLang="en-US" dirty="0"/>
              <a:t>之前已提過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匿名名稱</a:t>
            </a:r>
            <a:r>
              <a:rPr lang="zh-TW" altLang="en-US" dirty="0"/>
              <a:t>的方式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分別控制多個節點</a:t>
            </a:r>
            <a:r>
              <a:rPr lang="en-US" altLang="zh-TW" dirty="0"/>
              <a:t>(</a:t>
            </a:r>
            <a:r>
              <a:rPr lang="zh-TW" altLang="en-US" dirty="0"/>
              <a:t>烏龜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命名空間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remap topic</a:t>
            </a:r>
            <a:r>
              <a:rPr lang="zh-TW" altLang="en-US" dirty="0"/>
              <a:t>的方式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51CC39-9270-225A-AB3B-50DC97D31E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400800" cy="995363"/>
          </a:xfrm>
        </p:spPr>
        <p:txBody>
          <a:bodyPr/>
          <a:lstStyle/>
          <a:p>
            <a:pPr algn="ctr" eaLnBrk="1" hangingPunct="1"/>
            <a:r>
              <a:rPr lang="zh-TW" altLang="en-US" sz="5400"/>
              <a:t>謝 謝 指 教</a:t>
            </a:r>
          </a:p>
        </p:txBody>
      </p:sp>
      <p:pic>
        <p:nvPicPr>
          <p:cNvPr id="38915" name="圖片 6" descr="home4.bmp">
            <a:extLst>
              <a:ext uri="{FF2B5EF4-FFF2-40B4-BE49-F238E27FC236}">
                <a16:creationId xmlns:a16="http://schemas.microsoft.com/office/drawing/2014/main" id="{F5A9A5CA-D33C-E2BF-35C1-90ECB8A5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圖片 7" descr="hum7_1.bmp">
            <a:extLst>
              <a:ext uri="{FF2B5EF4-FFF2-40B4-BE49-F238E27FC236}">
                <a16:creationId xmlns:a16="http://schemas.microsoft.com/office/drawing/2014/main" id="{7989C5D6-673E-F414-0A7A-13E97916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MSLmark">
            <a:extLst>
              <a:ext uri="{FF2B5EF4-FFF2-40B4-BE49-F238E27FC236}">
                <a16:creationId xmlns:a16="http://schemas.microsoft.com/office/drawing/2014/main" id="{72846409-A1AD-4485-9F7F-4D6AA6DA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D6261881-8046-D164-055A-D4FD6D4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計算圖源命名與命名空間</a:t>
            </a:r>
            <a:r>
              <a:rPr lang="en-US" altLang="zh-TW" dirty="0">
                <a:latin typeface="+mn-lt"/>
              </a:rPr>
              <a:t>	</a:t>
            </a:r>
            <a:endParaRPr lang="zh-TW" altLang="en-US" dirty="0">
              <a:latin typeface="+mn-lt"/>
            </a:endParaRPr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23FEA5D8-C9E8-81A3-5629-A97C5B3D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什麼是</a:t>
            </a:r>
            <a:r>
              <a:rPr lang="zh-TW" altLang="en-US" b="1" u="sng" dirty="0">
                <a:cs typeface="Times New Roman" panose="02020603050405020304" pitchFamily="18" charset="0"/>
              </a:rPr>
              <a:t>計算圖源命名</a:t>
            </a:r>
            <a:endParaRPr lang="en-US" altLang="zh-TW" b="1" u="sng" dirty="0"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就是</a:t>
            </a:r>
            <a:r>
              <a:rPr lang="en-US" altLang="zh-TW" b="1" u="sng" dirty="0" err="1">
                <a:cs typeface="Times New Roman" panose="02020603050405020304" pitchFamily="18" charset="0"/>
              </a:rPr>
              <a:t>ros</a:t>
            </a:r>
            <a:r>
              <a:rPr lang="zh-TW" altLang="en-US" b="1" u="sng" dirty="0">
                <a:cs typeface="Times New Roman" panose="02020603050405020304" pitchFamily="18" charset="0"/>
              </a:rPr>
              <a:t>的命名法則</a:t>
            </a:r>
            <a:endParaRPr lang="en-US" altLang="zh-TW" b="1" u="sng" dirty="0"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包含命名空間</a:t>
            </a:r>
            <a:r>
              <a:rPr lang="en-US" altLang="zh-TW" dirty="0">
                <a:cs typeface="Times New Roman" panose="02020603050405020304" pitchFamily="18" charset="0"/>
              </a:rPr>
              <a:t>,</a:t>
            </a:r>
            <a:r>
              <a:rPr lang="zh-TW" altLang="en-US" dirty="0">
                <a:cs typeface="Times New Roman" panose="02020603050405020304" pitchFamily="18" charset="0"/>
              </a:rPr>
              <a:t>基本名稱</a:t>
            </a:r>
            <a:r>
              <a:rPr lang="en-US" altLang="zh-TW" dirty="0">
                <a:cs typeface="Times New Roman" panose="02020603050405020304" pitchFamily="18" charset="0"/>
              </a:rPr>
              <a:t>…</a:t>
            </a:r>
          </a:p>
          <a:p>
            <a:pPr marL="457200" lvl="1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     的命名規範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/>
              <a:t>為什麼要有計算圖源命名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為了</a:t>
            </a:r>
            <a:r>
              <a:rPr lang="zh-TW" altLang="en-US" b="1" u="sng" dirty="0"/>
              <a:t>讓</a:t>
            </a:r>
            <a:r>
              <a:rPr lang="en-US" altLang="zh-TW" b="1" u="sng" dirty="0" err="1"/>
              <a:t>ros</a:t>
            </a:r>
            <a:r>
              <a:rPr lang="zh-TW" altLang="en-US" b="1" u="sng" dirty="0"/>
              <a:t>開發可以更靈活</a:t>
            </a:r>
            <a:endParaRPr lang="en-US" altLang="zh-TW" b="1" u="sng" dirty="0"/>
          </a:p>
          <a:p>
            <a:pPr lvl="1"/>
            <a:r>
              <a:rPr lang="zh-TW" altLang="en-US" dirty="0"/>
              <a:t>就像資料夾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  可以讓檔案存放更有條理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A78D0AE-1AEF-DC71-EAFC-71E19D21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46" y="1159063"/>
            <a:ext cx="4480604" cy="3388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0F7C8F38-D793-85ED-C326-184538C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命名空間的用處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(1/5)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9AE15A0F-0E86-83D7-E5B3-24A8C5E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控制多個相同的節點</a:t>
            </a:r>
            <a:r>
              <a:rPr lang="en-US" altLang="zh-TW" dirty="0"/>
              <a:t>(1/3)</a:t>
            </a:r>
          </a:p>
          <a:p>
            <a:pPr lvl="1">
              <a:defRPr/>
            </a:pPr>
            <a:r>
              <a:rPr lang="zh-TW" altLang="en-US" dirty="0"/>
              <a:t>如何同時控制兩隻烏龜做一樣的動作</a:t>
            </a:r>
            <a:r>
              <a:rPr lang="en-US" altLang="zh-TW" dirty="0"/>
              <a:t>?</a:t>
            </a:r>
          </a:p>
          <a:p>
            <a:pPr lvl="1">
              <a:defRPr/>
            </a:pPr>
            <a:r>
              <a:rPr lang="zh-TW" altLang="en-US" dirty="0"/>
              <a:t>連續下兩次 </a:t>
            </a:r>
            <a:r>
              <a:rPr lang="en-US" altLang="zh-TW" dirty="0">
                <a:solidFill>
                  <a:srgbClr val="0070C0"/>
                </a:solidFill>
              </a:rPr>
              <a:t>$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turtlesim_node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?</a:t>
            </a:r>
          </a:p>
          <a:p>
            <a:pPr lvl="2">
              <a:defRPr/>
            </a:pPr>
            <a:r>
              <a:rPr lang="zh-TW" altLang="en-US" dirty="0"/>
              <a:t>結果</a:t>
            </a:r>
            <a:r>
              <a:rPr lang="en-US" altLang="zh-TW" dirty="0"/>
              <a:t>:</a:t>
            </a:r>
          </a:p>
          <a:p>
            <a:pPr lvl="2">
              <a:defRPr/>
            </a:pPr>
            <a:r>
              <a:rPr lang="zh-TW" altLang="en-US" dirty="0"/>
              <a:t>下第一次正常執行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下第二次，第二隻烏龜出來的瞬間第一隻就被殺掉了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結果還是只有一隻烏龜</a:t>
            </a:r>
            <a:endParaRPr lang="en-US" altLang="zh-TW" dirty="0"/>
          </a:p>
          <a:p>
            <a:pPr lvl="2">
              <a:defRPr/>
            </a:pPr>
            <a:endParaRPr lang="en-US" altLang="zh-TW" dirty="0"/>
          </a:p>
          <a:p>
            <a:pPr lvl="2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node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  <a:r>
              <a:rPr lang="zh-TW" altLang="en-US" dirty="0"/>
              <a:t>必須不一樣</a:t>
            </a:r>
            <a:endParaRPr lang="en-US" altLang="zh-TW" dirty="0"/>
          </a:p>
          <a:p>
            <a:pPr lvl="3">
              <a:defRPr/>
            </a:pPr>
            <a:r>
              <a:rPr lang="en-US" altLang="zh-TW" dirty="0"/>
              <a:t>(</a:t>
            </a:r>
            <a:r>
              <a:rPr lang="zh-TW" altLang="en-US" dirty="0"/>
              <a:t>如果一樣，新的</a:t>
            </a:r>
            <a:r>
              <a:rPr lang="en-US" altLang="zh-TW" dirty="0"/>
              <a:t>node</a:t>
            </a:r>
            <a:r>
              <a:rPr lang="zh-TW" altLang="en-US" dirty="0"/>
              <a:t>出來的瞬間，就得就會被殺掉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zh-TW" altLang="en-US" dirty="0">
                <a:solidFill>
                  <a:srgbClr val="FF0000"/>
                </a:solidFill>
              </a:rPr>
              <a:t>若想開啟多個相同的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，必須變更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TW" dirty="0">
                <a:solidFill>
                  <a:srgbClr val="0070C0"/>
                </a:solidFill>
              </a:rPr>
              <a:t>$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turtlesim_node</a:t>
            </a:r>
            <a:r>
              <a:rPr lang="en-US" altLang="zh-TW" dirty="0">
                <a:solidFill>
                  <a:srgbClr val="0070C0"/>
                </a:solidFill>
              </a:rPr>
              <a:t> __name:=a</a:t>
            </a:r>
          </a:p>
          <a:p>
            <a:pPr lvl="2">
              <a:defRPr/>
            </a:pPr>
            <a:r>
              <a:rPr lang="en-US" altLang="zh-TW" dirty="0">
                <a:solidFill>
                  <a:srgbClr val="0070C0"/>
                </a:solidFill>
              </a:rPr>
              <a:t>$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turtlesim_node</a:t>
            </a:r>
            <a:r>
              <a:rPr lang="en-US" altLang="zh-TW" dirty="0">
                <a:solidFill>
                  <a:srgbClr val="0070C0"/>
                </a:solidFill>
              </a:rPr>
              <a:t> __name:=b</a:t>
            </a: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7F949D39-4D41-A17B-1394-46203174F404}"/>
              </a:ext>
            </a:extLst>
          </p:cNvPr>
          <p:cNvSpPr/>
          <p:nvPr/>
        </p:nvSpPr>
        <p:spPr>
          <a:xfrm>
            <a:off x="2484437" y="3702844"/>
            <a:ext cx="358775" cy="360362"/>
          </a:xfrm>
          <a:prstGeom prst="downArrow">
            <a:avLst>
              <a:gd name="adj1" fmla="val 10848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79;p4">
            <a:extLst>
              <a:ext uri="{FF2B5EF4-FFF2-40B4-BE49-F238E27FC236}">
                <a16:creationId xmlns:a16="http://schemas.microsoft.com/office/drawing/2014/main" id="{C58E3081-67B2-25F5-44F5-DA6859984FBC}"/>
              </a:ext>
            </a:extLst>
          </p:cNvPr>
          <p:cNvSpPr/>
          <p:nvPr/>
        </p:nvSpPr>
        <p:spPr>
          <a:xfrm>
            <a:off x="152400" y="52292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 extrusionOk="0">
                <a:moveTo>
                  <a:pt x="1" y="247399"/>
                </a:moveTo>
                <a:lnTo>
                  <a:pt x="329868" y="247400"/>
                </a:lnTo>
                <a:lnTo>
                  <a:pt x="431800" y="0"/>
                </a:lnTo>
                <a:lnTo>
                  <a:pt x="533732" y="247400"/>
                </a:lnTo>
                <a:lnTo>
                  <a:pt x="863599" y="247399"/>
                </a:lnTo>
                <a:lnTo>
                  <a:pt x="596730" y="400299"/>
                </a:lnTo>
                <a:lnTo>
                  <a:pt x="698667" y="647698"/>
                </a:lnTo>
                <a:lnTo>
                  <a:pt x="431800" y="494795"/>
                </a:lnTo>
                <a:lnTo>
                  <a:pt x="164933" y="647698"/>
                </a:lnTo>
                <a:lnTo>
                  <a:pt x="266870" y="400299"/>
                </a:lnTo>
                <a:lnTo>
                  <a:pt x="1" y="247399"/>
                </a:lnTo>
                <a:close/>
              </a:path>
            </a:pathLst>
          </a:custGeom>
          <a:solidFill>
            <a:srgbClr val="FFFF00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Google Shape;80;p4">
            <a:extLst>
              <a:ext uri="{FF2B5EF4-FFF2-40B4-BE49-F238E27FC236}">
                <a16:creationId xmlns:a16="http://schemas.microsoft.com/office/drawing/2014/main" id="{9B53B9BE-87A8-7A25-CFB2-3B13DF4698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62"/>
          <a:stretch/>
        </p:blipFill>
        <p:spPr>
          <a:xfrm>
            <a:off x="5659437" y="5337175"/>
            <a:ext cx="3470275" cy="107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81;p4">
            <a:extLst>
              <a:ext uri="{FF2B5EF4-FFF2-40B4-BE49-F238E27FC236}">
                <a16:creationId xmlns:a16="http://schemas.microsoft.com/office/drawing/2014/main" id="{EEE99E10-1C31-2E7D-B19F-A1E5AB83CDAD}"/>
              </a:ext>
            </a:extLst>
          </p:cNvPr>
          <p:cNvSpPr/>
          <p:nvPr/>
        </p:nvSpPr>
        <p:spPr>
          <a:xfrm rot="5400000">
            <a:off x="5003800" y="5913437"/>
            <a:ext cx="504825" cy="431800"/>
          </a:xfrm>
          <a:custGeom>
            <a:avLst/>
            <a:gdLst/>
            <a:ahLst/>
            <a:cxnLst/>
            <a:rect l="l" t="t" r="r" b="b"/>
            <a:pathLst>
              <a:path w="504825" h="431800" extrusionOk="0">
                <a:moveTo>
                  <a:pt x="0" y="323850"/>
                </a:moveTo>
                <a:lnTo>
                  <a:pt x="342900" y="323850"/>
                </a:lnTo>
                <a:lnTo>
                  <a:pt x="342900" y="107950"/>
                </a:lnTo>
                <a:lnTo>
                  <a:pt x="288925" y="107950"/>
                </a:lnTo>
                <a:lnTo>
                  <a:pt x="396875" y="0"/>
                </a:lnTo>
                <a:lnTo>
                  <a:pt x="504825" y="107950"/>
                </a:lnTo>
                <a:lnTo>
                  <a:pt x="450850" y="107950"/>
                </a:lnTo>
                <a:lnTo>
                  <a:pt x="450850" y="431800"/>
                </a:lnTo>
                <a:lnTo>
                  <a:pt x="0" y="431800"/>
                </a:lnTo>
                <a:lnTo>
                  <a:pt x="0" y="32385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AD4173DB-53E3-4E4C-F957-2A0E7F6D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命名空間的用處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(2/5)</a:t>
            </a:r>
            <a:endParaRPr lang="en-US" altLang="zh-TW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BF8C0C49-B277-9D21-5FD7-4F9C84B5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pc="-1" dirty="0">
                <a:latin typeface="+mn-ea"/>
              </a:rPr>
              <a:t>控制多個相同的節點</a:t>
            </a:r>
            <a:r>
              <a:rPr lang="en-US" altLang="zh-TW" spc="-1" dirty="0"/>
              <a:t>(2/3)</a:t>
            </a:r>
          </a:p>
          <a:p>
            <a:pPr lvl="1">
              <a:defRPr/>
            </a:pPr>
            <a:r>
              <a:rPr lang="zh-TW" altLang="en-US" spc="-1" dirty="0">
                <a:solidFill>
                  <a:srgbClr val="FF0000"/>
                </a:solidFill>
              </a:rPr>
              <a:t>那如果我想要分開控制多個相同的節點</a:t>
            </a:r>
            <a:r>
              <a:rPr lang="en-US" altLang="zh-TW" spc="-1" dirty="0">
                <a:solidFill>
                  <a:srgbClr val="FF0000"/>
                </a:solidFill>
              </a:rPr>
              <a:t>?</a:t>
            </a:r>
          </a:p>
          <a:p>
            <a:pPr lvl="2">
              <a:defRPr/>
            </a:pPr>
            <a:r>
              <a:rPr lang="zh-TW" altLang="en-US" spc="-1" dirty="0"/>
              <a:t>發現無法再使用變更名稱的方式</a:t>
            </a:r>
            <a:r>
              <a:rPr lang="en-US" altLang="zh-TW" spc="-1" dirty="0"/>
              <a:t>…</a:t>
            </a:r>
          </a:p>
          <a:p>
            <a:pPr lvl="1">
              <a:defRPr/>
            </a:pPr>
            <a:endParaRPr lang="en-US" altLang="zh-TW" spc="-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TW" spc="-1" dirty="0"/>
              <a:t>Why?</a:t>
            </a:r>
          </a:p>
          <a:p>
            <a:pPr lvl="2">
              <a:defRPr/>
            </a:pPr>
            <a:r>
              <a:rPr lang="zh-TW" altLang="en-US" spc="-1" dirty="0"/>
              <a:t>打開</a:t>
            </a:r>
            <a:r>
              <a:rPr lang="en-US" altLang="zh-TW" spc="-1" dirty="0" err="1"/>
              <a:t>rqt_graph</a:t>
            </a:r>
            <a:r>
              <a:rPr lang="zh-TW" altLang="en-US" spc="-1" dirty="0"/>
              <a:t>，發現好像不管怎樣都沒辦法分開控制</a:t>
            </a:r>
            <a:endParaRPr lang="en-US" altLang="zh-TW" spc="-1" dirty="0"/>
          </a:p>
          <a:p>
            <a:pPr lvl="2" indent="-228240">
              <a:spcBef>
                <a:spcPts val="360"/>
              </a:spcBef>
              <a:buFont typeface="Noto Sans Symbols"/>
              <a:buChar char="⮚"/>
              <a:tabLst>
                <a:tab pos="0" algn="l"/>
              </a:tabLst>
              <a:defRPr/>
            </a:pPr>
            <a:endParaRPr lang="en-US" altLang="zh-TW" spc="-1" dirty="0">
              <a:latin typeface="標楷體" panose="03000509000000000000" pitchFamily="65" charset="-120"/>
            </a:endParaRPr>
          </a:p>
          <a:p>
            <a:pPr lvl="2" indent="-228240">
              <a:spcBef>
                <a:spcPts val="360"/>
              </a:spcBef>
              <a:buFont typeface="Noto Sans Symbols"/>
              <a:buChar char="⮚"/>
              <a:tabLst>
                <a:tab pos="0" algn="l"/>
              </a:tabLst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zh-TW" b="1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zh-TW" b="1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zh-TW" b="1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zh-TW" altLang="en-US" dirty="0"/>
              <a:t>解法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 err="1"/>
              <a:t>ros</a:t>
            </a:r>
            <a:r>
              <a:rPr lang="zh-TW" altLang="en-US" dirty="0"/>
              <a:t>的命名空間</a:t>
            </a:r>
            <a:r>
              <a:rPr lang="en-US" altLang="zh-TW" dirty="0"/>
              <a:t>(</a:t>
            </a:r>
            <a:r>
              <a:rPr lang="en-US" altLang="zh-TW" dirty="0" err="1"/>
              <a:t>namespace,ns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Google Shape;88;p5">
            <a:extLst>
              <a:ext uri="{FF2B5EF4-FFF2-40B4-BE49-F238E27FC236}">
                <a16:creationId xmlns:a16="http://schemas.microsoft.com/office/drawing/2014/main" id="{0679CB59-2AD6-C981-825B-BFF2F55C0A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62"/>
          <a:stretch/>
        </p:blipFill>
        <p:spPr>
          <a:xfrm>
            <a:off x="1331912" y="3427412"/>
            <a:ext cx="6481762" cy="20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7D69460D-8DE4-9C89-D07E-452EBADF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</a:pP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命名空間的用處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(3/5)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BE5DD8C4-EC90-658B-BA1D-370D0DE4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  <a:sym typeface="Times New Roman" panose="02020603050405020304" pitchFamily="18" charset="0"/>
              </a:rPr>
              <a:t>控制多個相同的節點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(3/3)</a:t>
            </a:r>
            <a:endParaRPr lang="zh-TW" altLang="en-US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使用命名空間來分開控制多個節點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$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roscore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$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turtlesim_node</a:t>
            </a:r>
            <a:r>
              <a:rPr lang="en-US" altLang="zh-TW" dirty="0">
                <a:solidFill>
                  <a:srgbClr val="0070C0"/>
                </a:solidFill>
              </a:rPr>
              <a:t> __name:=a __ns:=</a:t>
            </a:r>
            <a:r>
              <a:rPr lang="en-US" altLang="zh-TW" dirty="0" err="1">
                <a:solidFill>
                  <a:srgbClr val="0070C0"/>
                </a:solidFill>
              </a:rPr>
              <a:t>ns_a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$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turtlesim_node</a:t>
            </a:r>
            <a:r>
              <a:rPr lang="en-US" altLang="zh-TW" dirty="0">
                <a:solidFill>
                  <a:srgbClr val="0070C0"/>
                </a:solidFill>
              </a:rPr>
              <a:t> __name:=b __ns:=</a:t>
            </a:r>
            <a:r>
              <a:rPr lang="en-US" altLang="zh-TW" dirty="0" err="1">
                <a:solidFill>
                  <a:srgbClr val="0070C0"/>
                </a:solidFill>
              </a:rPr>
              <a:t>ns_b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$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turtle_teleop_key</a:t>
            </a:r>
            <a:r>
              <a:rPr lang="en-US" altLang="zh-TW" dirty="0">
                <a:solidFill>
                  <a:srgbClr val="0070C0"/>
                </a:solidFill>
              </a:rPr>
              <a:t> __ns:=</a:t>
            </a:r>
            <a:r>
              <a:rPr lang="en-US" altLang="zh-TW" dirty="0" err="1">
                <a:solidFill>
                  <a:srgbClr val="0070C0"/>
                </a:solidFill>
              </a:rPr>
              <a:t>ns_a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$ </a:t>
            </a:r>
            <a:r>
              <a:rPr lang="en-US" altLang="zh-TW" dirty="0" err="1">
                <a:solidFill>
                  <a:srgbClr val="0070C0"/>
                </a:solidFill>
              </a:rPr>
              <a:t>rosrun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turtlesim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turtle_teleop_key</a:t>
            </a:r>
            <a:r>
              <a:rPr lang="en-US" altLang="zh-TW" dirty="0">
                <a:solidFill>
                  <a:srgbClr val="0070C0"/>
                </a:solidFill>
              </a:rPr>
              <a:t> __ns:=</a:t>
            </a:r>
            <a:r>
              <a:rPr lang="en-US" altLang="zh-TW" dirty="0" err="1">
                <a:solidFill>
                  <a:srgbClr val="0070C0"/>
                </a:solidFill>
              </a:rPr>
              <a:t>ns_b</a:t>
            </a:r>
            <a:endParaRPr lang="en-US" altLang="zh-TW" dirty="0">
              <a:solidFill>
                <a:srgbClr val="0070C0"/>
              </a:solidFill>
            </a:endParaRPr>
          </a:p>
        </p:txBody>
      </p:sp>
      <p:pic>
        <p:nvPicPr>
          <p:cNvPr id="2" name="Google Shape;95;p6">
            <a:extLst>
              <a:ext uri="{FF2B5EF4-FFF2-40B4-BE49-F238E27FC236}">
                <a16:creationId xmlns:a16="http://schemas.microsoft.com/office/drawing/2014/main" id="{F2FECA6C-9D51-5C8A-F8D3-B7D3780A0B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987" y="3808412"/>
            <a:ext cx="6732587" cy="27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7;p6">
            <a:extLst>
              <a:ext uri="{FF2B5EF4-FFF2-40B4-BE49-F238E27FC236}">
                <a16:creationId xmlns:a16="http://schemas.microsoft.com/office/drawing/2014/main" id="{DC3DE2D3-5EA7-1288-B511-884BAC08435E}"/>
              </a:ext>
            </a:extLst>
          </p:cNvPr>
          <p:cNvSpPr txBox="1"/>
          <p:nvPr/>
        </p:nvSpPr>
        <p:spPr>
          <a:xfrm>
            <a:off x="5568662" y="2271549"/>
            <a:ext cx="1440000" cy="792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98;p6">
            <a:extLst>
              <a:ext uri="{FF2B5EF4-FFF2-40B4-BE49-F238E27FC236}">
                <a16:creationId xmlns:a16="http://schemas.microsoft.com/office/drawing/2014/main" id="{12DB3307-D8D8-E169-1D42-B82BF90E3615}"/>
              </a:ext>
            </a:extLst>
          </p:cNvPr>
          <p:cNvSpPr txBox="1"/>
          <p:nvPr/>
        </p:nvSpPr>
        <p:spPr>
          <a:xfrm>
            <a:off x="4736487" y="3068598"/>
            <a:ext cx="1440000" cy="739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8E25F857-59C7-AEC7-DFA9-D28900FD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命名空間的用處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(4/5)</a:t>
            </a:r>
            <a:endParaRPr lang="en-US" altLang="zh-TW" spc="-1" dirty="0">
              <a:latin typeface="Arial"/>
            </a:endParaRPr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DA83BE71-50C1-68EB-E593-CB3ABA4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 err="1"/>
              <a:t>ros</a:t>
            </a:r>
            <a:r>
              <a:rPr lang="zh-TW" altLang="en-US" dirty="0"/>
              <a:t>的命名空間</a:t>
            </a:r>
            <a:r>
              <a:rPr lang="en-US" altLang="zh-TW" dirty="0"/>
              <a:t>?</a:t>
            </a: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一個可以把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進行分組的東西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(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跟資料夾與檔案差不多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)</a:t>
            </a:r>
            <a:endParaRPr lang="zh-TW" altLang="en-US" dirty="0">
              <a:latin typeface="+mn-e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zh-TW" altLang="en-US" sz="2000" b="1" i="0" u="none" strike="noStrike" cap="none" dirty="0">
                <a:solidFill>
                  <a:srgbClr val="FF0000"/>
                </a:solidFill>
                <a:latin typeface="+mn-ea"/>
                <a:cs typeface="Times New Roman"/>
                <a:sym typeface="Times New Roman"/>
              </a:rPr>
              <a:t>讓命名空間</a:t>
            </a:r>
            <a:r>
              <a:rPr lang="en-US" altLang="zh-TW" sz="20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A</a:t>
            </a:r>
            <a:r>
              <a:rPr lang="zh-TW" altLang="en-US" sz="20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的</a:t>
            </a:r>
            <a:r>
              <a:rPr lang="en-US" altLang="zh-TW" sz="20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node</a:t>
            </a:r>
            <a:r>
              <a:rPr lang="zh-TW" altLang="en-US" sz="2000" b="1" i="0" u="none" strike="noStrike" cap="none" dirty="0">
                <a:solidFill>
                  <a:srgbClr val="FF0000"/>
                </a:solidFill>
                <a:latin typeface="+mn-ea"/>
                <a:cs typeface="Times New Roman"/>
                <a:sym typeface="Times New Roman"/>
              </a:rPr>
              <a:t>只會對同樣來自命名空間</a:t>
            </a:r>
            <a:r>
              <a:rPr lang="en-US" altLang="zh-TW" sz="2000" b="1" i="0" u="none" strike="noStrike" cap="none" dirty="0">
                <a:solidFill>
                  <a:srgbClr val="FF0000"/>
                </a:solidFill>
                <a:latin typeface="+mn-ea"/>
                <a:cs typeface="Times New Roman"/>
                <a:sym typeface="Times New Roman"/>
              </a:rPr>
              <a:t>A</a:t>
            </a:r>
            <a:r>
              <a:rPr lang="zh-TW" altLang="en-US" sz="2000" b="1" i="0" u="none" strike="noStrike" cap="none" dirty="0">
                <a:solidFill>
                  <a:srgbClr val="FF0000"/>
                </a:solidFill>
                <a:latin typeface="+mn-ea"/>
                <a:cs typeface="Times New Roman"/>
                <a:sym typeface="Times New Roman"/>
              </a:rPr>
              <a:t>的東西產生影響</a:t>
            </a:r>
            <a:endParaRPr lang="zh-TW" altLang="en-US" dirty="0">
              <a:latin typeface="+mn-e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下圖的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</a:t>
            </a:r>
            <a:r>
              <a:rPr lang="en-US" altLang="zh-TW" sz="20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turtle1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即是一個命名空間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(</a:t>
            </a:r>
            <a:r>
              <a:rPr lang="en-US" altLang="zh-TW" sz="2000" b="1" i="0" u="none" strike="noStrike" cap="none" dirty="0">
                <a:solidFill>
                  <a:srgbClr val="FF0000"/>
                </a:solidFill>
                <a:cs typeface="Times New Roman"/>
                <a:sym typeface="Times New Roman"/>
              </a:rPr>
              <a:t>/</a:t>
            </a:r>
            <a:r>
              <a:rPr lang="en-US" altLang="zh-TW" sz="2000" b="1" i="0" u="none" strike="noStrike" cap="none" dirty="0" err="1">
                <a:solidFill>
                  <a:srgbClr val="FF0000"/>
                </a:solidFill>
                <a:cs typeface="Times New Roman"/>
                <a:sym typeface="Times New Roman"/>
              </a:rPr>
              <a:t>ns_a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也是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)</a:t>
            </a:r>
            <a:endParaRPr lang="zh-TW" altLang="en-US" dirty="0">
              <a:latin typeface="+mn-ea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那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</a:t>
            </a:r>
            <a:r>
              <a:rPr lang="en-US" altLang="zh-TW" sz="20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ns_a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cs typeface="Times New Roman"/>
                <a:sym typeface="Times New Roman"/>
              </a:rPr>
              <a:t>/turtle1/</a:t>
            </a:r>
            <a:r>
              <a:rPr lang="en-US" altLang="zh-TW" sz="2000" b="0" i="0" u="none" strike="noStrike" cap="none" dirty="0" err="1">
                <a:solidFill>
                  <a:schemeClr val="dk1"/>
                </a:solidFill>
                <a:cs typeface="Times New Roman"/>
                <a:sym typeface="Times New Roman"/>
              </a:rPr>
              <a:t>cmd_vel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有什麼涵義嗎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?</a:t>
            </a:r>
            <a:endParaRPr lang="zh-TW" altLang="en-US" dirty="0">
              <a:latin typeface="+mn-ea"/>
            </a:endParaRPr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計算圖源命名</a:t>
            </a:r>
            <a:endParaRPr lang="zh-TW" altLang="en-US" dirty="0">
              <a:latin typeface="+mn-ea"/>
            </a:endParaRPr>
          </a:p>
          <a:p>
            <a:pPr lvl="1"/>
            <a:endParaRPr lang="en-US" altLang="zh-TW" dirty="0"/>
          </a:p>
          <a:p>
            <a:pPr>
              <a:spcBef>
                <a:spcPts val="475"/>
              </a:spcBef>
            </a:pPr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/>
          </a:p>
        </p:txBody>
      </p:sp>
      <p:pic>
        <p:nvPicPr>
          <p:cNvPr id="2" name="Google Shape;118;p7">
            <a:extLst>
              <a:ext uri="{FF2B5EF4-FFF2-40B4-BE49-F238E27FC236}">
                <a16:creationId xmlns:a16="http://schemas.microsoft.com/office/drawing/2014/main" id="{822254E9-E525-A424-B089-84A18FA6B9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012" y="3644900"/>
            <a:ext cx="6732588" cy="273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87CD1-1239-9D29-1EE4-08927E6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命名空間的用處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(5/5)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C7A74-4E7D-1886-B9E7-39FB750D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所以，如果沒有計算圖源名，就不會有命名空間</a:t>
            </a:r>
            <a:endParaRPr lang="en-US" altLang="zh-TW" dirty="0"/>
          </a:p>
          <a:p>
            <a:r>
              <a:rPr lang="zh-TW" altLang="en-US" dirty="0"/>
              <a:t>那要實現下圖架構來同時或分開控制多個相同節點就會變得很麻煩</a:t>
            </a:r>
            <a:endParaRPr lang="en-US" altLang="zh-TW" dirty="0"/>
          </a:p>
          <a:p>
            <a:r>
              <a:rPr lang="zh-TW" altLang="en-US" dirty="0"/>
              <a:t>而且不易管控架構</a:t>
            </a:r>
            <a:endParaRPr lang="en-US" altLang="zh-TW" dirty="0"/>
          </a:p>
          <a:p>
            <a:pPr lvl="1"/>
            <a:r>
              <a:rPr lang="zh-TW" altLang="en-US" dirty="0"/>
              <a:t>例如，寫好一個控制烏龜的</a:t>
            </a:r>
            <a:r>
              <a:rPr lang="en-US" altLang="zh-TW" dirty="0"/>
              <a:t>node</a:t>
            </a:r>
          </a:p>
          <a:p>
            <a:pPr lvl="1"/>
            <a:r>
              <a:rPr lang="zh-TW" altLang="en-US" dirty="0"/>
              <a:t>只想用這個</a:t>
            </a:r>
            <a:r>
              <a:rPr lang="en-US" altLang="zh-TW" dirty="0"/>
              <a:t>node</a:t>
            </a:r>
            <a:r>
              <a:rPr lang="zh-TW" altLang="en-US" dirty="0"/>
              <a:t>，在相同工作空間下控制</a:t>
            </a:r>
            <a:r>
              <a:rPr lang="en-US" altLang="zh-TW" dirty="0"/>
              <a:t>3</a:t>
            </a:r>
            <a:r>
              <a:rPr lang="zh-TW" altLang="en-US" dirty="0"/>
              <a:t>的烏龜</a:t>
            </a:r>
            <a:endParaRPr lang="en-US" altLang="zh-TW" dirty="0"/>
          </a:p>
          <a:p>
            <a:pPr lvl="1"/>
            <a:r>
              <a:rPr lang="zh-TW" altLang="en-US" dirty="0"/>
              <a:t>其中</a:t>
            </a:r>
            <a:r>
              <a:rPr lang="en-US" altLang="zh-TW" dirty="0"/>
              <a:t>2</a:t>
            </a:r>
            <a:r>
              <a:rPr lang="zh-TW" altLang="en-US" dirty="0"/>
              <a:t>個要同時做一樣的動作，另一個要分開控制</a:t>
            </a:r>
            <a:endParaRPr lang="en-US" altLang="zh-TW" dirty="0"/>
          </a:p>
          <a:p>
            <a:pPr lvl="1"/>
            <a:r>
              <a:rPr lang="zh-TW" altLang="en-US" dirty="0"/>
              <a:t>如下圖架構</a:t>
            </a:r>
            <a:endParaRPr lang="en-US" altLang="zh-TW" dirty="0"/>
          </a:p>
        </p:txBody>
      </p:sp>
      <p:pic>
        <p:nvPicPr>
          <p:cNvPr id="4" name="Google Shape;105;p8">
            <a:extLst>
              <a:ext uri="{FF2B5EF4-FFF2-40B4-BE49-F238E27FC236}">
                <a16:creationId xmlns:a16="http://schemas.microsoft.com/office/drawing/2014/main" id="{69C8EBC3-4A33-80CD-64A0-DBD4718773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508"/>
          <a:stretch/>
        </p:blipFill>
        <p:spPr>
          <a:xfrm>
            <a:off x="1246187" y="4437062"/>
            <a:ext cx="6732587" cy="2014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00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07B6BDC-7990-67DB-3C2C-6DED2AA3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命名空間的種類</a:t>
            </a:r>
            <a:endParaRPr lang="en-US" altLang="zh-TW" spc="-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934C7-A568-6B59-D029-E6913D74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全域名稱</a:t>
            </a:r>
            <a:endParaRPr lang="en-US" altLang="zh-TW" dirty="0"/>
          </a:p>
          <a:p>
            <a:r>
              <a:rPr lang="zh-TW" altLang="en-US" dirty="0"/>
              <a:t>相對名稱</a:t>
            </a:r>
            <a:endParaRPr lang="en-US" altLang="zh-TW" dirty="0"/>
          </a:p>
          <a:p>
            <a:r>
              <a:rPr lang="zh-TW" altLang="en-US" dirty="0"/>
              <a:t>匿名名稱</a:t>
            </a:r>
            <a:endParaRPr lang="en-US" altLang="zh-TW" dirty="0"/>
          </a:p>
          <a:p>
            <a:r>
              <a:rPr lang="zh-TW" altLang="en-US" dirty="0"/>
              <a:t>私有名稱</a:t>
            </a:r>
            <a:r>
              <a:rPr lang="en-US" altLang="zh-TW" dirty="0"/>
              <a:t>(</a:t>
            </a:r>
            <a:r>
              <a:rPr lang="zh-TW" altLang="en-US" dirty="0"/>
              <a:t>之後再說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 indent="-284163"/>
            <a:endParaRPr lang="en-US" altLang="zh-TW" dirty="0"/>
          </a:p>
          <a:p>
            <a:pPr lvl="1" indent="-284163"/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38838</TotalTime>
  <Words>1333</Words>
  <Application>Microsoft Office PowerPoint</Application>
  <PresentationFormat>如螢幕大小 (4:3)</PresentationFormat>
  <Paragraphs>181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Noto Sans Symbols</vt:lpstr>
      <vt:lpstr>標楷體</vt:lpstr>
      <vt:lpstr>標楷體</vt:lpstr>
      <vt:lpstr>Arial</vt:lpstr>
      <vt:lpstr>Tahoma</vt:lpstr>
      <vt:lpstr>Times New Roman</vt:lpstr>
      <vt:lpstr>Wingdings</vt:lpstr>
      <vt:lpstr>1_自訂設計</vt:lpstr>
      <vt:lpstr>ROS教學</vt:lpstr>
      <vt:lpstr>目標 </vt:lpstr>
      <vt:lpstr>計算圖源命名與命名空間 </vt:lpstr>
      <vt:lpstr>命名空間的用處(1/5)</vt:lpstr>
      <vt:lpstr>命名空間的用處(2/5)</vt:lpstr>
      <vt:lpstr>命名空間的用處(3/5)</vt:lpstr>
      <vt:lpstr>命名空間的用處(4/5)</vt:lpstr>
      <vt:lpstr>命名空間的用處(5/5)</vt:lpstr>
      <vt:lpstr>命名空間的種類</vt:lpstr>
      <vt:lpstr>命名空間的種類-全域名稱</vt:lpstr>
      <vt:lpstr>命名空間的種類-相對名稱(1/3)</vt:lpstr>
      <vt:lpstr>命名空間的種類-相對名稱(2/3)</vt:lpstr>
      <vt:lpstr>命名空間的種類-相對名稱(3/3)</vt:lpstr>
      <vt:lpstr>命名空間的種類-匿名名稱</vt:lpstr>
      <vt:lpstr>重映射(remap)</vt:lpstr>
      <vt:lpstr>重映射(remap)</vt:lpstr>
      <vt:lpstr>homework</vt:lpstr>
      <vt:lpstr>homework</vt:lpstr>
      <vt:lpstr>作業繳交</vt:lpstr>
      <vt:lpstr>謝 謝 指 教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tkuEagle</dc:creator>
  <cp:lastModifiedBy>劉奕廷</cp:lastModifiedBy>
  <cp:revision>1790</cp:revision>
  <cp:lastPrinted>2016-07-08T07:48:45Z</cp:lastPrinted>
  <dcterms:created xsi:type="dcterms:W3CDTF">2009-12-19T06:15:07Z</dcterms:created>
  <dcterms:modified xsi:type="dcterms:W3CDTF">2022-11-15T06:42:47Z</dcterms:modified>
</cp:coreProperties>
</file>