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637" r:id="rId3"/>
  </p:sldIdLst>
  <p:sldSz cx="9144000" cy="6858000" type="screen4x3"/>
  <p:notesSz cx="7099300" cy="10234295"/>
  <p:defaultTextStyle>
    <a:defPPr>
      <a:defRPr lang="en-GB"/>
    </a:defPPr>
    <a:lvl1pPr algn="l" rtl="0" eaLnBrk="0" fontAlgn="base" hangingPunct="0">
      <a:spcBef>
        <a:spcPct val="0"/>
      </a:spcBef>
      <a:spcAft>
        <a:spcPct val="0"/>
      </a:spcAft>
      <a:defRPr sz="4000" kern="1200">
        <a:solidFill>
          <a:schemeClr val="tx2"/>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4000" kern="1200">
        <a:solidFill>
          <a:schemeClr val="tx2"/>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4000" kern="1200">
        <a:solidFill>
          <a:schemeClr val="tx2"/>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4000" kern="1200">
        <a:solidFill>
          <a:schemeClr val="tx2"/>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4000" kern="1200">
        <a:solidFill>
          <a:schemeClr val="tx2"/>
        </a:solidFill>
        <a:latin typeface="Arial" panose="020B0604020202020204" pitchFamily="34" charset="0"/>
        <a:ea typeface="+mn-ea"/>
        <a:cs typeface="Arial" panose="020B0604020202020204" pitchFamily="34" charset="0"/>
      </a:defRPr>
    </a:lvl5pPr>
    <a:lvl6pPr marL="2286000" algn="l" defTabSz="914400" rtl="0" eaLnBrk="1" latinLnBrk="0" hangingPunct="1">
      <a:defRPr sz="4000" kern="1200">
        <a:solidFill>
          <a:schemeClr val="tx2"/>
        </a:solidFill>
        <a:latin typeface="Arial" panose="020B0604020202020204" pitchFamily="34" charset="0"/>
        <a:ea typeface="+mn-ea"/>
        <a:cs typeface="Arial" panose="020B0604020202020204" pitchFamily="34" charset="0"/>
      </a:defRPr>
    </a:lvl6pPr>
    <a:lvl7pPr marL="2743200" algn="l" defTabSz="914400" rtl="0" eaLnBrk="1" latinLnBrk="0" hangingPunct="1">
      <a:defRPr sz="4000" kern="1200">
        <a:solidFill>
          <a:schemeClr val="tx2"/>
        </a:solidFill>
        <a:latin typeface="Arial" panose="020B0604020202020204" pitchFamily="34" charset="0"/>
        <a:ea typeface="+mn-ea"/>
        <a:cs typeface="Arial" panose="020B0604020202020204" pitchFamily="34" charset="0"/>
      </a:defRPr>
    </a:lvl7pPr>
    <a:lvl8pPr marL="3200400" algn="l" defTabSz="914400" rtl="0" eaLnBrk="1" latinLnBrk="0" hangingPunct="1">
      <a:defRPr sz="4000" kern="1200">
        <a:solidFill>
          <a:schemeClr val="tx2"/>
        </a:solidFill>
        <a:latin typeface="Arial" panose="020B0604020202020204" pitchFamily="34" charset="0"/>
        <a:ea typeface="+mn-ea"/>
        <a:cs typeface="Arial" panose="020B0604020202020204" pitchFamily="34" charset="0"/>
      </a:defRPr>
    </a:lvl8pPr>
    <a:lvl9pPr marL="3657600" algn="l" defTabSz="914400" rtl="0" eaLnBrk="1" latinLnBrk="0" hangingPunct="1">
      <a:defRPr sz="4000" kern="1200">
        <a:solidFill>
          <a:schemeClr val="tx2"/>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55" autoAdjust="0"/>
    <p:restoredTop sz="94803" autoAdjust="0"/>
  </p:normalViewPr>
  <p:slideViewPr>
    <p:cSldViewPr showGuides="1">
      <p:cViewPr varScale="1">
        <p:scale>
          <a:sx n="113" d="100"/>
          <a:sy n="113" d="100"/>
        </p:scale>
        <p:origin x="1448" y="168"/>
      </p:cViewPr>
      <p:guideLst>
        <p:guide orient="horz" pos="216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874"/>
    </p:cViewPr>
  </p:sorterViewPr>
  <p:notesViewPr>
    <p:cSldViewPr>
      <p:cViewPr varScale="1">
        <p:scale>
          <a:sx n="56" d="100"/>
          <a:sy n="56" d="100"/>
        </p:scale>
        <p:origin x="-1860" y="-84"/>
      </p:cViewPr>
      <p:guideLst>
        <p:guide orient="horz" pos="3227"/>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1410"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eaLnBrk="1" hangingPunct="1">
              <a:defRPr sz="1300">
                <a:solidFill>
                  <a:schemeClr val="tx1"/>
                </a:solidFill>
                <a:latin typeface="Arial" panose="020B0604020202020204" pitchFamily="34" charset="0"/>
                <a:cs typeface="Arial" panose="020B0604020202020204" pitchFamily="34" charset="0"/>
              </a:defRPr>
            </a:lvl1pPr>
          </a:lstStyle>
          <a:p>
            <a:pPr>
              <a:defRPr/>
            </a:pPr>
            <a:endParaRPr lang="en-GB"/>
          </a:p>
        </p:txBody>
      </p:sp>
      <p:sp>
        <p:nvSpPr>
          <p:cNvPr id="401411"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1" hangingPunct="1">
              <a:defRPr sz="1300">
                <a:solidFill>
                  <a:schemeClr val="tx1"/>
                </a:solidFill>
                <a:latin typeface="Arial" panose="020B0604020202020204" pitchFamily="34" charset="0"/>
                <a:cs typeface="Arial" panose="020B0604020202020204" pitchFamily="34" charset="0"/>
              </a:defRPr>
            </a:lvl1pPr>
          </a:lstStyle>
          <a:p>
            <a:pPr>
              <a:defRPr/>
            </a:pPr>
            <a:endParaRPr lang="en-GB"/>
          </a:p>
        </p:txBody>
      </p:sp>
      <p:sp>
        <p:nvSpPr>
          <p:cNvPr id="401412"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eaLnBrk="1" hangingPunct="1">
              <a:defRPr sz="1300">
                <a:solidFill>
                  <a:schemeClr val="tx1"/>
                </a:solidFill>
                <a:latin typeface="Arial" panose="020B0604020202020204" pitchFamily="34" charset="0"/>
                <a:cs typeface="Arial" panose="020B0604020202020204" pitchFamily="34" charset="0"/>
              </a:defRPr>
            </a:lvl1pPr>
          </a:lstStyle>
          <a:p>
            <a:pPr>
              <a:defRPr/>
            </a:pPr>
            <a:endParaRPr lang="en-GB"/>
          </a:p>
        </p:txBody>
      </p:sp>
      <p:sp>
        <p:nvSpPr>
          <p:cNvPr id="401413"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eaLnBrk="1" hangingPunct="1">
              <a:defRPr sz="1300">
                <a:solidFill>
                  <a:schemeClr val="tx1"/>
                </a:solidFill>
              </a:defRPr>
            </a:lvl1pPr>
          </a:lstStyle>
          <a:p>
            <a:fld id="{2453D550-BD53-2048-9BF0-ADDCB3129C05}" type="slidenum">
              <a:rPr lang="en-GB" altLang="en-US"/>
            </a:fld>
            <a:endParaRPr lang="en-GB"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eaLnBrk="1" hangingPunct="1">
              <a:defRPr sz="1300">
                <a:solidFill>
                  <a:schemeClr val="tx1"/>
                </a:solidFill>
                <a:latin typeface="Arial" panose="020B0604020202020204" pitchFamily="34" charset="0"/>
                <a:cs typeface="Arial" panose="020B0604020202020204" pitchFamily="34" charset="0"/>
              </a:defRPr>
            </a:lvl1pPr>
          </a:lstStyle>
          <a:p>
            <a:pPr>
              <a:defRPr/>
            </a:pPr>
            <a:endParaRPr lang="en-GB"/>
          </a:p>
        </p:txBody>
      </p:sp>
      <p:sp>
        <p:nvSpPr>
          <p:cNvPr id="1638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1" hangingPunct="1">
              <a:defRPr sz="1300">
                <a:solidFill>
                  <a:schemeClr val="tx1"/>
                </a:solidFill>
                <a:latin typeface="Arial" panose="020B0604020202020204" pitchFamily="34" charset="0"/>
                <a:cs typeface="Arial" panose="020B0604020202020204" pitchFamily="34" charset="0"/>
              </a:defRPr>
            </a:lvl1pPr>
          </a:lstStyle>
          <a:p>
            <a:pPr>
              <a:defRPr/>
            </a:pPr>
            <a:endParaRPr lang="en-GB"/>
          </a:p>
        </p:txBody>
      </p:sp>
      <p:sp>
        <p:nvSpPr>
          <p:cNvPr id="30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en-GB" noProof="0"/>
              <a:t>Click to edit Master text styles</a:t>
            </a:r>
            <a:endParaRPr lang="en-GB" noProof="0"/>
          </a:p>
          <a:p>
            <a:pPr lvl="1"/>
            <a:r>
              <a:rPr lang="en-GB" noProof="0"/>
              <a:t>Second level</a:t>
            </a:r>
            <a:endParaRPr lang="en-GB" noProof="0"/>
          </a:p>
          <a:p>
            <a:pPr lvl="2"/>
            <a:r>
              <a:rPr lang="en-GB" noProof="0"/>
              <a:t>Third level</a:t>
            </a:r>
            <a:endParaRPr lang="en-GB" noProof="0"/>
          </a:p>
          <a:p>
            <a:pPr lvl="3"/>
            <a:r>
              <a:rPr lang="en-GB" noProof="0"/>
              <a:t>Fourth level</a:t>
            </a:r>
            <a:endParaRPr lang="en-GB" noProof="0"/>
          </a:p>
          <a:p>
            <a:pPr lvl="4"/>
            <a:r>
              <a:rPr lang="en-GB" noProof="0"/>
              <a:t>Fifth level</a:t>
            </a:r>
            <a:endParaRPr lang="en-GB" noProof="0"/>
          </a:p>
        </p:txBody>
      </p:sp>
      <p:sp>
        <p:nvSpPr>
          <p:cNvPr id="1639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eaLnBrk="1" hangingPunct="1">
              <a:defRPr sz="1300">
                <a:solidFill>
                  <a:schemeClr val="tx1"/>
                </a:solidFill>
                <a:latin typeface="Arial" panose="020B0604020202020204" pitchFamily="34" charset="0"/>
                <a:cs typeface="Arial" panose="020B0604020202020204" pitchFamily="34" charset="0"/>
              </a:defRPr>
            </a:lvl1pPr>
          </a:lstStyle>
          <a:p>
            <a:pPr>
              <a:defRPr/>
            </a:pPr>
            <a:endParaRPr lang="en-GB"/>
          </a:p>
        </p:txBody>
      </p:sp>
      <p:sp>
        <p:nvSpPr>
          <p:cNvPr id="1639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eaLnBrk="1" hangingPunct="1">
              <a:defRPr sz="1300">
                <a:solidFill>
                  <a:schemeClr val="tx1"/>
                </a:solidFill>
              </a:defRPr>
            </a:lvl1pPr>
          </a:lstStyle>
          <a:p>
            <a:fld id="{4074C6AD-2551-CC42-8113-D053CAFD0D1D}" type="slidenum">
              <a:rPr lang="en-GB" altLang="en-US"/>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lipArt Placeholder 3"/>
          <p:cNvSpPr>
            <a:spLocks noGrp="1"/>
          </p:cNvSpPr>
          <p:nvPr>
            <p:ph type="clipArt" sz="half" idx="2"/>
          </p:nvPr>
        </p:nvSpPr>
        <p:spPr>
          <a:xfrm>
            <a:off x="4648200" y="1600200"/>
            <a:ext cx="4038600" cy="4525963"/>
          </a:xfrm>
        </p:spPr>
        <p:txBody>
          <a:bodyPr/>
          <a:lstStyle/>
          <a:p>
            <a:pPr lvl="0"/>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oster">
    <p:spTree>
      <p:nvGrpSpPr>
        <p:cNvPr id="1" name=""/>
        <p:cNvGrpSpPr/>
        <p:nvPr/>
      </p:nvGrpSpPr>
      <p:grpSpPr>
        <a:xfrm>
          <a:off x="0" y="0"/>
          <a:ext cx="0" cy="0"/>
          <a:chOff x="0" y="0"/>
          <a:chExt cx="0" cy="0"/>
        </a:xfrm>
      </p:grpSpPr>
      <p:sp>
        <p:nvSpPr>
          <p:cNvPr id="32" name="Instructions"/>
          <p:cNvSpPr/>
          <p:nvPr userDrawn="1"/>
        </p:nvSpPr>
        <p:spPr>
          <a:xfrm>
            <a:off x="9229725" y="0"/>
            <a:ext cx="2592388"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rIns="57150"/>
          <a:lstStyle/>
          <a:p>
            <a:pPr>
              <a:spcBef>
                <a:spcPts val="250"/>
              </a:spcBef>
              <a:defRPr/>
            </a:pPr>
            <a:r>
              <a:rPr sz="2000" dirty="0">
                <a:solidFill>
                  <a:prstClr val="white">
                    <a:lumMod val="50000"/>
                  </a:prstClr>
                </a:solidFill>
                <a:latin typeface="Calibri Light" panose="020F0302020204030204" pitchFamily="34" charset="0"/>
                <a:cs typeface="Calibri" panose="020F0502020204030204" pitchFamily="34" charset="0"/>
              </a:rPr>
              <a:t>Printing:</a:t>
            </a:r>
            <a:endParaRPr sz="2000" dirty="0">
              <a:solidFill>
                <a:prstClr val="white">
                  <a:lumMod val="50000"/>
                </a:prstClr>
              </a:solidFill>
              <a:latin typeface="Calibri Light" panose="020F0302020204030204" pitchFamily="34" charset="0"/>
              <a:cs typeface="Calibri" panose="020F0502020204030204" pitchFamily="34" charset="0"/>
            </a:endParaRPr>
          </a:p>
          <a:p>
            <a:pPr>
              <a:spcBef>
                <a:spcPts val="250"/>
              </a:spcBef>
              <a:defRPr/>
            </a:pPr>
            <a:r>
              <a:rPr lang="en-US" sz="1375"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endParaRPr lang="en-US" sz="1375" dirty="0">
              <a:solidFill>
                <a:prstClr val="white">
                  <a:lumMod val="50000"/>
                </a:prstClr>
              </a:solidFill>
              <a:latin typeface="Calibri Light" panose="020F0302020204030204" pitchFamily="34" charset="0"/>
              <a:cs typeface="Calibri" panose="020F0502020204030204" pitchFamily="34" charset="0"/>
            </a:endParaRPr>
          </a:p>
          <a:p>
            <a:pPr>
              <a:spcBef>
                <a:spcPts val="60"/>
              </a:spcBef>
              <a:defRPr/>
            </a:pPr>
            <a:endParaRPr sz="1250" dirty="0">
              <a:solidFill>
                <a:prstClr val="white">
                  <a:lumMod val="50000"/>
                </a:prstClr>
              </a:solidFill>
              <a:latin typeface="Calibri Light" panose="020F0302020204030204" pitchFamily="34" charset="0"/>
              <a:cs typeface="Calibri" panose="020F0502020204030204" pitchFamily="34" charset="0"/>
            </a:endParaRPr>
          </a:p>
          <a:p>
            <a:pPr>
              <a:spcBef>
                <a:spcPts val="250"/>
              </a:spcBef>
              <a:defRPr/>
            </a:pPr>
            <a:r>
              <a:rPr sz="1835" dirty="0">
                <a:solidFill>
                  <a:prstClr val="white">
                    <a:lumMod val="50000"/>
                  </a:prstClr>
                </a:solidFill>
                <a:latin typeface="Calibri Light" panose="020F0302020204030204" pitchFamily="34" charset="0"/>
                <a:cs typeface="Calibri" panose="020F0502020204030204" pitchFamily="34" charset="0"/>
              </a:rPr>
              <a:t>Customizing the Content:</a:t>
            </a:r>
            <a:endParaRPr sz="1835" dirty="0">
              <a:solidFill>
                <a:prstClr val="white">
                  <a:lumMod val="50000"/>
                </a:prstClr>
              </a:solidFill>
              <a:latin typeface="Calibri Light" panose="020F0302020204030204" pitchFamily="34" charset="0"/>
              <a:cs typeface="Calibri" panose="020F0502020204030204" pitchFamily="34" charset="0"/>
            </a:endParaRPr>
          </a:p>
          <a:p>
            <a:pPr>
              <a:spcBef>
                <a:spcPts val="250"/>
              </a:spcBef>
              <a:defRPr/>
            </a:pPr>
            <a:r>
              <a:rPr sz="1375"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1375" dirty="0">
                <a:solidFill>
                  <a:prstClr val="white">
                    <a:lumMod val="50000"/>
                  </a:prstClr>
                </a:solidFill>
                <a:latin typeface="Calibri Light" panose="020F0302020204030204" pitchFamily="34" charset="0"/>
                <a:cs typeface="Calibri" panose="020F0502020204030204" pitchFamily="34" charset="0"/>
              </a:rPr>
              <a:t>poster </a:t>
            </a:r>
            <a:r>
              <a:rPr sz="1375" dirty="0">
                <a:solidFill>
                  <a:prstClr val="white">
                    <a:lumMod val="50000"/>
                  </a:prstClr>
                </a:solidFill>
                <a:latin typeface="Calibri Light" panose="020F0302020204030204" pitchFamily="34" charset="0"/>
                <a:cs typeface="Calibri" panose="020F0502020204030204" pitchFamily="34" charset="0"/>
              </a:rPr>
              <a:t>are formatted for you. </a:t>
            </a:r>
            <a:r>
              <a:rPr lang="en-US" sz="1375" dirty="0">
                <a:solidFill>
                  <a:prstClr val="white">
                    <a:lumMod val="50000"/>
                  </a:prstClr>
                </a:solidFill>
                <a:latin typeface="Calibri Light" panose="020F0302020204030204" pitchFamily="34" charset="0"/>
                <a:cs typeface="Calibri" panose="020F0502020204030204" pitchFamily="34" charset="0"/>
              </a:rPr>
              <a:t>Type in the placeholders to add text, or click an icon to add a table, chart, SmartArt graphic, picture or multimedia file.</a:t>
            </a:r>
            <a:endParaRPr lang="en-US" sz="1375" dirty="0">
              <a:solidFill>
                <a:prstClr val="white">
                  <a:lumMod val="50000"/>
                </a:prstClr>
              </a:solidFill>
              <a:latin typeface="Calibri Light" panose="020F0302020204030204" pitchFamily="34" charset="0"/>
              <a:cs typeface="Calibri" panose="020F0502020204030204" pitchFamily="34" charset="0"/>
            </a:endParaRPr>
          </a:p>
          <a:p>
            <a:pPr>
              <a:spcBef>
                <a:spcPts val="500"/>
              </a:spcBef>
              <a:defRPr/>
            </a:pPr>
            <a:r>
              <a:rPr lang="en-US" sz="1375" dirty="0">
                <a:solidFill>
                  <a:prstClr val="white">
                    <a:lumMod val="50000"/>
                  </a:prstClr>
                </a:solidFill>
                <a:latin typeface="Calibri Light" panose="020F0302020204030204" pitchFamily="34" charset="0"/>
                <a:cs typeface="Calibri" panose="020F0502020204030204" pitchFamily="34" charset="0"/>
              </a:rPr>
              <a:t>T</a:t>
            </a:r>
            <a:r>
              <a:rPr sz="1375"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endParaRPr sz="1375" dirty="0">
              <a:solidFill>
                <a:prstClr val="white">
                  <a:lumMod val="50000"/>
                </a:prstClr>
              </a:solidFill>
              <a:latin typeface="Calibri Light" panose="020F0302020204030204" pitchFamily="34" charset="0"/>
              <a:cs typeface="Calibri" panose="020F0502020204030204" pitchFamily="34" charset="0"/>
            </a:endParaRPr>
          </a:p>
          <a:p>
            <a:pPr>
              <a:spcBef>
                <a:spcPts val="500"/>
              </a:spcBef>
              <a:defRPr/>
            </a:pPr>
            <a:r>
              <a:rPr sz="1375"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1375" dirty="0">
                <a:solidFill>
                  <a:prstClr val="white">
                    <a:lumMod val="50000"/>
                  </a:prstClr>
                </a:solidFill>
                <a:latin typeface="Calibri Light" panose="020F0302020204030204" pitchFamily="34" charset="0"/>
                <a:cs typeface="Calibri" panose="020F0502020204030204" pitchFamily="34" charset="0"/>
              </a:rPr>
              <a:t>content</a:t>
            </a:r>
            <a:r>
              <a:rPr sz="1375"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endParaRPr sz="1375" dirty="0">
              <a:solidFill>
                <a:prstClr val="white">
                  <a:lumMod val="50000"/>
                </a:prstClr>
              </a:solidFill>
              <a:latin typeface="Calibri Light" panose="020F0302020204030204" pitchFamily="34" charset="0"/>
              <a:cs typeface="Calibri" panose="020F0502020204030204" pitchFamily="34" charset="0"/>
            </a:endParaRPr>
          </a:p>
          <a:p>
            <a:pPr>
              <a:spcBef>
                <a:spcPts val="500"/>
              </a:spcBef>
              <a:defRPr/>
            </a:pPr>
            <a:r>
              <a:rPr sz="1375"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1375" dirty="0">
                <a:solidFill>
                  <a:prstClr val="white">
                    <a:lumMod val="50000"/>
                  </a:prstClr>
                </a:solidFill>
                <a:latin typeface="Calibri Light" panose="020F0302020204030204" pitchFamily="34" charset="0"/>
                <a:cs typeface="Calibri" panose="020F0502020204030204" pitchFamily="34" charset="0"/>
              </a:rPr>
              <a:t>s</a:t>
            </a:r>
            <a:r>
              <a:rPr sz="1375"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1375"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1375"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endParaRPr lang="en-US"/>
          </a:p>
        </p:txBody>
      </p:sp>
      <p:sp>
        <p:nvSpPr>
          <p:cNvPr id="31" name="Text Placeholder 6"/>
          <p:cNvSpPr>
            <a:spLocks noGrp="1"/>
          </p:cNvSpPr>
          <p:nvPr>
            <p:ph type="body" sz="quarter" idx="36"/>
          </p:nvPr>
        </p:nvSpPr>
        <p:spPr bwMode="auto">
          <a:xfrm>
            <a:off x="241300" y="852897"/>
            <a:ext cx="6286336" cy="134652"/>
          </a:xfrm>
        </p:spPr>
        <p:txBody>
          <a:bodyPr anchor="ctr">
            <a:noAutofit/>
          </a:bodyPr>
          <a:lstStyle>
            <a:lvl1pPr marL="0" indent="0">
              <a:spcBef>
                <a:spcPts val="0"/>
              </a:spcBef>
              <a:buNone/>
              <a:defRPr sz="750">
                <a:solidFill>
                  <a:schemeClr val="bg1">
                    <a:lumMod val="75000"/>
                  </a:schemeClr>
                </a:solidFill>
              </a:defRPr>
            </a:lvl1pPr>
            <a:lvl2pPr marL="0" indent="0">
              <a:spcBef>
                <a:spcPts val="0"/>
              </a:spcBef>
              <a:buNone/>
              <a:defRPr sz="500">
                <a:solidFill>
                  <a:schemeClr val="bg1"/>
                </a:solidFill>
              </a:defRPr>
            </a:lvl2pPr>
            <a:lvl3pPr marL="0" indent="0">
              <a:spcBef>
                <a:spcPts val="0"/>
              </a:spcBef>
              <a:buNone/>
              <a:defRPr sz="500">
                <a:solidFill>
                  <a:schemeClr val="bg1"/>
                </a:solidFill>
              </a:defRPr>
            </a:lvl3pPr>
            <a:lvl4pPr marL="0" indent="0">
              <a:spcBef>
                <a:spcPts val="0"/>
              </a:spcBef>
              <a:buNone/>
              <a:defRPr sz="500">
                <a:solidFill>
                  <a:schemeClr val="bg1"/>
                </a:solidFill>
              </a:defRPr>
            </a:lvl4pPr>
            <a:lvl5pPr marL="0" indent="0">
              <a:spcBef>
                <a:spcPts val="0"/>
              </a:spcBef>
              <a:buNone/>
              <a:defRPr sz="500">
                <a:solidFill>
                  <a:schemeClr val="bg1"/>
                </a:solidFill>
              </a:defRPr>
            </a:lvl5pPr>
            <a:lvl6pPr marL="0" indent="0">
              <a:spcBef>
                <a:spcPts val="0"/>
              </a:spcBef>
              <a:buNone/>
              <a:defRPr sz="500">
                <a:solidFill>
                  <a:schemeClr val="bg1"/>
                </a:solidFill>
              </a:defRPr>
            </a:lvl6pPr>
            <a:lvl7pPr marL="0" indent="0">
              <a:spcBef>
                <a:spcPts val="0"/>
              </a:spcBef>
              <a:buNone/>
              <a:defRPr sz="500">
                <a:solidFill>
                  <a:schemeClr val="bg1"/>
                </a:solidFill>
              </a:defRPr>
            </a:lvl7pPr>
            <a:lvl8pPr marL="0" indent="0">
              <a:spcBef>
                <a:spcPts val="0"/>
              </a:spcBef>
              <a:buNone/>
              <a:defRPr sz="500">
                <a:solidFill>
                  <a:schemeClr val="bg1"/>
                </a:solidFill>
              </a:defRPr>
            </a:lvl8pPr>
            <a:lvl9pPr marL="0" indent="0">
              <a:spcBef>
                <a:spcPts val="0"/>
              </a:spcBef>
              <a:buNone/>
              <a:defRPr sz="500">
                <a:solidFill>
                  <a:schemeClr val="bg1"/>
                </a:solidFill>
              </a:defRPr>
            </a:lvl9pPr>
          </a:lstStyle>
          <a:p>
            <a:pPr lvl="0"/>
            <a:r>
              <a:rPr lang="en-US"/>
              <a:t>Click to edit Master text styles</a:t>
            </a:r>
            <a:endParaRPr lang="en-US"/>
          </a:p>
        </p:txBody>
      </p:sp>
      <p:sp>
        <p:nvSpPr>
          <p:cNvPr id="7" name="Text Placeholder 6"/>
          <p:cNvSpPr>
            <a:spLocks noGrp="1"/>
          </p:cNvSpPr>
          <p:nvPr>
            <p:ph type="body" sz="quarter" idx="13"/>
          </p:nvPr>
        </p:nvSpPr>
        <p:spPr>
          <a:xfrm>
            <a:off x="238125" y="1181100"/>
            <a:ext cx="2667000" cy="2667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125" cap="none" baseline="0">
                <a:solidFill>
                  <a:schemeClr val="bg1"/>
                </a:solidFill>
                <a:latin typeface="+mj-lt"/>
              </a:defRPr>
            </a:lvl1pPr>
            <a:lvl2pPr marL="0" indent="0">
              <a:spcBef>
                <a:spcPts val="0"/>
              </a:spcBef>
              <a:buNone/>
              <a:defRPr sz="1250" cap="all" baseline="0">
                <a:solidFill>
                  <a:schemeClr val="bg1"/>
                </a:solidFill>
                <a:latin typeface="+mj-lt"/>
              </a:defRPr>
            </a:lvl2pPr>
            <a:lvl3pPr marL="0" indent="0">
              <a:spcBef>
                <a:spcPts val="0"/>
              </a:spcBef>
              <a:buNone/>
              <a:defRPr sz="1250" cap="all" baseline="0">
                <a:solidFill>
                  <a:schemeClr val="bg1"/>
                </a:solidFill>
                <a:latin typeface="+mj-lt"/>
              </a:defRPr>
            </a:lvl3pPr>
            <a:lvl4pPr marL="0" indent="0">
              <a:spcBef>
                <a:spcPts val="0"/>
              </a:spcBef>
              <a:buNone/>
              <a:defRPr sz="1250" cap="all" baseline="0">
                <a:solidFill>
                  <a:schemeClr val="bg1"/>
                </a:solidFill>
                <a:latin typeface="+mj-lt"/>
              </a:defRPr>
            </a:lvl4pPr>
            <a:lvl5pPr marL="0" indent="0">
              <a:spcBef>
                <a:spcPts val="0"/>
              </a:spcBef>
              <a:buNone/>
              <a:defRPr sz="1250" cap="all" baseline="0">
                <a:solidFill>
                  <a:schemeClr val="bg1"/>
                </a:solidFill>
                <a:latin typeface="+mj-lt"/>
              </a:defRPr>
            </a:lvl5pPr>
            <a:lvl6pPr marL="0" indent="0">
              <a:spcBef>
                <a:spcPts val="0"/>
              </a:spcBef>
              <a:buNone/>
              <a:defRPr sz="1250" cap="all" baseline="0">
                <a:solidFill>
                  <a:schemeClr val="bg1"/>
                </a:solidFill>
                <a:latin typeface="+mj-lt"/>
              </a:defRPr>
            </a:lvl6pPr>
            <a:lvl7pPr marL="0" indent="0">
              <a:spcBef>
                <a:spcPts val="0"/>
              </a:spcBef>
              <a:buNone/>
              <a:defRPr sz="1250" cap="all" baseline="0">
                <a:solidFill>
                  <a:schemeClr val="bg1"/>
                </a:solidFill>
                <a:latin typeface="+mj-lt"/>
              </a:defRPr>
            </a:lvl7pPr>
            <a:lvl8pPr marL="0" indent="0">
              <a:spcBef>
                <a:spcPts val="0"/>
              </a:spcBef>
              <a:buNone/>
              <a:defRPr sz="1250" cap="all" baseline="0">
                <a:solidFill>
                  <a:schemeClr val="bg1"/>
                </a:solidFill>
                <a:latin typeface="+mj-lt"/>
              </a:defRPr>
            </a:lvl8pPr>
            <a:lvl9pPr marL="0" indent="0">
              <a:spcBef>
                <a:spcPts val="0"/>
              </a:spcBef>
              <a:buNone/>
              <a:defRPr sz="1250" cap="all" baseline="0">
                <a:solidFill>
                  <a:schemeClr val="bg1"/>
                </a:solidFill>
                <a:latin typeface="+mj-lt"/>
              </a:defRPr>
            </a:lvl9pPr>
          </a:lstStyle>
          <a:p>
            <a:pPr lvl="0"/>
            <a:r>
              <a:rPr lang="en-GB"/>
              <a:t>Click to edit Master text styles</a:t>
            </a:r>
            <a:endParaRPr lang="en-GB"/>
          </a:p>
        </p:txBody>
      </p:sp>
      <p:sp>
        <p:nvSpPr>
          <p:cNvPr id="9" name="Text Placeholder 8"/>
          <p:cNvSpPr>
            <a:spLocks noGrp="1"/>
          </p:cNvSpPr>
          <p:nvPr>
            <p:ph type="body" sz="quarter" idx="39"/>
          </p:nvPr>
        </p:nvSpPr>
        <p:spPr bwMode="ltGray">
          <a:xfrm>
            <a:off x="238125" y="1482090"/>
            <a:ext cx="2667000" cy="569286"/>
          </a:xfrm>
          <a:solidFill>
            <a:schemeClr val="tx2">
              <a:lumMod val="10000"/>
              <a:lumOff val="90000"/>
            </a:schemeClr>
          </a:solidFill>
        </p:spPr>
        <p:txBody>
          <a:bodyPr lIns="365760" rIns="365760" anchor="ctr">
            <a:noAutofit/>
          </a:bodyPr>
          <a:lstStyle>
            <a:lvl1pPr marL="0" indent="0">
              <a:spcBef>
                <a:spcPts val="250"/>
              </a:spcBef>
              <a:buFont typeface="Arial" panose="020B0604020202020204" pitchFamily="34" charset="0"/>
              <a:buNone/>
              <a:defRPr sz="915" baseline="0"/>
            </a:lvl1pPr>
            <a:lvl2pPr marL="118745" indent="-118745">
              <a:spcBef>
                <a:spcPts val="250"/>
              </a:spcBef>
              <a:buFont typeface="Arial" panose="020B0604020202020204" pitchFamily="34" charset="0"/>
              <a:buChar char="•"/>
              <a:defRPr sz="915"/>
            </a:lvl2pPr>
            <a:lvl3pPr marL="118745" indent="-118745">
              <a:spcBef>
                <a:spcPts val="250"/>
              </a:spcBef>
              <a:buFont typeface="Arial" panose="020B0604020202020204" pitchFamily="34" charset="0"/>
              <a:buChar char="•"/>
              <a:defRPr sz="915"/>
            </a:lvl3pPr>
            <a:lvl4pPr marL="0" indent="0">
              <a:spcBef>
                <a:spcPts val="250"/>
              </a:spcBef>
              <a:buNone/>
              <a:defRPr sz="915"/>
            </a:lvl4pPr>
            <a:lvl5pPr marL="0" indent="0">
              <a:spcBef>
                <a:spcPts val="250"/>
              </a:spcBef>
              <a:buNone/>
              <a:defRPr sz="915"/>
            </a:lvl5pPr>
            <a:lvl6pPr marL="0" indent="0">
              <a:spcBef>
                <a:spcPts val="250"/>
              </a:spcBef>
              <a:buNone/>
              <a:defRPr sz="915"/>
            </a:lvl6pPr>
            <a:lvl7pPr marL="0" indent="0">
              <a:spcBef>
                <a:spcPts val="250"/>
              </a:spcBef>
              <a:buNone/>
              <a:defRPr sz="915"/>
            </a:lvl7pPr>
            <a:lvl8pPr marL="0" indent="0">
              <a:spcBef>
                <a:spcPts val="250"/>
              </a:spcBef>
              <a:buNone/>
              <a:defRPr sz="915"/>
            </a:lvl8pPr>
            <a:lvl9pPr marL="0" indent="0">
              <a:spcBef>
                <a:spcPts val="250"/>
              </a:spcBef>
              <a:buNone/>
              <a:defRPr sz="915"/>
            </a:lvl9pPr>
          </a:lstStyle>
          <a:p>
            <a:pPr lvl="0"/>
            <a:r>
              <a:rPr lang="en-GB"/>
              <a:t>Click to edit Master text styles</a:t>
            </a:r>
            <a:endParaRPr lang="en-GB"/>
          </a:p>
        </p:txBody>
      </p:sp>
      <p:sp>
        <p:nvSpPr>
          <p:cNvPr id="36" name="Text Placeholder 6"/>
          <p:cNvSpPr>
            <a:spLocks noGrp="1"/>
          </p:cNvSpPr>
          <p:nvPr>
            <p:ph type="body" sz="quarter" idx="37"/>
          </p:nvPr>
        </p:nvSpPr>
        <p:spPr>
          <a:xfrm>
            <a:off x="238125" y="2186940"/>
            <a:ext cx="2667000" cy="2667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125" cap="none" baseline="0">
                <a:solidFill>
                  <a:schemeClr val="bg1"/>
                </a:solidFill>
                <a:latin typeface="+mj-lt"/>
              </a:defRPr>
            </a:lvl1pPr>
            <a:lvl2pPr marL="0" indent="0">
              <a:spcBef>
                <a:spcPts val="0"/>
              </a:spcBef>
              <a:buNone/>
              <a:defRPr sz="1250" cap="all" baseline="0">
                <a:solidFill>
                  <a:schemeClr val="bg1"/>
                </a:solidFill>
                <a:latin typeface="+mj-lt"/>
              </a:defRPr>
            </a:lvl2pPr>
            <a:lvl3pPr marL="0" indent="0">
              <a:spcBef>
                <a:spcPts val="0"/>
              </a:spcBef>
              <a:buNone/>
              <a:defRPr sz="1250" cap="all" baseline="0">
                <a:solidFill>
                  <a:schemeClr val="bg1"/>
                </a:solidFill>
                <a:latin typeface="+mj-lt"/>
              </a:defRPr>
            </a:lvl3pPr>
            <a:lvl4pPr marL="0" indent="0">
              <a:spcBef>
                <a:spcPts val="0"/>
              </a:spcBef>
              <a:buNone/>
              <a:defRPr sz="1250" cap="all" baseline="0">
                <a:solidFill>
                  <a:schemeClr val="bg1"/>
                </a:solidFill>
                <a:latin typeface="+mj-lt"/>
              </a:defRPr>
            </a:lvl4pPr>
            <a:lvl5pPr marL="0" indent="0">
              <a:spcBef>
                <a:spcPts val="0"/>
              </a:spcBef>
              <a:buNone/>
              <a:defRPr sz="1250" cap="all" baseline="0">
                <a:solidFill>
                  <a:schemeClr val="bg1"/>
                </a:solidFill>
                <a:latin typeface="+mj-lt"/>
              </a:defRPr>
            </a:lvl5pPr>
            <a:lvl6pPr marL="0" indent="0">
              <a:spcBef>
                <a:spcPts val="0"/>
              </a:spcBef>
              <a:buNone/>
              <a:defRPr sz="1250" cap="all" baseline="0">
                <a:solidFill>
                  <a:schemeClr val="bg1"/>
                </a:solidFill>
                <a:latin typeface="+mj-lt"/>
              </a:defRPr>
            </a:lvl6pPr>
            <a:lvl7pPr marL="0" indent="0">
              <a:spcBef>
                <a:spcPts val="0"/>
              </a:spcBef>
              <a:buNone/>
              <a:defRPr sz="1250" cap="all" baseline="0">
                <a:solidFill>
                  <a:schemeClr val="bg1"/>
                </a:solidFill>
                <a:latin typeface="+mj-lt"/>
              </a:defRPr>
            </a:lvl7pPr>
            <a:lvl8pPr marL="0" indent="0">
              <a:spcBef>
                <a:spcPts val="0"/>
              </a:spcBef>
              <a:buNone/>
              <a:defRPr sz="1250" cap="all" baseline="0">
                <a:solidFill>
                  <a:schemeClr val="bg1"/>
                </a:solidFill>
                <a:latin typeface="+mj-lt"/>
              </a:defRPr>
            </a:lvl8pPr>
            <a:lvl9pPr marL="0" indent="0">
              <a:spcBef>
                <a:spcPts val="0"/>
              </a:spcBef>
              <a:buNone/>
              <a:defRPr sz="1250" cap="all" baseline="0">
                <a:solidFill>
                  <a:schemeClr val="bg1"/>
                </a:solidFill>
                <a:latin typeface="+mj-lt"/>
              </a:defRPr>
            </a:lvl9pPr>
          </a:lstStyle>
          <a:p>
            <a:pPr lvl="0"/>
            <a:r>
              <a:rPr lang="en-GB"/>
              <a:t>Click to edit Master text styles</a:t>
            </a:r>
            <a:endParaRPr lang="en-GB"/>
          </a:p>
        </p:txBody>
      </p:sp>
      <p:sp>
        <p:nvSpPr>
          <p:cNvPr id="37" name="Content Placeholder 17"/>
          <p:cNvSpPr>
            <a:spLocks noGrp="1"/>
          </p:cNvSpPr>
          <p:nvPr>
            <p:ph sz="quarter" idx="38"/>
          </p:nvPr>
        </p:nvSpPr>
        <p:spPr>
          <a:xfrm>
            <a:off x="238125" y="2472690"/>
            <a:ext cx="2667000" cy="584897"/>
          </a:xfrm>
        </p:spPr>
        <p:txBody>
          <a:bodyPr tIns="182880"/>
          <a:lstStyle>
            <a:lvl1pPr>
              <a:defRPr sz="665" baseline="0"/>
            </a:lvl1pPr>
            <a:lvl2pPr>
              <a:defRPr sz="585"/>
            </a:lvl2pPr>
            <a:lvl3pPr>
              <a:defRPr sz="585"/>
            </a:lvl3pPr>
            <a:lvl4pPr>
              <a:defRPr sz="585"/>
            </a:lvl4pPr>
            <a:lvl5pPr>
              <a:defRPr sz="585"/>
            </a:lvl5pPr>
            <a:lvl6pPr>
              <a:defRPr sz="585"/>
            </a:lvl6pPr>
            <a:lvl7pPr>
              <a:defRPr sz="585"/>
            </a:lvl7pPr>
            <a:lvl8pPr>
              <a:defRPr sz="585"/>
            </a:lvl8pPr>
            <a:lvl9pPr>
              <a:defRPr sz="585"/>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p:txBody>
      </p:sp>
      <p:sp>
        <p:nvSpPr>
          <p:cNvPr id="11" name="Text Placeholder 6"/>
          <p:cNvSpPr>
            <a:spLocks noGrp="1"/>
          </p:cNvSpPr>
          <p:nvPr>
            <p:ph type="body" sz="quarter" idx="17"/>
          </p:nvPr>
        </p:nvSpPr>
        <p:spPr>
          <a:xfrm>
            <a:off x="238125" y="3114675"/>
            <a:ext cx="2667000" cy="2540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125" cap="none" baseline="0">
                <a:solidFill>
                  <a:schemeClr val="bg1"/>
                </a:solidFill>
                <a:latin typeface="+mj-lt"/>
              </a:defRPr>
            </a:lvl1pPr>
            <a:lvl2pPr marL="0" indent="0">
              <a:spcBef>
                <a:spcPts val="0"/>
              </a:spcBef>
              <a:buNone/>
              <a:defRPr sz="1250" cap="all" baseline="0">
                <a:solidFill>
                  <a:schemeClr val="bg1"/>
                </a:solidFill>
                <a:latin typeface="+mj-lt"/>
              </a:defRPr>
            </a:lvl2pPr>
            <a:lvl3pPr marL="0" indent="0">
              <a:spcBef>
                <a:spcPts val="0"/>
              </a:spcBef>
              <a:buNone/>
              <a:defRPr sz="1250" cap="all" baseline="0">
                <a:solidFill>
                  <a:schemeClr val="bg1"/>
                </a:solidFill>
                <a:latin typeface="+mj-lt"/>
              </a:defRPr>
            </a:lvl3pPr>
            <a:lvl4pPr marL="0" indent="0">
              <a:spcBef>
                <a:spcPts val="0"/>
              </a:spcBef>
              <a:buNone/>
              <a:defRPr sz="1250" cap="all" baseline="0">
                <a:solidFill>
                  <a:schemeClr val="bg1"/>
                </a:solidFill>
                <a:latin typeface="+mj-lt"/>
              </a:defRPr>
            </a:lvl4pPr>
            <a:lvl5pPr marL="0" indent="0">
              <a:spcBef>
                <a:spcPts val="0"/>
              </a:spcBef>
              <a:buNone/>
              <a:defRPr sz="1250" cap="all" baseline="0">
                <a:solidFill>
                  <a:schemeClr val="bg1"/>
                </a:solidFill>
                <a:latin typeface="+mj-lt"/>
              </a:defRPr>
            </a:lvl5pPr>
            <a:lvl6pPr marL="0" indent="0">
              <a:spcBef>
                <a:spcPts val="0"/>
              </a:spcBef>
              <a:buNone/>
              <a:defRPr sz="1250" cap="all" baseline="0">
                <a:solidFill>
                  <a:schemeClr val="bg1"/>
                </a:solidFill>
                <a:latin typeface="+mj-lt"/>
              </a:defRPr>
            </a:lvl6pPr>
            <a:lvl7pPr marL="0" indent="0">
              <a:spcBef>
                <a:spcPts val="0"/>
              </a:spcBef>
              <a:buNone/>
              <a:defRPr sz="1250" cap="all" baseline="0">
                <a:solidFill>
                  <a:schemeClr val="bg1"/>
                </a:solidFill>
                <a:latin typeface="+mj-lt"/>
              </a:defRPr>
            </a:lvl7pPr>
            <a:lvl8pPr marL="0" indent="0">
              <a:spcBef>
                <a:spcPts val="0"/>
              </a:spcBef>
              <a:buNone/>
              <a:defRPr sz="1250" cap="all" baseline="0">
                <a:solidFill>
                  <a:schemeClr val="bg1"/>
                </a:solidFill>
                <a:latin typeface="+mj-lt"/>
              </a:defRPr>
            </a:lvl8pPr>
            <a:lvl9pPr marL="0" indent="0">
              <a:spcBef>
                <a:spcPts val="0"/>
              </a:spcBef>
              <a:buNone/>
              <a:defRPr sz="1250" cap="all" baseline="0">
                <a:solidFill>
                  <a:schemeClr val="bg1"/>
                </a:solidFill>
                <a:latin typeface="+mj-lt"/>
              </a:defRPr>
            </a:lvl9pPr>
          </a:lstStyle>
          <a:p>
            <a:pPr lvl="0"/>
            <a:r>
              <a:rPr lang="en-GB"/>
              <a:t>Click to edit Master text styles</a:t>
            </a:r>
            <a:endParaRPr lang="en-GB"/>
          </a:p>
        </p:txBody>
      </p:sp>
      <p:sp>
        <p:nvSpPr>
          <p:cNvPr id="20" name="Content Placeholder 17"/>
          <p:cNvSpPr>
            <a:spLocks noGrp="1"/>
          </p:cNvSpPr>
          <p:nvPr>
            <p:ph sz="quarter" idx="25"/>
          </p:nvPr>
        </p:nvSpPr>
        <p:spPr>
          <a:xfrm>
            <a:off x="238125" y="3425190"/>
            <a:ext cx="2667000" cy="1255721"/>
          </a:xfrm>
        </p:spPr>
        <p:txBody>
          <a:bodyPr tIns="182880"/>
          <a:lstStyle>
            <a:lvl1pPr>
              <a:defRPr sz="665" baseline="0"/>
            </a:lvl1pPr>
            <a:lvl2pPr>
              <a:defRPr sz="585"/>
            </a:lvl2pPr>
            <a:lvl3pPr>
              <a:defRPr sz="585"/>
            </a:lvl3pPr>
            <a:lvl4pPr>
              <a:defRPr sz="585"/>
            </a:lvl4pPr>
            <a:lvl5pPr>
              <a:defRPr sz="585"/>
            </a:lvl5pPr>
            <a:lvl6pPr>
              <a:defRPr sz="585"/>
            </a:lvl6pPr>
            <a:lvl7pPr>
              <a:defRPr sz="585"/>
            </a:lvl7pPr>
            <a:lvl8pPr>
              <a:defRPr sz="585"/>
            </a:lvl8pPr>
            <a:lvl9pPr>
              <a:defRPr sz="585"/>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13" name="Text Placeholder 6"/>
          <p:cNvSpPr>
            <a:spLocks noGrp="1"/>
          </p:cNvSpPr>
          <p:nvPr>
            <p:ph type="body" sz="quarter" idx="19"/>
          </p:nvPr>
        </p:nvSpPr>
        <p:spPr>
          <a:xfrm>
            <a:off x="238125" y="4768215"/>
            <a:ext cx="2667000" cy="2540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125" cap="none" baseline="0">
                <a:solidFill>
                  <a:schemeClr val="bg1"/>
                </a:solidFill>
                <a:latin typeface="+mj-lt"/>
              </a:defRPr>
            </a:lvl1pPr>
            <a:lvl2pPr marL="0" indent="0">
              <a:spcBef>
                <a:spcPts val="0"/>
              </a:spcBef>
              <a:buNone/>
              <a:defRPr sz="1250" cap="all" baseline="0">
                <a:solidFill>
                  <a:schemeClr val="bg1"/>
                </a:solidFill>
                <a:latin typeface="+mj-lt"/>
              </a:defRPr>
            </a:lvl2pPr>
            <a:lvl3pPr marL="0" indent="0">
              <a:spcBef>
                <a:spcPts val="0"/>
              </a:spcBef>
              <a:buNone/>
              <a:defRPr sz="1250" cap="all" baseline="0">
                <a:solidFill>
                  <a:schemeClr val="bg1"/>
                </a:solidFill>
                <a:latin typeface="+mj-lt"/>
              </a:defRPr>
            </a:lvl3pPr>
            <a:lvl4pPr marL="0" indent="0">
              <a:spcBef>
                <a:spcPts val="0"/>
              </a:spcBef>
              <a:buNone/>
              <a:defRPr sz="1250" cap="all" baseline="0">
                <a:solidFill>
                  <a:schemeClr val="bg1"/>
                </a:solidFill>
                <a:latin typeface="+mj-lt"/>
              </a:defRPr>
            </a:lvl4pPr>
            <a:lvl5pPr marL="0" indent="0">
              <a:spcBef>
                <a:spcPts val="0"/>
              </a:spcBef>
              <a:buNone/>
              <a:defRPr sz="1250" cap="all" baseline="0">
                <a:solidFill>
                  <a:schemeClr val="bg1"/>
                </a:solidFill>
                <a:latin typeface="+mj-lt"/>
              </a:defRPr>
            </a:lvl5pPr>
            <a:lvl6pPr marL="0" indent="0">
              <a:spcBef>
                <a:spcPts val="0"/>
              </a:spcBef>
              <a:buNone/>
              <a:defRPr sz="1250" cap="all" baseline="0">
                <a:solidFill>
                  <a:schemeClr val="bg1"/>
                </a:solidFill>
                <a:latin typeface="+mj-lt"/>
              </a:defRPr>
            </a:lvl6pPr>
            <a:lvl7pPr marL="0" indent="0">
              <a:spcBef>
                <a:spcPts val="0"/>
              </a:spcBef>
              <a:buNone/>
              <a:defRPr sz="1250" cap="all" baseline="0">
                <a:solidFill>
                  <a:schemeClr val="bg1"/>
                </a:solidFill>
                <a:latin typeface="+mj-lt"/>
              </a:defRPr>
            </a:lvl7pPr>
            <a:lvl8pPr marL="0" indent="0">
              <a:spcBef>
                <a:spcPts val="0"/>
              </a:spcBef>
              <a:buNone/>
              <a:defRPr sz="1250" cap="all" baseline="0">
                <a:solidFill>
                  <a:schemeClr val="bg1"/>
                </a:solidFill>
                <a:latin typeface="+mj-lt"/>
              </a:defRPr>
            </a:lvl8pPr>
            <a:lvl9pPr marL="0" indent="0">
              <a:spcBef>
                <a:spcPts val="0"/>
              </a:spcBef>
              <a:buNone/>
              <a:defRPr sz="1250" cap="all" baseline="0">
                <a:solidFill>
                  <a:schemeClr val="bg1"/>
                </a:solidFill>
                <a:latin typeface="+mj-lt"/>
              </a:defRPr>
            </a:lvl9pPr>
          </a:lstStyle>
          <a:p>
            <a:pPr lvl="0"/>
            <a:r>
              <a:rPr lang="en-GB"/>
              <a:t>Click to edit Master text styles</a:t>
            </a:r>
            <a:endParaRPr lang="en-GB"/>
          </a:p>
        </p:txBody>
      </p:sp>
      <p:sp>
        <p:nvSpPr>
          <p:cNvPr id="21" name="Content Placeholder 17"/>
          <p:cNvSpPr>
            <a:spLocks noGrp="1"/>
          </p:cNvSpPr>
          <p:nvPr>
            <p:ph sz="quarter" idx="26"/>
          </p:nvPr>
        </p:nvSpPr>
        <p:spPr>
          <a:xfrm>
            <a:off x="238125" y="5069205"/>
            <a:ext cx="2667000" cy="1520190"/>
          </a:xfrm>
        </p:spPr>
        <p:txBody>
          <a:bodyPr tIns="182880"/>
          <a:lstStyle>
            <a:lvl1pPr>
              <a:defRPr sz="665" baseline="0"/>
            </a:lvl1pPr>
            <a:lvl2pPr>
              <a:defRPr sz="585"/>
            </a:lvl2pPr>
            <a:lvl3pPr>
              <a:defRPr sz="585"/>
            </a:lvl3pPr>
            <a:lvl4pPr>
              <a:defRPr sz="585"/>
            </a:lvl4pPr>
            <a:lvl5pPr>
              <a:defRPr sz="585"/>
            </a:lvl5pPr>
            <a:lvl6pPr>
              <a:defRPr sz="585"/>
            </a:lvl6pPr>
            <a:lvl7pPr>
              <a:defRPr sz="585"/>
            </a:lvl7pPr>
            <a:lvl8pPr>
              <a:defRPr sz="585"/>
            </a:lvl8pPr>
            <a:lvl9pPr>
              <a:defRPr sz="585"/>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15" name="Text Placeholder 6"/>
          <p:cNvSpPr>
            <a:spLocks noGrp="1"/>
          </p:cNvSpPr>
          <p:nvPr>
            <p:ph type="body" sz="quarter" idx="21"/>
          </p:nvPr>
        </p:nvSpPr>
        <p:spPr>
          <a:xfrm>
            <a:off x="3238500" y="1181100"/>
            <a:ext cx="2667000" cy="2540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125" cap="none" baseline="0">
                <a:solidFill>
                  <a:schemeClr val="bg1"/>
                </a:solidFill>
                <a:latin typeface="+mj-lt"/>
              </a:defRPr>
            </a:lvl1pPr>
            <a:lvl2pPr marL="0" indent="0">
              <a:spcBef>
                <a:spcPts val="0"/>
              </a:spcBef>
              <a:buNone/>
              <a:defRPr sz="1250" cap="all" baseline="0">
                <a:solidFill>
                  <a:schemeClr val="bg1"/>
                </a:solidFill>
                <a:latin typeface="+mj-lt"/>
              </a:defRPr>
            </a:lvl2pPr>
            <a:lvl3pPr marL="0" indent="0">
              <a:spcBef>
                <a:spcPts val="0"/>
              </a:spcBef>
              <a:buNone/>
              <a:defRPr sz="1250" cap="all" baseline="0">
                <a:solidFill>
                  <a:schemeClr val="bg1"/>
                </a:solidFill>
                <a:latin typeface="+mj-lt"/>
              </a:defRPr>
            </a:lvl3pPr>
            <a:lvl4pPr marL="0" indent="0">
              <a:spcBef>
                <a:spcPts val="0"/>
              </a:spcBef>
              <a:buNone/>
              <a:defRPr sz="1250" cap="all" baseline="0">
                <a:solidFill>
                  <a:schemeClr val="bg1"/>
                </a:solidFill>
                <a:latin typeface="+mj-lt"/>
              </a:defRPr>
            </a:lvl4pPr>
            <a:lvl5pPr marL="0" indent="0">
              <a:spcBef>
                <a:spcPts val="0"/>
              </a:spcBef>
              <a:buNone/>
              <a:defRPr sz="1250" cap="all" baseline="0">
                <a:solidFill>
                  <a:schemeClr val="bg1"/>
                </a:solidFill>
                <a:latin typeface="+mj-lt"/>
              </a:defRPr>
            </a:lvl5pPr>
            <a:lvl6pPr marL="0" indent="0">
              <a:spcBef>
                <a:spcPts val="0"/>
              </a:spcBef>
              <a:buNone/>
              <a:defRPr sz="1250" cap="all" baseline="0">
                <a:solidFill>
                  <a:schemeClr val="bg1"/>
                </a:solidFill>
                <a:latin typeface="+mj-lt"/>
              </a:defRPr>
            </a:lvl6pPr>
            <a:lvl7pPr marL="0" indent="0">
              <a:spcBef>
                <a:spcPts val="0"/>
              </a:spcBef>
              <a:buNone/>
              <a:defRPr sz="1250" cap="all" baseline="0">
                <a:solidFill>
                  <a:schemeClr val="bg1"/>
                </a:solidFill>
                <a:latin typeface="+mj-lt"/>
              </a:defRPr>
            </a:lvl7pPr>
            <a:lvl8pPr marL="0" indent="0">
              <a:spcBef>
                <a:spcPts val="0"/>
              </a:spcBef>
              <a:buNone/>
              <a:defRPr sz="1250" cap="all" baseline="0">
                <a:solidFill>
                  <a:schemeClr val="bg1"/>
                </a:solidFill>
                <a:latin typeface="+mj-lt"/>
              </a:defRPr>
            </a:lvl8pPr>
            <a:lvl9pPr marL="0" indent="0">
              <a:spcBef>
                <a:spcPts val="0"/>
              </a:spcBef>
              <a:buNone/>
              <a:defRPr sz="1250" cap="all" baseline="0">
                <a:solidFill>
                  <a:schemeClr val="bg1"/>
                </a:solidFill>
                <a:latin typeface="+mj-lt"/>
              </a:defRPr>
            </a:lvl9pPr>
          </a:lstStyle>
          <a:p>
            <a:pPr lvl="0"/>
            <a:r>
              <a:rPr lang="en-GB"/>
              <a:t>Click to edit Master text styles</a:t>
            </a:r>
            <a:endParaRPr lang="en-GB"/>
          </a:p>
        </p:txBody>
      </p:sp>
      <p:sp>
        <p:nvSpPr>
          <p:cNvPr id="22" name="Content Placeholder 17"/>
          <p:cNvSpPr>
            <a:spLocks noGrp="1"/>
          </p:cNvSpPr>
          <p:nvPr>
            <p:ph sz="quarter" idx="27"/>
          </p:nvPr>
        </p:nvSpPr>
        <p:spPr>
          <a:xfrm>
            <a:off x="3238500" y="1482090"/>
            <a:ext cx="2667000" cy="1415741"/>
          </a:xfrm>
        </p:spPr>
        <p:txBody>
          <a:bodyPr tIns="182880"/>
          <a:lstStyle>
            <a:lvl1pPr>
              <a:defRPr sz="665" baseline="0"/>
            </a:lvl1pPr>
            <a:lvl2pPr>
              <a:defRPr sz="585"/>
            </a:lvl2pPr>
            <a:lvl3pPr>
              <a:defRPr sz="585"/>
            </a:lvl3pPr>
            <a:lvl4pPr>
              <a:defRPr sz="585"/>
            </a:lvl4pPr>
            <a:lvl5pPr>
              <a:defRPr sz="585"/>
            </a:lvl5pPr>
            <a:lvl6pPr>
              <a:defRPr sz="585"/>
            </a:lvl6pPr>
            <a:lvl7pPr>
              <a:defRPr sz="585"/>
            </a:lvl7pPr>
            <a:lvl8pPr>
              <a:defRPr sz="585"/>
            </a:lvl8pPr>
            <a:lvl9pPr>
              <a:defRPr sz="585"/>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38" name="Text Placeholder 6"/>
          <p:cNvSpPr>
            <a:spLocks noGrp="1"/>
          </p:cNvSpPr>
          <p:nvPr>
            <p:ph type="body" sz="quarter" idx="40"/>
          </p:nvPr>
        </p:nvSpPr>
        <p:spPr>
          <a:xfrm>
            <a:off x="3238500" y="2985135"/>
            <a:ext cx="2667000" cy="2540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125" cap="none" baseline="0">
                <a:solidFill>
                  <a:schemeClr val="bg1"/>
                </a:solidFill>
                <a:latin typeface="+mj-lt"/>
              </a:defRPr>
            </a:lvl1pPr>
            <a:lvl2pPr marL="0" indent="0">
              <a:spcBef>
                <a:spcPts val="0"/>
              </a:spcBef>
              <a:buNone/>
              <a:defRPr sz="1250" cap="all" baseline="0">
                <a:solidFill>
                  <a:schemeClr val="bg1"/>
                </a:solidFill>
                <a:latin typeface="+mj-lt"/>
              </a:defRPr>
            </a:lvl2pPr>
            <a:lvl3pPr marL="0" indent="0">
              <a:spcBef>
                <a:spcPts val="0"/>
              </a:spcBef>
              <a:buNone/>
              <a:defRPr sz="1250" cap="all" baseline="0">
                <a:solidFill>
                  <a:schemeClr val="bg1"/>
                </a:solidFill>
                <a:latin typeface="+mj-lt"/>
              </a:defRPr>
            </a:lvl3pPr>
            <a:lvl4pPr marL="0" indent="0">
              <a:spcBef>
                <a:spcPts val="0"/>
              </a:spcBef>
              <a:buNone/>
              <a:defRPr sz="1250" cap="all" baseline="0">
                <a:solidFill>
                  <a:schemeClr val="bg1"/>
                </a:solidFill>
                <a:latin typeface="+mj-lt"/>
              </a:defRPr>
            </a:lvl4pPr>
            <a:lvl5pPr marL="0" indent="0">
              <a:spcBef>
                <a:spcPts val="0"/>
              </a:spcBef>
              <a:buNone/>
              <a:defRPr sz="1250" cap="all" baseline="0">
                <a:solidFill>
                  <a:schemeClr val="bg1"/>
                </a:solidFill>
                <a:latin typeface="+mj-lt"/>
              </a:defRPr>
            </a:lvl5pPr>
            <a:lvl6pPr marL="0" indent="0">
              <a:spcBef>
                <a:spcPts val="0"/>
              </a:spcBef>
              <a:buNone/>
              <a:defRPr sz="1250" cap="all" baseline="0">
                <a:solidFill>
                  <a:schemeClr val="bg1"/>
                </a:solidFill>
                <a:latin typeface="+mj-lt"/>
              </a:defRPr>
            </a:lvl6pPr>
            <a:lvl7pPr marL="0" indent="0">
              <a:spcBef>
                <a:spcPts val="0"/>
              </a:spcBef>
              <a:buNone/>
              <a:defRPr sz="1250" cap="all" baseline="0">
                <a:solidFill>
                  <a:schemeClr val="bg1"/>
                </a:solidFill>
                <a:latin typeface="+mj-lt"/>
              </a:defRPr>
            </a:lvl7pPr>
            <a:lvl8pPr marL="0" indent="0">
              <a:spcBef>
                <a:spcPts val="0"/>
              </a:spcBef>
              <a:buNone/>
              <a:defRPr sz="1250" cap="all" baseline="0">
                <a:solidFill>
                  <a:schemeClr val="bg1"/>
                </a:solidFill>
                <a:latin typeface="+mj-lt"/>
              </a:defRPr>
            </a:lvl8pPr>
            <a:lvl9pPr marL="0" indent="0">
              <a:spcBef>
                <a:spcPts val="0"/>
              </a:spcBef>
              <a:buNone/>
              <a:defRPr sz="1250" cap="all" baseline="0">
                <a:solidFill>
                  <a:schemeClr val="bg1"/>
                </a:solidFill>
                <a:latin typeface="+mj-lt"/>
              </a:defRPr>
            </a:lvl9pPr>
          </a:lstStyle>
          <a:p>
            <a:pPr lvl="0"/>
            <a:r>
              <a:rPr lang="en-GB"/>
              <a:t>Click to edit Master text styles</a:t>
            </a:r>
            <a:endParaRPr lang="en-GB"/>
          </a:p>
        </p:txBody>
      </p:sp>
      <p:sp>
        <p:nvSpPr>
          <p:cNvPr id="18" name="Content Placeholder 17"/>
          <p:cNvSpPr>
            <a:spLocks noGrp="1"/>
          </p:cNvSpPr>
          <p:nvPr>
            <p:ph sz="quarter" idx="23"/>
          </p:nvPr>
        </p:nvSpPr>
        <p:spPr>
          <a:xfrm>
            <a:off x="3238500" y="3286125"/>
            <a:ext cx="2667000" cy="1394786"/>
          </a:xfrm>
        </p:spPr>
        <p:txBody>
          <a:bodyPr tIns="182880"/>
          <a:lstStyle>
            <a:lvl1pPr>
              <a:defRPr sz="665" baseline="0"/>
            </a:lvl1pPr>
            <a:lvl2pPr>
              <a:defRPr sz="585"/>
            </a:lvl2pPr>
            <a:lvl3pPr>
              <a:defRPr sz="585"/>
            </a:lvl3pPr>
            <a:lvl4pPr>
              <a:defRPr sz="585"/>
            </a:lvl4pPr>
            <a:lvl5pPr>
              <a:defRPr sz="585"/>
            </a:lvl5pPr>
            <a:lvl6pPr>
              <a:defRPr sz="585"/>
            </a:lvl6pPr>
            <a:lvl7pPr>
              <a:defRPr sz="585"/>
            </a:lvl7pPr>
            <a:lvl8pPr>
              <a:defRPr sz="585"/>
            </a:lvl8pPr>
            <a:lvl9pPr>
              <a:defRPr sz="585"/>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24" name="Text Placeholder 6"/>
          <p:cNvSpPr>
            <a:spLocks noGrp="1"/>
          </p:cNvSpPr>
          <p:nvPr>
            <p:ph type="body" sz="quarter" idx="29"/>
          </p:nvPr>
        </p:nvSpPr>
        <p:spPr>
          <a:xfrm>
            <a:off x="3238500" y="4768215"/>
            <a:ext cx="2667000" cy="2540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125" cap="none" baseline="0">
                <a:solidFill>
                  <a:schemeClr val="bg1"/>
                </a:solidFill>
                <a:latin typeface="+mj-lt"/>
              </a:defRPr>
            </a:lvl1pPr>
            <a:lvl2pPr marL="0" indent="0">
              <a:spcBef>
                <a:spcPts val="0"/>
              </a:spcBef>
              <a:buNone/>
              <a:defRPr sz="1250" cap="all" baseline="0">
                <a:solidFill>
                  <a:schemeClr val="bg1"/>
                </a:solidFill>
                <a:latin typeface="+mj-lt"/>
              </a:defRPr>
            </a:lvl2pPr>
            <a:lvl3pPr marL="0" indent="0">
              <a:spcBef>
                <a:spcPts val="0"/>
              </a:spcBef>
              <a:buNone/>
              <a:defRPr sz="1250" cap="all" baseline="0">
                <a:solidFill>
                  <a:schemeClr val="bg1"/>
                </a:solidFill>
                <a:latin typeface="+mj-lt"/>
              </a:defRPr>
            </a:lvl3pPr>
            <a:lvl4pPr marL="0" indent="0">
              <a:spcBef>
                <a:spcPts val="0"/>
              </a:spcBef>
              <a:buNone/>
              <a:defRPr sz="1250" cap="all" baseline="0">
                <a:solidFill>
                  <a:schemeClr val="bg1"/>
                </a:solidFill>
                <a:latin typeface="+mj-lt"/>
              </a:defRPr>
            </a:lvl4pPr>
            <a:lvl5pPr marL="0" indent="0">
              <a:spcBef>
                <a:spcPts val="0"/>
              </a:spcBef>
              <a:buNone/>
              <a:defRPr sz="1250" cap="all" baseline="0">
                <a:solidFill>
                  <a:schemeClr val="bg1"/>
                </a:solidFill>
                <a:latin typeface="+mj-lt"/>
              </a:defRPr>
            </a:lvl5pPr>
            <a:lvl6pPr marL="0" indent="0">
              <a:spcBef>
                <a:spcPts val="0"/>
              </a:spcBef>
              <a:buNone/>
              <a:defRPr sz="1250" cap="all" baseline="0">
                <a:solidFill>
                  <a:schemeClr val="bg1"/>
                </a:solidFill>
                <a:latin typeface="+mj-lt"/>
              </a:defRPr>
            </a:lvl6pPr>
            <a:lvl7pPr marL="0" indent="0">
              <a:spcBef>
                <a:spcPts val="0"/>
              </a:spcBef>
              <a:buNone/>
              <a:defRPr sz="1250" cap="all" baseline="0">
                <a:solidFill>
                  <a:schemeClr val="bg1"/>
                </a:solidFill>
                <a:latin typeface="+mj-lt"/>
              </a:defRPr>
            </a:lvl7pPr>
            <a:lvl8pPr marL="0" indent="0">
              <a:spcBef>
                <a:spcPts val="0"/>
              </a:spcBef>
              <a:buNone/>
              <a:defRPr sz="1250" cap="all" baseline="0">
                <a:solidFill>
                  <a:schemeClr val="bg1"/>
                </a:solidFill>
                <a:latin typeface="+mj-lt"/>
              </a:defRPr>
            </a:lvl8pPr>
            <a:lvl9pPr marL="0" indent="0">
              <a:spcBef>
                <a:spcPts val="0"/>
              </a:spcBef>
              <a:buNone/>
              <a:defRPr sz="1250" cap="all" baseline="0">
                <a:solidFill>
                  <a:schemeClr val="bg1"/>
                </a:solidFill>
                <a:latin typeface="+mj-lt"/>
              </a:defRPr>
            </a:lvl9pPr>
          </a:lstStyle>
          <a:p>
            <a:pPr lvl="0"/>
            <a:r>
              <a:rPr lang="en-GB"/>
              <a:t>Click to edit Master text styles</a:t>
            </a:r>
            <a:endParaRPr lang="en-GB"/>
          </a:p>
        </p:txBody>
      </p:sp>
      <p:sp>
        <p:nvSpPr>
          <p:cNvPr id="25" name="Content Placeholder 17"/>
          <p:cNvSpPr>
            <a:spLocks noGrp="1"/>
          </p:cNvSpPr>
          <p:nvPr>
            <p:ph sz="quarter" idx="30"/>
          </p:nvPr>
        </p:nvSpPr>
        <p:spPr>
          <a:xfrm>
            <a:off x="3238500" y="5069205"/>
            <a:ext cx="2667000" cy="1520190"/>
          </a:xfrm>
        </p:spPr>
        <p:txBody>
          <a:bodyPr tIns="182880"/>
          <a:lstStyle>
            <a:lvl1pPr>
              <a:defRPr sz="665" baseline="0"/>
            </a:lvl1pPr>
            <a:lvl2pPr>
              <a:defRPr sz="585"/>
            </a:lvl2pPr>
            <a:lvl3pPr>
              <a:defRPr sz="585"/>
            </a:lvl3pPr>
            <a:lvl4pPr>
              <a:defRPr sz="585"/>
            </a:lvl4pPr>
            <a:lvl5pPr>
              <a:defRPr sz="585"/>
            </a:lvl5pPr>
            <a:lvl6pPr>
              <a:defRPr sz="585"/>
            </a:lvl6pPr>
            <a:lvl7pPr>
              <a:defRPr sz="585"/>
            </a:lvl7pPr>
            <a:lvl8pPr>
              <a:defRPr sz="585"/>
            </a:lvl8pPr>
            <a:lvl9pPr>
              <a:defRPr sz="585"/>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26" name="Text Placeholder 6"/>
          <p:cNvSpPr>
            <a:spLocks noGrp="1"/>
          </p:cNvSpPr>
          <p:nvPr>
            <p:ph type="body" sz="quarter" idx="31"/>
          </p:nvPr>
        </p:nvSpPr>
        <p:spPr>
          <a:xfrm>
            <a:off x="6229350" y="1181100"/>
            <a:ext cx="2667000" cy="2540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125" cap="none" baseline="0">
                <a:solidFill>
                  <a:schemeClr val="bg1"/>
                </a:solidFill>
                <a:latin typeface="+mj-lt"/>
              </a:defRPr>
            </a:lvl1pPr>
            <a:lvl2pPr marL="0" indent="0">
              <a:spcBef>
                <a:spcPts val="0"/>
              </a:spcBef>
              <a:buNone/>
              <a:defRPr sz="1250" cap="all" baseline="0">
                <a:solidFill>
                  <a:schemeClr val="bg1"/>
                </a:solidFill>
                <a:latin typeface="+mj-lt"/>
              </a:defRPr>
            </a:lvl2pPr>
            <a:lvl3pPr marL="0" indent="0">
              <a:spcBef>
                <a:spcPts val="0"/>
              </a:spcBef>
              <a:buNone/>
              <a:defRPr sz="1250" cap="all" baseline="0">
                <a:solidFill>
                  <a:schemeClr val="bg1"/>
                </a:solidFill>
                <a:latin typeface="+mj-lt"/>
              </a:defRPr>
            </a:lvl3pPr>
            <a:lvl4pPr marL="0" indent="0">
              <a:spcBef>
                <a:spcPts val="0"/>
              </a:spcBef>
              <a:buNone/>
              <a:defRPr sz="1250" cap="all" baseline="0">
                <a:solidFill>
                  <a:schemeClr val="bg1"/>
                </a:solidFill>
                <a:latin typeface="+mj-lt"/>
              </a:defRPr>
            </a:lvl4pPr>
            <a:lvl5pPr marL="0" indent="0">
              <a:spcBef>
                <a:spcPts val="0"/>
              </a:spcBef>
              <a:buNone/>
              <a:defRPr sz="1250" cap="all" baseline="0">
                <a:solidFill>
                  <a:schemeClr val="bg1"/>
                </a:solidFill>
                <a:latin typeface="+mj-lt"/>
              </a:defRPr>
            </a:lvl5pPr>
            <a:lvl6pPr marL="0" indent="0">
              <a:spcBef>
                <a:spcPts val="0"/>
              </a:spcBef>
              <a:buNone/>
              <a:defRPr sz="1250" cap="all" baseline="0">
                <a:solidFill>
                  <a:schemeClr val="bg1"/>
                </a:solidFill>
                <a:latin typeface="+mj-lt"/>
              </a:defRPr>
            </a:lvl6pPr>
            <a:lvl7pPr marL="0" indent="0">
              <a:spcBef>
                <a:spcPts val="0"/>
              </a:spcBef>
              <a:buNone/>
              <a:defRPr sz="1250" cap="all" baseline="0">
                <a:solidFill>
                  <a:schemeClr val="bg1"/>
                </a:solidFill>
                <a:latin typeface="+mj-lt"/>
              </a:defRPr>
            </a:lvl7pPr>
            <a:lvl8pPr marL="0" indent="0">
              <a:spcBef>
                <a:spcPts val="0"/>
              </a:spcBef>
              <a:buNone/>
              <a:defRPr sz="1250" cap="all" baseline="0">
                <a:solidFill>
                  <a:schemeClr val="bg1"/>
                </a:solidFill>
                <a:latin typeface="+mj-lt"/>
              </a:defRPr>
            </a:lvl8pPr>
            <a:lvl9pPr marL="0" indent="0">
              <a:spcBef>
                <a:spcPts val="0"/>
              </a:spcBef>
              <a:buNone/>
              <a:defRPr sz="1250" cap="all" baseline="0">
                <a:solidFill>
                  <a:schemeClr val="bg1"/>
                </a:solidFill>
                <a:latin typeface="+mj-lt"/>
              </a:defRPr>
            </a:lvl9pPr>
          </a:lstStyle>
          <a:p>
            <a:pPr lvl="0"/>
            <a:r>
              <a:rPr lang="en-GB"/>
              <a:t>Click to edit Master text styles</a:t>
            </a:r>
            <a:endParaRPr lang="en-GB"/>
          </a:p>
        </p:txBody>
      </p:sp>
      <p:sp>
        <p:nvSpPr>
          <p:cNvPr id="27" name="Content Placeholder 17"/>
          <p:cNvSpPr>
            <a:spLocks noGrp="1"/>
          </p:cNvSpPr>
          <p:nvPr>
            <p:ph sz="quarter" idx="32"/>
          </p:nvPr>
        </p:nvSpPr>
        <p:spPr>
          <a:xfrm>
            <a:off x="6229350" y="1482090"/>
            <a:ext cx="2667000" cy="1524000"/>
          </a:xfrm>
        </p:spPr>
        <p:txBody>
          <a:bodyPr tIns="182880"/>
          <a:lstStyle>
            <a:lvl1pPr>
              <a:defRPr sz="665" baseline="0"/>
            </a:lvl1pPr>
            <a:lvl2pPr>
              <a:defRPr sz="585"/>
            </a:lvl2pPr>
            <a:lvl3pPr>
              <a:defRPr sz="585"/>
            </a:lvl3pPr>
            <a:lvl4pPr>
              <a:defRPr sz="585"/>
            </a:lvl4pPr>
            <a:lvl5pPr>
              <a:defRPr sz="585"/>
            </a:lvl5pPr>
            <a:lvl6pPr>
              <a:defRPr sz="585"/>
            </a:lvl6pPr>
            <a:lvl7pPr>
              <a:defRPr sz="585"/>
            </a:lvl7pPr>
            <a:lvl8pPr>
              <a:defRPr sz="585"/>
            </a:lvl8pPr>
            <a:lvl9pPr>
              <a:defRPr sz="585"/>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28" name="Content Placeholder 17"/>
          <p:cNvSpPr>
            <a:spLocks noGrp="1"/>
          </p:cNvSpPr>
          <p:nvPr>
            <p:ph sz="quarter" idx="33"/>
          </p:nvPr>
        </p:nvSpPr>
        <p:spPr>
          <a:xfrm>
            <a:off x="6229350" y="3107257"/>
            <a:ext cx="2667000" cy="945544"/>
          </a:xfrm>
        </p:spPr>
        <p:txBody>
          <a:bodyPr tIns="182880"/>
          <a:lstStyle>
            <a:lvl1pPr>
              <a:defRPr sz="665" baseline="0"/>
            </a:lvl1pPr>
            <a:lvl2pPr>
              <a:defRPr sz="585"/>
            </a:lvl2pPr>
            <a:lvl3pPr>
              <a:defRPr sz="585"/>
            </a:lvl3pPr>
            <a:lvl4pPr>
              <a:defRPr sz="585"/>
            </a:lvl4pPr>
            <a:lvl5pPr>
              <a:defRPr sz="585"/>
            </a:lvl5pPr>
            <a:lvl6pPr>
              <a:defRPr sz="585"/>
            </a:lvl6pPr>
            <a:lvl7pPr>
              <a:defRPr sz="585"/>
            </a:lvl7pPr>
            <a:lvl8pPr>
              <a:defRPr sz="585"/>
            </a:lvl8pPr>
            <a:lvl9pPr>
              <a:defRPr sz="585"/>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p:txBody>
      </p:sp>
      <p:sp>
        <p:nvSpPr>
          <p:cNvPr id="39" name="Text Placeholder 6"/>
          <p:cNvSpPr>
            <a:spLocks noGrp="1"/>
          </p:cNvSpPr>
          <p:nvPr>
            <p:ph type="body" sz="quarter" idx="41"/>
          </p:nvPr>
        </p:nvSpPr>
        <p:spPr>
          <a:xfrm>
            <a:off x="6229350" y="4118249"/>
            <a:ext cx="2667000" cy="2540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125" cap="none" baseline="0">
                <a:solidFill>
                  <a:schemeClr val="bg1"/>
                </a:solidFill>
                <a:latin typeface="+mj-lt"/>
              </a:defRPr>
            </a:lvl1pPr>
            <a:lvl2pPr marL="0" indent="0">
              <a:spcBef>
                <a:spcPts val="0"/>
              </a:spcBef>
              <a:buNone/>
              <a:defRPr sz="1250" cap="all" baseline="0">
                <a:solidFill>
                  <a:schemeClr val="bg1"/>
                </a:solidFill>
                <a:latin typeface="+mj-lt"/>
              </a:defRPr>
            </a:lvl2pPr>
            <a:lvl3pPr marL="0" indent="0">
              <a:spcBef>
                <a:spcPts val="0"/>
              </a:spcBef>
              <a:buNone/>
              <a:defRPr sz="1250" cap="all" baseline="0">
                <a:solidFill>
                  <a:schemeClr val="bg1"/>
                </a:solidFill>
                <a:latin typeface="+mj-lt"/>
              </a:defRPr>
            </a:lvl3pPr>
            <a:lvl4pPr marL="0" indent="0">
              <a:spcBef>
                <a:spcPts val="0"/>
              </a:spcBef>
              <a:buNone/>
              <a:defRPr sz="1250" cap="all" baseline="0">
                <a:solidFill>
                  <a:schemeClr val="bg1"/>
                </a:solidFill>
                <a:latin typeface="+mj-lt"/>
              </a:defRPr>
            </a:lvl4pPr>
            <a:lvl5pPr marL="0" indent="0">
              <a:spcBef>
                <a:spcPts val="0"/>
              </a:spcBef>
              <a:buNone/>
              <a:defRPr sz="1250" cap="all" baseline="0">
                <a:solidFill>
                  <a:schemeClr val="bg1"/>
                </a:solidFill>
                <a:latin typeface="+mj-lt"/>
              </a:defRPr>
            </a:lvl5pPr>
            <a:lvl6pPr marL="0" indent="0">
              <a:spcBef>
                <a:spcPts val="0"/>
              </a:spcBef>
              <a:buNone/>
              <a:defRPr sz="1250" cap="all" baseline="0">
                <a:solidFill>
                  <a:schemeClr val="bg1"/>
                </a:solidFill>
                <a:latin typeface="+mj-lt"/>
              </a:defRPr>
            </a:lvl6pPr>
            <a:lvl7pPr marL="0" indent="0">
              <a:spcBef>
                <a:spcPts val="0"/>
              </a:spcBef>
              <a:buNone/>
              <a:defRPr sz="1250" cap="all" baseline="0">
                <a:solidFill>
                  <a:schemeClr val="bg1"/>
                </a:solidFill>
                <a:latin typeface="+mj-lt"/>
              </a:defRPr>
            </a:lvl7pPr>
            <a:lvl8pPr marL="0" indent="0">
              <a:spcBef>
                <a:spcPts val="0"/>
              </a:spcBef>
              <a:buNone/>
              <a:defRPr sz="1250" cap="all" baseline="0">
                <a:solidFill>
                  <a:schemeClr val="bg1"/>
                </a:solidFill>
                <a:latin typeface="+mj-lt"/>
              </a:defRPr>
            </a:lvl8pPr>
            <a:lvl9pPr marL="0" indent="0">
              <a:spcBef>
                <a:spcPts val="0"/>
              </a:spcBef>
              <a:buNone/>
              <a:defRPr sz="1250" cap="all" baseline="0">
                <a:solidFill>
                  <a:schemeClr val="bg1"/>
                </a:solidFill>
                <a:latin typeface="+mj-lt"/>
              </a:defRPr>
            </a:lvl9pPr>
          </a:lstStyle>
          <a:p>
            <a:pPr lvl="0"/>
            <a:r>
              <a:rPr lang="en-GB"/>
              <a:t>Click to edit Master text styles</a:t>
            </a:r>
            <a:endParaRPr lang="en-GB"/>
          </a:p>
        </p:txBody>
      </p:sp>
      <p:sp>
        <p:nvSpPr>
          <p:cNvPr id="40" name="Content Placeholder 17"/>
          <p:cNvSpPr>
            <a:spLocks noGrp="1"/>
          </p:cNvSpPr>
          <p:nvPr>
            <p:ph sz="quarter" idx="42"/>
          </p:nvPr>
        </p:nvSpPr>
        <p:spPr>
          <a:xfrm>
            <a:off x="6229350" y="4419239"/>
            <a:ext cx="2667000" cy="905164"/>
          </a:xfrm>
        </p:spPr>
        <p:txBody>
          <a:bodyPr tIns="182880"/>
          <a:lstStyle>
            <a:lvl1pPr>
              <a:defRPr sz="665" baseline="0"/>
            </a:lvl1pPr>
            <a:lvl2pPr>
              <a:defRPr sz="585"/>
            </a:lvl2pPr>
            <a:lvl3pPr>
              <a:defRPr sz="585"/>
            </a:lvl3pPr>
            <a:lvl4pPr>
              <a:defRPr sz="585"/>
            </a:lvl4pPr>
            <a:lvl5pPr>
              <a:defRPr sz="585"/>
            </a:lvl5pPr>
            <a:lvl6pPr>
              <a:defRPr sz="585"/>
            </a:lvl6pPr>
            <a:lvl7pPr>
              <a:defRPr sz="585"/>
            </a:lvl7pPr>
            <a:lvl8pPr>
              <a:defRPr sz="585"/>
            </a:lvl8pPr>
            <a:lvl9pPr>
              <a:defRPr sz="585"/>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p:txBody>
      </p:sp>
      <p:sp>
        <p:nvSpPr>
          <p:cNvPr id="29" name="Text Placeholder 6"/>
          <p:cNvSpPr>
            <a:spLocks noGrp="1"/>
          </p:cNvSpPr>
          <p:nvPr>
            <p:ph type="body" sz="quarter" idx="34"/>
          </p:nvPr>
        </p:nvSpPr>
        <p:spPr>
          <a:xfrm>
            <a:off x="6229350" y="5358765"/>
            <a:ext cx="2667000" cy="2540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125" cap="none" baseline="0">
                <a:solidFill>
                  <a:schemeClr val="bg1"/>
                </a:solidFill>
                <a:latin typeface="+mj-lt"/>
              </a:defRPr>
            </a:lvl1pPr>
            <a:lvl2pPr marL="0" indent="0">
              <a:spcBef>
                <a:spcPts val="0"/>
              </a:spcBef>
              <a:buNone/>
              <a:defRPr sz="1250" cap="all" baseline="0">
                <a:solidFill>
                  <a:schemeClr val="bg1"/>
                </a:solidFill>
                <a:latin typeface="+mj-lt"/>
              </a:defRPr>
            </a:lvl2pPr>
            <a:lvl3pPr marL="0" indent="0">
              <a:spcBef>
                <a:spcPts val="0"/>
              </a:spcBef>
              <a:buNone/>
              <a:defRPr sz="1250" cap="all" baseline="0">
                <a:solidFill>
                  <a:schemeClr val="bg1"/>
                </a:solidFill>
                <a:latin typeface="+mj-lt"/>
              </a:defRPr>
            </a:lvl3pPr>
            <a:lvl4pPr marL="0" indent="0">
              <a:spcBef>
                <a:spcPts val="0"/>
              </a:spcBef>
              <a:buNone/>
              <a:defRPr sz="1250" cap="all" baseline="0">
                <a:solidFill>
                  <a:schemeClr val="bg1"/>
                </a:solidFill>
                <a:latin typeface="+mj-lt"/>
              </a:defRPr>
            </a:lvl4pPr>
            <a:lvl5pPr marL="0" indent="0">
              <a:spcBef>
                <a:spcPts val="0"/>
              </a:spcBef>
              <a:buNone/>
              <a:defRPr sz="1250" cap="all" baseline="0">
                <a:solidFill>
                  <a:schemeClr val="bg1"/>
                </a:solidFill>
                <a:latin typeface="+mj-lt"/>
              </a:defRPr>
            </a:lvl5pPr>
            <a:lvl6pPr marL="0" indent="0">
              <a:spcBef>
                <a:spcPts val="0"/>
              </a:spcBef>
              <a:buNone/>
              <a:defRPr sz="1250" cap="all" baseline="0">
                <a:solidFill>
                  <a:schemeClr val="bg1"/>
                </a:solidFill>
                <a:latin typeface="+mj-lt"/>
              </a:defRPr>
            </a:lvl6pPr>
            <a:lvl7pPr marL="0" indent="0">
              <a:spcBef>
                <a:spcPts val="0"/>
              </a:spcBef>
              <a:buNone/>
              <a:defRPr sz="1250" cap="all" baseline="0">
                <a:solidFill>
                  <a:schemeClr val="bg1"/>
                </a:solidFill>
                <a:latin typeface="+mj-lt"/>
              </a:defRPr>
            </a:lvl7pPr>
            <a:lvl8pPr marL="0" indent="0">
              <a:spcBef>
                <a:spcPts val="0"/>
              </a:spcBef>
              <a:buNone/>
              <a:defRPr sz="1250" cap="all" baseline="0">
                <a:solidFill>
                  <a:schemeClr val="bg1"/>
                </a:solidFill>
                <a:latin typeface="+mj-lt"/>
              </a:defRPr>
            </a:lvl8pPr>
            <a:lvl9pPr marL="0" indent="0">
              <a:spcBef>
                <a:spcPts val="0"/>
              </a:spcBef>
              <a:buNone/>
              <a:defRPr sz="1250" cap="all" baseline="0">
                <a:solidFill>
                  <a:schemeClr val="bg1"/>
                </a:solidFill>
                <a:latin typeface="+mj-lt"/>
              </a:defRPr>
            </a:lvl9pPr>
          </a:lstStyle>
          <a:p>
            <a:pPr lvl="0"/>
            <a:r>
              <a:rPr lang="en-GB"/>
              <a:t>Click to edit Master text styles</a:t>
            </a:r>
            <a:endParaRPr lang="en-GB"/>
          </a:p>
        </p:txBody>
      </p:sp>
      <p:sp>
        <p:nvSpPr>
          <p:cNvPr id="30" name="Content Placeholder 17"/>
          <p:cNvSpPr>
            <a:spLocks noGrp="1"/>
          </p:cNvSpPr>
          <p:nvPr>
            <p:ph sz="quarter" idx="35"/>
          </p:nvPr>
        </p:nvSpPr>
        <p:spPr>
          <a:xfrm>
            <a:off x="6229350" y="5659755"/>
            <a:ext cx="2667000" cy="929640"/>
          </a:xfrm>
        </p:spPr>
        <p:txBody>
          <a:bodyPr tIns="182880"/>
          <a:lstStyle>
            <a:lvl1pPr>
              <a:defRPr sz="665" baseline="0"/>
            </a:lvl1pPr>
            <a:lvl2pPr>
              <a:defRPr sz="585"/>
            </a:lvl2pPr>
            <a:lvl3pPr>
              <a:defRPr sz="585"/>
            </a:lvl3pPr>
            <a:lvl4pPr>
              <a:defRPr sz="585"/>
            </a:lvl4pPr>
            <a:lvl5pPr>
              <a:defRPr sz="585"/>
            </a:lvl5pPr>
            <a:lvl6pPr>
              <a:defRPr sz="585"/>
            </a:lvl6pPr>
            <a:lvl7pPr>
              <a:defRPr sz="585"/>
            </a:lvl7pPr>
            <a:lvl8pPr>
              <a:defRPr sz="585"/>
            </a:lvl8pPr>
            <a:lvl9pPr>
              <a:defRPr sz="585"/>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8" name="Picture Placeholder 7"/>
          <p:cNvSpPr>
            <a:spLocks noGrp="1"/>
          </p:cNvSpPr>
          <p:nvPr>
            <p:ph type="pic" sz="quarter" idx="43"/>
          </p:nvPr>
        </p:nvSpPr>
        <p:spPr>
          <a:xfrm>
            <a:off x="6723062" y="0"/>
            <a:ext cx="2420938" cy="800509"/>
          </a:xfrm>
        </p:spPr>
        <p:txBody>
          <a:bodyPr tIns="457200"/>
          <a:lstStyle>
            <a:lvl1pPr marL="0" indent="0" algn="ctr">
              <a:buNone/>
              <a:defRPr>
                <a:solidFill>
                  <a:schemeClr val="bg1"/>
                </a:solidFill>
              </a:defRPr>
            </a:lvl1pPr>
          </a:lstStyle>
          <a:p>
            <a:pPr lvl="0"/>
            <a:r>
              <a:rPr lang="en-US" noProof="0"/>
              <a:t>Click icon to add picture</a:t>
            </a:r>
            <a:endParaRPr lang="en-US" noProof="0" dirty="0"/>
          </a:p>
        </p:txBody>
      </p:sp>
      <p:sp>
        <p:nvSpPr>
          <p:cNvPr id="33" name="Date Placeholder 2"/>
          <p:cNvSpPr>
            <a:spLocks noGrp="1"/>
          </p:cNvSpPr>
          <p:nvPr>
            <p:ph type="dt" sz="half" idx="44"/>
          </p:nvPr>
        </p:nvSpPr>
        <p:spPr>
          <a:xfrm>
            <a:off x="0" y="0"/>
            <a:ext cx="0" cy="0"/>
          </a:xfrm>
        </p:spPr>
        <p:txBody>
          <a:bodyPr/>
          <a:lstStyle>
            <a:lvl1pPr>
              <a:defRPr/>
            </a:lvl1pPr>
          </a:lstStyle>
          <a:p>
            <a:pPr>
              <a:defRPr/>
            </a:pPr>
            <a:fld id="{93B7CB2B-E3E9-3E4A-AEA4-9D16094D86F7}" type="datetimeFigureOut">
              <a:rPr lang="en-US"/>
            </a:fld>
            <a:endParaRPr lang="en-US"/>
          </a:p>
        </p:txBody>
      </p:sp>
      <p:sp>
        <p:nvSpPr>
          <p:cNvPr id="34" name="Footer Placeholder 3"/>
          <p:cNvSpPr>
            <a:spLocks noGrp="1"/>
          </p:cNvSpPr>
          <p:nvPr>
            <p:ph type="ftr" sz="quarter" idx="45"/>
          </p:nvPr>
        </p:nvSpPr>
        <p:spPr>
          <a:xfrm>
            <a:off x="0" y="0"/>
            <a:ext cx="0" cy="0"/>
          </a:xfrm>
        </p:spPr>
        <p:txBody>
          <a:bodyPr/>
          <a:lstStyle>
            <a:lvl1pPr>
              <a:defRPr/>
            </a:lvl1pPr>
          </a:lstStyle>
          <a:p>
            <a:pPr>
              <a:defRPr/>
            </a:pPr>
            <a:endParaRPr lang="en-US"/>
          </a:p>
        </p:txBody>
      </p:sp>
      <p:sp>
        <p:nvSpPr>
          <p:cNvPr id="35" name="Slide Number Placeholder 4"/>
          <p:cNvSpPr>
            <a:spLocks noGrp="1"/>
          </p:cNvSpPr>
          <p:nvPr>
            <p:ph type="sldNum" sz="quarter" idx="46"/>
          </p:nvPr>
        </p:nvSpPr>
        <p:spPr>
          <a:xfrm>
            <a:off x="0" y="0"/>
            <a:ext cx="0" cy="0"/>
          </a:xfrm>
        </p:spPr>
        <p:txBody>
          <a:bodyPr vert="horz" wrap="square" lIns="91440" tIns="45720" rIns="91440" bIns="45720" numCol="1" anchor="t" anchorCtr="0" compatLnSpc="1"/>
          <a:lstStyle>
            <a:lvl1pPr>
              <a:defRPr/>
            </a:lvl1pPr>
          </a:lstStyle>
          <a:p>
            <a:fld id="{CDB98EFB-4CCC-D248-A5E4-E575172F9C9C}"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endParaRPr lang="en-GB"/>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alpha val="49019"/>
          </a:srgb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GB" altLang="en-US"/>
              <a:t>Click to edit Master title style</a:t>
            </a:r>
            <a:endParaRPr lang="en-GB"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GB" altLang="en-US"/>
              <a:t>Click to edit Master text styles</a:t>
            </a:r>
            <a:endParaRPr lang="en-GB" altLang="en-US"/>
          </a:p>
          <a:p>
            <a:pPr lvl="1"/>
            <a:r>
              <a:rPr lang="en-GB" altLang="en-US"/>
              <a:t>Second level</a:t>
            </a:r>
            <a:endParaRPr lang="en-GB" altLang="en-US"/>
          </a:p>
          <a:p>
            <a:pPr lvl="2"/>
            <a:r>
              <a:rPr lang="en-GB" altLang="en-US"/>
              <a:t>Third level</a:t>
            </a:r>
            <a:endParaRPr lang="en-GB" altLang="en-US"/>
          </a:p>
          <a:p>
            <a:pPr lvl="3"/>
            <a:r>
              <a:rPr lang="en-GB" altLang="en-US"/>
              <a:t>Fourth level</a:t>
            </a:r>
            <a:endParaRPr lang="en-GB" altLang="en-US"/>
          </a:p>
          <a:p>
            <a:pPr lvl="4"/>
            <a:r>
              <a:rPr lang="en-GB" altLang="en-US"/>
              <a:t>Fifth level</a:t>
            </a:r>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2.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noChangeArrowheads="1"/>
          </p:cNvSpPr>
          <p:nvPr>
            <p:ph type="title"/>
          </p:nvPr>
        </p:nvSpPr>
        <p:spPr>
          <a:xfrm>
            <a:off x="33338" y="0"/>
            <a:ext cx="6265862" cy="525463"/>
          </a:xfrm>
        </p:spPr>
        <p:txBody>
          <a:bodyPr/>
          <a:lstStyle/>
          <a:p>
            <a:pPr algn="l"/>
            <a:r>
              <a:rPr lang="en-GB" altLang="en-US" sz="2400"/>
              <a:t>Benchmarking</a:t>
            </a:r>
            <a:r>
              <a:rPr lang="en-US" altLang="en-US" sz="2400"/>
              <a:t>, </a:t>
            </a:r>
            <a:r>
              <a:rPr lang="en-GB" altLang="en-US" sz="2400"/>
              <a:t>Primark Ltd</a:t>
            </a:r>
            <a:r>
              <a:rPr lang="en-US" altLang="en-US" sz="2400"/>
              <a:t>, </a:t>
            </a:r>
            <a:endParaRPr lang="en-US" altLang="en-US" sz="2400"/>
          </a:p>
        </p:txBody>
      </p:sp>
      <p:sp>
        <p:nvSpPr>
          <p:cNvPr id="67" name="Text Placeholder 66"/>
          <p:cNvSpPr>
            <a:spLocks noGrp="1"/>
          </p:cNvSpPr>
          <p:nvPr>
            <p:ph type="body" sz="quarter" idx="13"/>
          </p:nvPr>
        </p:nvSpPr>
        <p:spPr>
          <a:xfrm>
            <a:off x="225425" y="2546350"/>
            <a:ext cx="2730500" cy="274638"/>
          </a:xfrm>
        </p:spPr>
        <p:txBody>
          <a:bodyPr/>
          <a:lstStyle/>
          <a:p>
            <a:pPr>
              <a:defRPr/>
            </a:pPr>
            <a:r>
              <a:rPr lang="en-US" b="1" dirty="0"/>
              <a:t>Aim and Approach</a:t>
            </a:r>
            <a:endParaRPr lang="en-US" b="1" dirty="0"/>
          </a:p>
        </p:txBody>
      </p:sp>
      <p:sp>
        <p:nvSpPr>
          <p:cNvPr id="7" name="Text Placeholder 6"/>
          <p:cNvSpPr>
            <a:spLocks noGrp="1"/>
          </p:cNvSpPr>
          <p:nvPr>
            <p:ph type="body" sz="quarter" idx="17"/>
          </p:nvPr>
        </p:nvSpPr>
        <p:spPr>
          <a:xfrm>
            <a:off x="238125" y="776288"/>
            <a:ext cx="2667000" cy="254000"/>
          </a:xfrm>
        </p:spPr>
        <p:txBody>
          <a:bodyPr/>
          <a:lstStyle/>
          <a:p>
            <a:pPr>
              <a:defRPr/>
            </a:pPr>
            <a:r>
              <a:rPr lang="en-US" b="1" dirty="0"/>
              <a:t>Benchmarking Subjects</a:t>
            </a:r>
            <a:endParaRPr lang="en-US" b="1" dirty="0"/>
          </a:p>
        </p:txBody>
      </p:sp>
      <p:sp>
        <p:nvSpPr>
          <p:cNvPr id="16388" name="Content Placeholder 11"/>
          <p:cNvSpPr>
            <a:spLocks noGrp="1" noChangeArrowheads="1"/>
          </p:cNvSpPr>
          <p:nvPr>
            <p:ph sz="quarter" idx="25"/>
          </p:nvPr>
        </p:nvSpPr>
        <p:spPr>
          <a:xfrm>
            <a:off x="247650" y="1030605"/>
            <a:ext cx="2667000" cy="1539875"/>
          </a:xfrm>
        </p:spPr>
        <p:txBody>
          <a:bodyPr/>
          <a:lstStyle/>
          <a:p>
            <a:pPr marL="0" indent="0">
              <a:buFontTx/>
              <a:buNone/>
            </a:pPr>
            <a:r>
              <a:rPr lang="en-US" altLang="en-US" sz="1400"/>
              <a:t>PRIMARK STORES LIMITED</a:t>
            </a:r>
            <a:endParaRPr lang="en-US" altLang="en-US" sz="1400"/>
          </a:p>
          <a:p>
            <a:pPr marL="0" indent="0">
              <a:buFontTx/>
              <a:buNone/>
            </a:pPr>
            <a:r>
              <a:rPr lang="en-US" altLang="en-US" sz="1400"/>
              <a:t>London, England, </a:t>
            </a:r>
            <a:r>
              <a:rPr lang="en-GB" altLang="en-US" sz="1400"/>
              <a:t>Clothing, Footwear and Accessories</a:t>
            </a:r>
            <a:endParaRPr lang="en-US" altLang="en-US" sz="1400"/>
          </a:p>
          <a:p>
            <a:pPr marL="0" indent="0">
              <a:buFontTx/>
              <a:buNone/>
            </a:pPr>
            <a:r>
              <a:rPr lang="en-US" altLang="en-US" sz="1400"/>
              <a:t>H&amp;M</a:t>
            </a:r>
            <a:r>
              <a:rPr lang="en-GB" altLang="en-US" sz="1400"/>
              <a:t> </a:t>
            </a:r>
            <a:r>
              <a:rPr lang="en-US" altLang="en-US" sz="1400"/>
              <a:t>London, England and </a:t>
            </a:r>
            <a:r>
              <a:rPr lang="en-GB" altLang="en-US" sz="1400"/>
              <a:t>Clothing, Accessories and footwear.</a:t>
            </a:r>
            <a:endParaRPr lang="en-GB" altLang="en-US" sz="1400"/>
          </a:p>
        </p:txBody>
      </p:sp>
      <p:sp>
        <p:nvSpPr>
          <p:cNvPr id="8" name="Text Placeholder 7"/>
          <p:cNvSpPr>
            <a:spLocks noGrp="1"/>
          </p:cNvSpPr>
          <p:nvPr>
            <p:ph type="body" sz="quarter" idx="19"/>
          </p:nvPr>
        </p:nvSpPr>
        <p:spPr>
          <a:xfrm>
            <a:off x="288925" y="4551363"/>
            <a:ext cx="2667000" cy="254000"/>
          </a:xfrm>
        </p:spPr>
        <p:txBody>
          <a:bodyPr/>
          <a:lstStyle/>
          <a:p>
            <a:pPr>
              <a:defRPr/>
            </a:pPr>
            <a:r>
              <a:rPr lang="en-US" sz="1000" b="1" dirty="0"/>
              <a:t>Sources of Data</a:t>
            </a:r>
            <a:endParaRPr lang="en-US" sz="1000" b="1" dirty="0"/>
          </a:p>
        </p:txBody>
      </p:sp>
      <p:sp>
        <p:nvSpPr>
          <p:cNvPr id="16" name="Text Placeholder 15"/>
          <p:cNvSpPr>
            <a:spLocks noGrp="1"/>
          </p:cNvSpPr>
          <p:nvPr>
            <p:ph type="body" sz="quarter" idx="29"/>
          </p:nvPr>
        </p:nvSpPr>
        <p:spPr>
          <a:xfrm>
            <a:off x="3167063" y="2481263"/>
            <a:ext cx="5738812" cy="254000"/>
          </a:xfrm>
        </p:spPr>
        <p:txBody>
          <a:bodyPr/>
          <a:lstStyle/>
          <a:p>
            <a:pPr>
              <a:defRPr/>
            </a:pPr>
            <a:r>
              <a:rPr lang="en-US" b="1" dirty="0"/>
              <a:t>Visual Panels</a:t>
            </a:r>
            <a:endParaRPr lang="en-US" b="1" dirty="0"/>
          </a:p>
        </p:txBody>
      </p:sp>
      <p:sp>
        <p:nvSpPr>
          <p:cNvPr id="18" name="Text Placeholder 17"/>
          <p:cNvSpPr>
            <a:spLocks noGrp="1"/>
          </p:cNvSpPr>
          <p:nvPr>
            <p:ph type="body" sz="quarter" idx="31"/>
          </p:nvPr>
        </p:nvSpPr>
        <p:spPr>
          <a:xfrm>
            <a:off x="3167063" y="765175"/>
            <a:ext cx="5729287" cy="254000"/>
          </a:xfrm>
        </p:spPr>
        <p:txBody>
          <a:bodyPr/>
          <a:lstStyle/>
          <a:p>
            <a:pPr>
              <a:defRPr/>
            </a:pPr>
            <a:r>
              <a:rPr lang="en-US" b="1" dirty="0"/>
              <a:t>Key Identified Gaps from the </a:t>
            </a:r>
            <a:r>
              <a:rPr lang="en-US" b="1" dirty="0" err="1"/>
              <a:t>Benhcmarking</a:t>
            </a:r>
            <a:endParaRPr lang="en-US" b="1" dirty="0"/>
          </a:p>
        </p:txBody>
      </p:sp>
      <p:sp>
        <p:nvSpPr>
          <p:cNvPr id="71" name="Text Placeholder 70"/>
          <p:cNvSpPr>
            <a:spLocks noGrp="1"/>
          </p:cNvSpPr>
          <p:nvPr>
            <p:ph type="body" sz="quarter" idx="41"/>
          </p:nvPr>
        </p:nvSpPr>
        <p:spPr>
          <a:xfrm>
            <a:off x="3195638" y="4435475"/>
            <a:ext cx="5710237" cy="254000"/>
          </a:xfrm>
        </p:spPr>
        <p:txBody>
          <a:bodyPr/>
          <a:lstStyle/>
          <a:p>
            <a:pPr>
              <a:defRPr/>
            </a:pPr>
            <a:r>
              <a:rPr lang="en-US" b="1" dirty="0"/>
              <a:t>Recommendations</a:t>
            </a:r>
            <a:endParaRPr lang="en-US" b="1" dirty="0"/>
          </a:p>
        </p:txBody>
      </p:sp>
      <p:sp>
        <p:nvSpPr>
          <p:cNvPr id="16393" name="Content Placeholder 14"/>
          <p:cNvSpPr>
            <a:spLocks noGrp="1" noChangeArrowheads="1"/>
          </p:cNvSpPr>
          <p:nvPr>
            <p:ph sz="quarter" idx="42"/>
          </p:nvPr>
        </p:nvSpPr>
        <p:spPr>
          <a:xfrm>
            <a:off x="3204210" y="4551680"/>
            <a:ext cx="5709920" cy="2191385"/>
          </a:xfrm>
        </p:spPr>
        <p:txBody>
          <a:bodyPr/>
          <a:lstStyle/>
          <a:p>
            <a:pPr marL="0" indent="0">
              <a:buFontTx/>
              <a:buNone/>
            </a:pPr>
            <a:r>
              <a:rPr lang="en-US" altLang="en-US" sz="1400"/>
              <a:t>Primark should invest in more sustainable sourced material to increase the trust of their customers because of environmental awareness. Customers now buy sustainably by looking at the company’s CSR- corporate social responsibility in terms of the company’s transparency and value on sustainability and working conditions of the employees. Primark revenue is low and based on the company's vision to expand globally- global strategy and e-commerce strategy needs to be implemented. Primark should increase the number of stores and engage in online sales to attract more customers to increase their sales.</a:t>
            </a:r>
            <a:endParaRPr lang="en-US" altLang="en-US" sz="1400"/>
          </a:p>
        </p:txBody>
      </p:sp>
      <p:sp>
        <p:nvSpPr>
          <p:cNvPr id="16394" name="Content Placeholder 12"/>
          <p:cNvSpPr>
            <a:spLocks noGrp="1" noChangeArrowheads="1"/>
          </p:cNvSpPr>
          <p:nvPr>
            <p:ph sz="quarter" idx="32"/>
          </p:nvPr>
        </p:nvSpPr>
        <p:spPr>
          <a:xfrm>
            <a:off x="3167063" y="1052513"/>
            <a:ext cx="5729287" cy="1358900"/>
          </a:xfrm>
        </p:spPr>
        <p:txBody>
          <a:bodyPr/>
          <a:lstStyle/>
          <a:p>
            <a:r>
              <a:rPr lang="en-GB" altLang="en-US" sz="1400"/>
              <a:t>Financial: H&amp;M has a higher Revenue of 10.91%, ROCE 19.63%,  H&amp;M has 35% market shares and shareholders fund of 13.2% . </a:t>
            </a:r>
            <a:endParaRPr lang="en-GB" altLang="en-US" sz="1400"/>
          </a:p>
          <a:p>
            <a:r>
              <a:rPr lang="en-GB" altLang="en-US" sz="1400"/>
              <a:t>Non -financial: H&amp;M had 84% S</a:t>
            </a:r>
            <a:r>
              <a:rPr lang="en-GB" altLang="en-US" sz="1400">
                <a:sym typeface="+mn-ea"/>
              </a:rPr>
              <a:t>ustainable sourced material, and Renewable energy consumed was 92%.</a:t>
            </a:r>
            <a:endParaRPr lang="en-GB" altLang="en-US" sz="1400"/>
          </a:p>
        </p:txBody>
      </p:sp>
      <p:pic>
        <p:nvPicPr>
          <p:cNvPr id="19" name="Picture Placeholder 5" descr="A close up of a logo&#10;&#10;Description automatically generated"/>
          <p:cNvPicPr>
            <a:picLocks noGrp="1" noChangeAspect="1"/>
          </p:cNvPicPr>
          <p:nvPr>
            <p:ph type="pic" sz="quarter" idx="43"/>
          </p:nvPr>
        </p:nvPicPr>
        <p:blipFill>
          <a:blip r:embed="rId1">
            <a:extLst>
              <a:ext uri="{28A0092B-C50C-407E-A947-70E740481C1C}">
                <a14:useLocalDpi xmlns:a14="http://schemas.microsoft.com/office/drawing/2010/main" val="0"/>
              </a:ext>
            </a:extLst>
          </a:blip>
          <a:srcRect t="29459" b="29459"/>
          <a:stretch>
            <a:fillRect/>
          </a:stretch>
        </p:blipFill>
        <p:spPr/>
      </p:pic>
      <p:sp>
        <p:nvSpPr>
          <p:cNvPr id="16397" name="Content Placeholder 2"/>
          <p:cNvSpPr>
            <a:spLocks noGrp="1" noChangeArrowheads="1"/>
          </p:cNvSpPr>
          <p:nvPr>
            <p:ph sz="quarter" idx="26"/>
          </p:nvPr>
        </p:nvSpPr>
        <p:spPr>
          <a:xfrm>
            <a:off x="238125" y="4805363"/>
            <a:ext cx="2667000" cy="1784350"/>
          </a:xfrm>
        </p:spPr>
        <p:txBody>
          <a:bodyPr/>
          <a:lstStyle/>
          <a:p>
            <a:pPr marL="0" indent="0">
              <a:buFontTx/>
              <a:buNone/>
            </a:pPr>
            <a:r>
              <a:rPr lang="en-GB" altLang="en-US" sz="1200"/>
              <a:t>A secondary data was sourced from </a:t>
            </a:r>
            <a:r>
              <a:rPr lang="en-GB" altLang="en-US" sz="1200">
                <a:sym typeface="+mn-ea"/>
              </a:rPr>
              <a:t>FAME, both  companies’ annual reports  for the financial measures.</a:t>
            </a:r>
            <a:endParaRPr lang="en-GB" altLang="en-US" sz="1200">
              <a:sym typeface="+mn-ea"/>
            </a:endParaRPr>
          </a:p>
          <a:p>
            <a:pPr marL="0" indent="0">
              <a:buFontTx/>
              <a:buNone/>
            </a:pPr>
            <a:r>
              <a:rPr lang="en-US" altLang="en-US" sz="1200"/>
              <a:t>Non-Financial</a:t>
            </a:r>
            <a:r>
              <a:rPr lang="en-GB" altLang="en-US" sz="1200"/>
              <a:t>  information was sourced from Primark, H&amp;M  and Statista </a:t>
            </a:r>
            <a:r>
              <a:rPr lang="en-GB" altLang="en-US" sz="1200">
                <a:sym typeface="+mn-ea"/>
              </a:rPr>
              <a:t>websites</a:t>
            </a:r>
            <a:r>
              <a:rPr lang="en-GB" altLang="en-US" sz="1200"/>
              <a:t>.</a:t>
            </a:r>
            <a:endParaRPr lang="en-US" altLang="en-US" sz="1200"/>
          </a:p>
          <a:p>
            <a:pPr marL="0" indent="0">
              <a:buFontTx/>
              <a:buNone/>
            </a:pPr>
            <a:endParaRPr lang="en-US" altLang="en-US" sz="1200"/>
          </a:p>
        </p:txBody>
      </p:sp>
      <p:sp>
        <p:nvSpPr>
          <p:cNvPr id="16398" name="Content Placeholder 11"/>
          <p:cNvSpPr txBox="1">
            <a:spLocks noChangeArrowheads="1"/>
          </p:cNvSpPr>
          <p:nvPr/>
        </p:nvSpPr>
        <p:spPr bwMode="auto">
          <a:xfrm>
            <a:off x="288925" y="2838450"/>
            <a:ext cx="2667000" cy="170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8288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GB" altLang="en-US" sz="1200"/>
              <a:t>The purpose is to determine Primark’s </a:t>
            </a:r>
            <a:r>
              <a:rPr lang="en-GB" sz="1200"/>
              <a:t>finacial and environmental performance of the company. A Balance Scoredcard approach was used in the benchmarking exercise</a:t>
            </a:r>
            <a:r>
              <a:rPr lang="en-US" altLang="en-US" sz="1200"/>
              <a:t> </a:t>
            </a:r>
            <a:r>
              <a:rPr lang="en-GB" altLang="en-US" sz="1200"/>
              <a:t>to compare the peformances of both companies to improve the company performance and improve</a:t>
            </a:r>
            <a:r>
              <a:rPr lang="en-GB" altLang="en-US" sz="1400"/>
              <a:t> </a:t>
            </a:r>
            <a:r>
              <a:rPr lang="en-GB" altLang="en-US" sz="1200"/>
              <a:t>on</a:t>
            </a:r>
            <a:r>
              <a:rPr lang="en-GB" altLang="en-US" sz="1200"/>
              <a:t> supply chain sustainabilty strategy.</a:t>
            </a:r>
            <a:endParaRPr lang="en-US" altLang="en-US" sz="1400"/>
          </a:p>
          <a:p>
            <a:pPr>
              <a:buFontTx/>
              <a:buNone/>
            </a:pPr>
            <a:endParaRPr lang="en-GB" altLang="en-US" sz="1400"/>
          </a:p>
        </p:txBody>
      </p:sp>
      <p:pic>
        <p:nvPicPr>
          <p:cNvPr id="3" name="Content Placeholder 2" descr="Submit taiwo"/>
          <p:cNvPicPr>
            <a:picLocks noChangeAspect="1"/>
          </p:cNvPicPr>
          <p:nvPr>
            <p:ph sz="quarter" idx="30"/>
          </p:nvPr>
        </p:nvPicPr>
        <p:blipFill>
          <a:blip r:embed="rId2"/>
          <a:stretch>
            <a:fillRect/>
          </a:stretch>
        </p:blipFill>
        <p:spPr>
          <a:xfrm>
            <a:off x="3195955" y="2708275"/>
            <a:ext cx="5668010" cy="169100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GB" sz="4000" b="0" i="0" u="none" strike="noStrike" cap="none" normalizeH="0" baseline="0" smtClean="0">
            <a:ln>
              <a:noFill/>
            </a:ln>
            <a:solidFill>
              <a:schemeClr val="tx2"/>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GB" sz="4000" b="0" i="0" u="none" strike="noStrike" cap="none" normalizeH="0" baseline="0" smtClean="0">
            <a:ln>
              <a:noFill/>
            </a:ln>
            <a:solidFill>
              <a:schemeClr val="tx2"/>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{C6BE6697-5339-C34B-917E-20910BB1D4C2}tf10001057</Template>
  <TotalTime>0</TotalTime>
  <Words>1571</Words>
  <Application>WPS Presentation</Application>
  <PresentationFormat>On-screen Show (4:3)</PresentationFormat>
  <Paragraphs>30</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SimSun</vt:lpstr>
      <vt:lpstr>Wingdings</vt:lpstr>
      <vt:lpstr>Calibri Light</vt:lpstr>
      <vt:lpstr>Calibri</vt:lpstr>
      <vt:lpstr>Times New Roman</vt:lpstr>
      <vt:lpstr>Microsoft YaHei</vt:lpstr>
      <vt:lpstr>Arial Unicode MS</vt:lpstr>
      <vt:lpstr>Default Design</vt:lpstr>
      <vt:lpstr>Benchmarking, Primark Ltd,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HSharifi</dc:creator>
  <cp:lastModifiedBy>Taiwo Amao</cp:lastModifiedBy>
  <cp:revision>441</cp:revision>
  <dcterms:created xsi:type="dcterms:W3CDTF">2004-10-06T11:16:00Z</dcterms:created>
  <dcterms:modified xsi:type="dcterms:W3CDTF">2024-02-02T13:51:39Z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E0A4036C6C4F4A518D19692DE4D00495_13</vt:lpwstr>
  </property>
  <property fmtid="{D5CDD505-2E9C-101B-9397-08002B2CF9AE}" pid="3" name="KSOProductBuildVer">
    <vt:lpwstr>2057-12.2.0.13431</vt:lpwstr>
  </property>
</Properties>
</file>