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0" y="1129030"/>
            <a:ext cx="7772400" cy="1470025"/>
          </a:xfrm>
        </p:spPr>
        <p:txBody>
          <a:bodyPr/>
          <a:lstStyle/>
          <a:p>
            <a:r>
              <a:t>My Beginner Data Engineering Projects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fontScale="80000"/>
          </a:bodyPr>
          <a:lstStyle/>
          <a:p>
            <a:r>
              <a:t>Ayeni Taiwo Emmanuel</a:t>
            </a:r>
          </a:p>
          <a:p>
            <a:r>
              <a:t>H</a:t>
            </a:r>
            <a:r>
              <a:rPr lang="en-US"/>
              <a:t>agital Consult</a:t>
            </a:r>
            <a:r>
              <a:t> Data Engineering Bootcamp</a:t>
            </a:r>
          </a:p>
          <a:p>
            <a:r>
              <a:t>[</a:t>
            </a:r>
            <a:r>
              <a:rPr lang="en-US"/>
              <a:t>June 2025</a:t>
            </a:r>
            <a: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1683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3100"/>
              <a:t>Project 4</a:t>
            </a:r>
            <a:r>
              <a:rPr lang="en-US" sz="3100"/>
              <a:t>:</a:t>
            </a:r>
            <a:br>
              <a:rPr lang="en-US"/>
            </a:br>
            <a:r>
              <a:t>Basic Data Warehouse Simulation (Proposed)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720"/>
            <a:ext cx="8229600" cy="4525963"/>
          </a:xfrm>
        </p:spPr>
        <p:txBody>
          <a:bodyPr/>
          <a:lstStyle/>
          <a:p>
            <a:r>
              <a:t>Goal: Convert raw data into fact and dimension tables</a:t>
            </a:r>
          </a:p>
          <a:p>
            <a:r>
              <a:t>Tools: </a:t>
            </a:r>
            <a:r>
              <a:rPr lang="en-US"/>
              <a:t>Excel, </a:t>
            </a:r>
            <a:r>
              <a:t>PostgreSQL, SQL</a:t>
            </a:r>
          </a:p>
          <a:p>
            <a:r>
              <a:t>Dataset: Superstore or similar business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953"/>
            <a:ext cx="8229600" cy="1143000"/>
          </a:xfrm>
        </p:spPr>
        <p:txBody>
          <a:bodyPr/>
          <a:lstStyle/>
          <a:p>
            <a:r>
              <a:t>Project 4 – Planned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0090"/>
            <a:ext cx="8229600" cy="4525963"/>
          </a:xfrm>
        </p:spPr>
        <p:txBody>
          <a:bodyPr/>
          <a:lstStyle/>
          <a:p>
            <a:r>
              <a:t>Identify dimensions: Products, Customers, Regions</a:t>
            </a:r>
          </a:p>
          <a:p>
            <a:r>
              <a:t>Create fact table: Sales transactions</a:t>
            </a:r>
          </a:p>
          <a:p>
            <a:r>
              <a:t>Normalize data and write SQL queries for KPIs</a:t>
            </a:r>
          </a:p>
          <a:p>
            <a:r>
              <a:t>Output: Structured data model (to be built)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018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3100"/>
              <a:t>Project 5</a:t>
            </a:r>
            <a:r>
              <a:rPr lang="en-US" sz="3100"/>
              <a:t>:</a:t>
            </a:r>
            <a:br>
              <a:rPr lang="en-US"/>
            </a:br>
            <a:r>
              <a:t>COVID-19 Data Tracker (Proposed)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5185"/>
            <a:ext cx="8229600" cy="4525963"/>
          </a:xfrm>
        </p:spPr>
        <p:txBody>
          <a:bodyPr/>
          <a:lstStyle/>
          <a:p>
            <a:r>
              <a:t>Goal: Track COVID-19 case trends using public data</a:t>
            </a:r>
          </a:p>
          <a:p>
            <a:r>
              <a:t>Tools: Python (Pandas), CSV</a:t>
            </a:r>
          </a:p>
          <a:p>
            <a:r>
              <a:t>Dataset: Our World in Data COVID-19 dataset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5 – Planned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Extract: Download daily CSV</a:t>
            </a:r>
          </a:p>
          <a:p>
            <a:r>
              <a:t>Transform: Calculate new daily cases and rolling averages</a:t>
            </a:r>
          </a:p>
          <a:p>
            <a:r>
              <a:t>Load: Save results in </a:t>
            </a:r>
            <a:r>
              <a:rPr lang="en-US"/>
              <a:t>Postgre</a:t>
            </a:r>
            <a:r>
              <a:t>SQL or visualize with a chart</a:t>
            </a:r>
          </a:p>
          <a:p>
            <a:r>
              <a:t>Output: Time-series trend summary (to be confirmed)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 Expect to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How to use Python and SQL for data engineering</a:t>
            </a:r>
          </a:p>
          <a:p>
            <a:r>
              <a:t>- How to structure and clean raw data</a:t>
            </a:r>
          </a:p>
          <a:p>
            <a:r>
              <a:t>- Understand the ETL process and data modeling basics</a:t>
            </a:r>
          </a:p>
          <a:p>
            <a:r>
              <a:t>- Improve documentation and reporting skills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Begin actual implementation of these projects</a:t>
            </a:r>
          </a:p>
          <a:p>
            <a:r>
              <a:t>- Learn about Airflow and pipeline automation</a:t>
            </a:r>
          </a:p>
          <a:p>
            <a:r>
              <a:t>- Explore APIs and real-time data ingestion</a:t>
            </a:r>
          </a:p>
          <a:p>
            <a:r>
              <a:t>- </a:t>
            </a:r>
            <a:r>
              <a:rPr lang="en-US"/>
              <a:t>Enhanced</a:t>
            </a:r>
            <a:r>
              <a:t> portfolio site </a:t>
            </a:r>
            <a:r>
              <a:rPr lang="en-US"/>
              <a:t>by</a:t>
            </a:r>
            <a:r>
              <a:t> showcas</a:t>
            </a:r>
            <a:r>
              <a:rPr lang="en-US"/>
              <a:t>ing </a:t>
            </a:r>
            <a:r>
              <a:t>completed projects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  <a:r>
              <a:rPr lang="en-US"/>
              <a:t>/Proposed projects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CSV to Database Loader</a:t>
            </a:r>
          </a:p>
          <a:p>
            <a:r>
              <a:t>2. Basic ETL Pipeline</a:t>
            </a:r>
          </a:p>
          <a:p>
            <a:r>
              <a:t>3. Excel Sheet Merger and Cleaner</a:t>
            </a:r>
          </a:p>
          <a:p>
            <a:r>
              <a:t>4. Basic Data Warehouse Simulation</a:t>
            </a:r>
          </a:p>
          <a:p>
            <a:r>
              <a:t>5. COVID-19 Data Tracker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5013"/>
            <a:ext cx="8229600" cy="1143000"/>
          </a:xfrm>
        </p:spPr>
        <p:txBody>
          <a:bodyPr/>
          <a:lstStyle/>
          <a:p>
            <a:r>
              <a:t>Tools and Technologies (Planned)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8330"/>
            <a:ext cx="8229600" cy="4525963"/>
          </a:xfrm>
        </p:spPr>
        <p:txBody>
          <a:bodyPr/>
          <a:lstStyle/>
          <a:p>
            <a:r>
              <a:t>- Python (Pandas)</a:t>
            </a:r>
          </a:p>
          <a:p>
            <a:r>
              <a:t>- SQL (PostgreSQL)</a:t>
            </a:r>
          </a:p>
          <a:p>
            <a:r>
              <a:t>- Excel</a:t>
            </a:r>
          </a:p>
          <a:p>
            <a:r>
              <a:t>- Jupyter Notebook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018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3100"/>
              <a:t>Project 1</a:t>
            </a:r>
            <a:r>
              <a:rPr lang="en-US" sz="3100"/>
              <a:t>:</a:t>
            </a:r>
            <a:br/>
            <a:r>
              <a:t>CSV to Database Loader (Proposed)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1365"/>
            <a:ext cx="8229600" cy="4525963"/>
          </a:xfrm>
        </p:spPr>
        <p:txBody>
          <a:bodyPr/>
          <a:lstStyle/>
          <a:p>
            <a:r>
              <a:t>Goal: To load raw CSV data into a structured relational database.</a:t>
            </a:r>
          </a:p>
          <a:p>
            <a:r>
              <a:t>Tools: Python, Pandas</a:t>
            </a:r>
          </a:p>
          <a:p>
            <a:r>
              <a:t>Dataset: Will use a sample sales or HR CSV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05" y="939165"/>
            <a:ext cx="8229600" cy="582613"/>
          </a:xfrm>
        </p:spPr>
        <p:txBody>
          <a:bodyPr/>
          <a:lstStyle/>
          <a:p>
            <a:r>
              <a:t>Project 1 – Planned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190"/>
            <a:ext cx="8229600" cy="4953000"/>
          </a:xfrm>
        </p:spPr>
        <p:txBody>
          <a:bodyPr/>
          <a:lstStyle/>
          <a:p>
            <a:r>
              <a:t>1. Read and inspect CSV</a:t>
            </a:r>
          </a:p>
          <a:p>
            <a:r>
              <a:t>2. Clean data (nulls, formats)</a:t>
            </a:r>
          </a:p>
          <a:p>
            <a:r>
              <a:t>3. Create SQL table in </a:t>
            </a:r>
            <a:r>
              <a:rPr lang="en-US"/>
              <a:t>PostgreSQL</a:t>
            </a:r>
          </a:p>
          <a:p>
            <a:r>
              <a:t>4. Load cleaned data into DB</a:t>
            </a:r>
          </a:p>
          <a:p>
            <a:r>
              <a:t>Output: SQL table ready for queries (to be confirmed after execution)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0898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3100"/>
              <a:t>Project 2</a:t>
            </a:r>
            <a:r>
              <a:rPr lang="en-US" sz="3100"/>
              <a:t>:</a:t>
            </a:r>
            <a:br>
              <a:rPr lang="en-US"/>
            </a:br>
            <a:r>
              <a:t>Basic ETL Pipeline (Proposed)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15185"/>
            <a:ext cx="8229600" cy="4525963"/>
          </a:xfrm>
        </p:spPr>
        <p:txBody>
          <a:bodyPr/>
          <a:lstStyle/>
          <a:p>
            <a:r>
              <a:t>Goal: To build a simple ETL process (Extract, Transform, Load)</a:t>
            </a:r>
          </a:p>
          <a:p>
            <a:r>
              <a:t>Tools: Python (Pandas), CSV</a:t>
            </a:r>
          </a:p>
          <a:p>
            <a:r>
              <a:t>Dataset: Will use Superstore or similar sales dataset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8520"/>
            <a:ext cx="8229600" cy="582613"/>
          </a:xfrm>
        </p:spPr>
        <p:txBody>
          <a:bodyPr/>
          <a:lstStyle/>
          <a:p>
            <a:r>
              <a:t>Project 2 – Planned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160"/>
            <a:ext cx="8229600" cy="4953000"/>
          </a:xfrm>
        </p:spPr>
        <p:txBody>
          <a:bodyPr/>
          <a:lstStyle/>
          <a:p>
            <a:r>
              <a:t>Extract: Read CSV</a:t>
            </a:r>
          </a:p>
          <a:p>
            <a:r>
              <a:t>Transform: Clean column names, filter out invalid </a:t>
            </a:r>
            <a:r>
              <a:rPr lang="en-US"/>
              <a:t>columns/</a:t>
            </a:r>
            <a:r>
              <a:t>rows, calculate total profit</a:t>
            </a:r>
          </a:p>
          <a:p>
            <a:r>
              <a:t>Load: Save as clean CSV or insert into </a:t>
            </a:r>
            <a:r>
              <a:rPr lang="en-US"/>
              <a:t>Postgre</a:t>
            </a:r>
            <a:r>
              <a:t>SQL</a:t>
            </a:r>
          </a:p>
          <a:p>
            <a:r>
              <a:t>Output: Ready-to-analyze dataset (to be developed)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6628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3100"/>
              <a:t>Project 3</a:t>
            </a:r>
            <a:r>
              <a:rPr lang="en-US" sz="3100"/>
              <a:t>:</a:t>
            </a:r>
            <a:br>
              <a:rPr lang="en-US"/>
            </a:br>
            <a:r>
              <a:t>Excel Sheet Merger and Cleaner (Proposed)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1720"/>
            <a:ext cx="8229600" cy="4525963"/>
          </a:xfrm>
        </p:spPr>
        <p:txBody>
          <a:bodyPr/>
          <a:lstStyle/>
          <a:p>
            <a:r>
              <a:t>Goal: Merge monthly Excel sales files and clean them</a:t>
            </a:r>
          </a:p>
          <a:p>
            <a:r>
              <a:t>Tools: Excel, Python</a:t>
            </a:r>
          </a:p>
          <a:p>
            <a:r>
              <a:t>Dataset: Multiple Excel files (e.g., Jan.xlsx, Feb.xlsx, etc.) to be sourced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6588"/>
            <a:ext cx="8229600" cy="1143000"/>
          </a:xfrm>
        </p:spPr>
        <p:txBody>
          <a:bodyPr/>
          <a:lstStyle/>
          <a:p>
            <a:r>
              <a:t>Project 3 – Planned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4360"/>
            <a:ext cx="8229600" cy="4525963"/>
          </a:xfrm>
        </p:spPr>
        <p:txBody>
          <a:bodyPr/>
          <a:lstStyle/>
          <a:p>
            <a:r>
              <a:t>Combine files using Python or manually in Excel</a:t>
            </a:r>
          </a:p>
          <a:p>
            <a:r>
              <a:t>Standardize column headers and date formats</a:t>
            </a:r>
          </a:p>
          <a:p>
            <a:r>
              <a:t>Remove duplicates and nulls</a:t>
            </a:r>
          </a:p>
          <a:p>
            <a:r>
              <a:t>Final output: Clean merged file (to be achieved)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2738</Words>
  <Application>WPS Presentation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1_Gear Drives</vt:lpstr>
      <vt:lpstr>My Beginner Data Engineering Projects Portfolio</vt:lpstr>
      <vt:lpstr>Agenda</vt:lpstr>
      <vt:lpstr>Tools and Technologies (Planned)</vt:lpstr>
      <vt:lpstr>Project 1 – CSV to Database Loader (Proposed)</vt:lpstr>
      <vt:lpstr>Project 1 – Planned Approach</vt:lpstr>
      <vt:lpstr>Project 2 – Basic ETL Pipeline (Proposed)</vt:lpstr>
      <vt:lpstr>Project 2 – Planned Approach</vt:lpstr>
      <vt:lpstr>Project 3 – Excel Sheet Merger and Cleaner (Proposed)</vt:lpstr>
      <vt:lpstr>Project 3 – Planned Approach</vt:lpstr>
      <vt:lpstr>Project 4 – Basic Data Warehouse Simulation (Proposed)</vt:lpstr>
      <vt:lpstr>Project 4 – Planned Approach</vt:lpstr>
      <vt:lpstr>Project 5 – COVID-19 Data Tracker (Proposed)</vt:lpstr>
      <vt:lpstr>Project 5 – Planned Approach</vt:lpstr>
      <vt:lpstr>What I Expect to Learn</vt:lpstr>
      <vt:lpstr>What’s Next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user</cp:lastModifiedBy>
  <cp:revision>4</cp:revision>
  <dcterms:created xsi:type="dcterms:W3CDTF">2013-01-27T09:14:00Z</dcterms:created>
  <dcterms:modified xsi:type="dcterms:W3CDTF">2025-07-04T22:00:27Z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BCF8C68F31DD4E7F975F5D7F6BF62963_12</vt:lpwstr>
  </property>
  <property fmtid="{D5CDD505-2E9C-101B-9397-08002B2CF9AE}" pid="3" name="KSOProductBuildVer">
    <vt:lpwstr>1033-12.2.0.21546</vt:lpwstr>
  </property>
</Properties>
</file>