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6" r:id="rId5"/>
    <p:sldId id="267" r:id="rId6"/>
    <p:sldId id="270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3" r:id="rId19"/>
    <p:sldId id="264" r:id="rId20"/>
    <p:sldId id="260" r:id="rId21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2" autoAdjust="0"/>
    <p:restoredTop sz="93165" autoAdjust="0"/>
  </p:normalViewPr>
  <p:slideViewPr>
    <p:cSldViewPr>
      <p:cViewPr varScale="1">
        <p:scale>
          <a:sx n="90" d="100"/>
          <a:sy n="90" d="100"/>
        </p:scale>
        <p:origin x="-96" y="22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1FF25-96BC-4D69-86FD-F9064193A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E487E-08C5-42DC-B32C-D835A5370308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F88F-DD33-4B53-9D7A-095F71E49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03867-CCB0-4C2C-A126-6E6BF9955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0746-44EB-415F-A799-A5C2F96AF5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F83B-8099-44D4-BB70-02FD1B959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4916-CBDA-4439-BDF3-BD0A8D4BFF61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AB722-B269-4924-91CB-5875E02EE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862AA-C8BC-482B-A76D-117EF719A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AD822-D5D5-4817-89C3-DFC71CBF20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17B22-40FB-4E88-97AE-A11A078C8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3A33D-83F0-4A5C-A46B-8C3D93E01B6D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94E5-222F-48B5-B4B7-6A05387FF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DD9EA-70E8-4DEB-B81C-DC10645C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5FE70-0D75-4C31-8466-E1E5FE8812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3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4E60896-C1AD-436A-9151-514016A80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3A71-5274-4445-BDAF-A78087B1F27A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115A9D-7D2E-4E0F-B0E6-C6A15E49C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074AFE4-AAE7-439E-BB6E-B53CD4C2C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4560D-674D-469B-ADF8-C417DFDF58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A7729-C1E0-4F30-896E-FF9BA5312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7F2A-85C5-4278-89DC-1AC7FE58E773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7B0A6-9551-4ACC-AB01-ACA3FF360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C1B64-6645-4DA9-8B75-62FB3938F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4DAC7-D929-4A69-8AD8-5AB3388272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573CD-2F21-4CAA-8062-BB21D7DED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04ED-3C47-4306-9BB1-EB3233D4443E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B4A2-9FC4-4248-ABCD-3F8A5CD0E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128B8-4AA7-473C-9803-847F7A9AD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6D148-09DA-463D-8F4A-C32375B26EC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C0459B-8E99-4EB8-9AF9-D09C9DAE3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909F6-116F-424D-812B-02DA39A0B3B7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1B64803-DEF6-45E5-81C2-E8143DFF4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19B89F-2AED-4346-A69C-58AFF4594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75DCC-27B3-4337-AE40-DAA63FED53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9DD98A-54B1-4A32-9ED7-0026CABC89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EE60-8D02-4BE5-8C93-3195D8880770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B436F-9A82-480A-B867-DEC8EAB4A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56ECAB9-3847-4A30-BB72-B2D8DFC13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B37E8-76C5-4759-9B9F-1622BD5A78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E4953A7-26D9-4CC7-B29A-814403B1F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9E88D-F7E2-4AC3-B7A4-E87C845B2DB6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FABCEC5-1AFF-4421-9E89-2DBA833318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1017D1-E046-46A1-9E4A-8D2C90DDE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BD178-90BA-4843-87A8-59059F8ACF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21A1B34-F41B-49BF-BA62-FFB06837B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2BA0E-2E3C-400C-AD1C-FDF8C079A74F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95AA7B1-63CB-4164-AFC8-9F1E9EAA4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ECA55C7-68EE-45D2-9C59-FBF93C1ED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C7B33-A4E7-4887-9959-523AB0E152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E1B849-E952-46DB-A63D-02FFD9B29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BBD6B-5E62-4D6F-9635-210F1D0F791B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74E8D7-C685-42E9-B97E-488B3A4D8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F4FC095-2654-4A63-A6CF-B3A2A91C6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F284C-0338-4B44-9BB7-FE4D1B0039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C040ADD-B68B-41B3-A747-AC71FDA4B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AC8FE-A12A-4372-9B54-E22288C977F4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893380-918A-4058-BCC2-7B547149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64CCE0-2739-4982-9DC6-0738F3858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947C4-A3AA-4892-AFAB-618A8D47E3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D2EF1AD-A25C-45AF-9065-051380575B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4412965-5FEA-406C-8A12-B82C5C7A1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99E44B9D-2547-4F96-9287-FC6289CACB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B187F90-6D74-4042-BDA7-66942539DE04}" type="datetime1">
              <a:rPr lang="zh-CN" altLang="en-US"/>
              <a:pPr>
                <a:defRPr/>
              </a:pPr>
              <a:t>2017/5/20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C06F3F24-00DD-4116-A969-813C537B1C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D07E27B-45CA-4C0D-B4FC-5B9AED2C08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146114C-B1AD-497B-A617-398B29029D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EC491371-B6A3-4A76-A4B6-AFB6FA97A0DD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14390" name="Group 3">
              <a:extLst>
                <a:ext uri="{FF2B5EF4-FFF2-40B4-BE49-F238E27FC236}">
                  <a16:creationId xmlns:a16="http://schemas.microsoft.com/office/drawing/2014/main" id="{7A095FF9-03A7-403C-A44B-D48EC68E4A90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14419" name="直角三角形 120">
                <a:extLst>
                  <a:ext uri="{FF2B5EF4-FFF2-40B4-BE49-F238E27FC236}">
                    <a16:creationId xmlns:a16="http://schemas.microsoft.com/office/drawing/2014/main" id="{A909FB10-128A-4265-9154-F73A243A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0" name="直角三角形 121">
                <a:extLst>
                  <a:ext uri="{FF2B5EF4-FFF2-40B4-BE49-F238E27FC236}">
                    <a16:creationId xmlns:a16="http://schemas.microsoft.com/office/drawing/2014/main" id="{36F745EA-B991-48CD-8F81-E73FEF041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1" name="直角三角形 122">
                <a:extLst>
                  <a:ext uri="{FF2B5EF4-FFF2-40B4-BE49-F238E27FC236}">
                    <a16:creationId xmlns:a16="http://schemas.microsoft.com/office/drawing/2014/main" id="{F13C322D-CCCE-4DDE-A26E-255D772C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2" name="直角三角形 123">
                <a:extLst>
                  <a:ext uri="{FF2B5EF4-FFF2-40B4-BE49-F238E27FC236}">
                    <a16:creationId xmlns:a16="http://schemas.microsoft.com/office/drawing/2014/main" id="{55DE80A9-8ABD-430B-9D74-D5907864C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3" name="直角三角形 124">
                <a:extLst>
                  <a:ext uri="{FF2B5EF4-FFF2-40B4-BE49-F238E27FC236}">
                    <a16:creationId xmlns:a16="http://schemas.microsoft.com/office/drawing/2014/main" id="{A74CC8B2-8B7C-4230-B927-315545C88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4" name="直角三角形 125">
                <a:extLst>
                  <a:ext uri="{FF2B5EF4-FFF2-40B4-BE49-F238E27FC236}">
                    <a16:creationId xmlns:a16="http://schemas.microsoft.com/office/drawing/2014/main" id="{38921F45-54AC-4D94-8E5A-8090A611A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1" name="Group 10">
              <a:extLst>
                <a:ext uri="{FF2B5EF4-FFF2-40B4-BE49-F238E27FC236}">
                  <a16:creationId xmlns:a16="http://schemas.microsoft.com/office/drawing/2014/main" id="{63D388F1-7B1C-4CDB-A023-281DA9CFE611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14413" name="直角三角形 114">
                <a:extLst>
                  <a:ext uri="{FF2B5EF4-FFF2-40B4-BE49-F238E27FC236}">
                    <a16:creationId xmlns:a16="http://schemas.microsoft.com/office/drawing/2014/main" id="{6ECAEFB6-AC2A-429B-8E66-F999C2D6E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4" name="直角三角形 115">
                <a:extLst>
                  <a:ext uri="{FF2B5EF4-FFF2-40B4-BE49-F238E27FC236}">
                    <a16:creationId xmlns:a16="http://schemas.microsoft.com/office/drawing/2014/main" id="{8FA605AD-0B11-4E3E-96B3-499A576F1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5" name="直角三角形 116">
                <a:extLst>
                  <a:ext uri="{FF2B5EF4-FFF2-40B4-BE49-F238E27FC236}">
                    <a16:creationId xmlns:a16="http://schemas.microsoft.com/office/drawing/2014/main" id="{8CFA5165-5F48-4D8C-AE4F-ADD7C6C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6" name="直角三角形 117">
                <a:extLst>
                  <a:ext uri="{FF2B5EF4-FFF2-40B4-BE49-F238E27FC236}">
                    <a16:creationId xmlns:a16="http://schemas.microsoft.com/office/drawing/2014/main" id="{C566FB98-13FF-48CA-821E-BCCA2BC5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7" name="直角三角形 118">
                <a:extLst>
                  <a:ext uri="{FF2B5EF4-FFF2-40B4-BE49-F238E27FC236}">
                    <a16:creationId xmlns:a16="http://schemas.microsoft.com/office/drawing/2014/main" id="{51044C05-9E85-46ED-BA24-A9F71DB0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8" name="直角三角形 119">
                <a:extLst>
                  <a:ext uri="{FF2B5EF4-FFF2-40B4-BE49-F238E27FC236}">
                    <a16:creationId xmlns:a16="http://schemas.microsoft.com/office/drawing/2014/main" id="{2FB734DB-F520-4047-9D23-5F4DAD4FC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2" name="Group 17">
              <a:extLst>
                <a:ext uri="{FF2B5EF4-FFF2-40B4-BE49-F238E27FC236}">
                  <a16:creationId xmlns:a16="http://schemas.microsoft.com/office/drawing/2014/main" id="{2DEC1F20-786A-4FD7-ABBE-D408128C694F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14407" name="直角三角形 108">
                <a:extLst>
                  <a:ext uri="{FF2B5EF4-FFF2-40B4-BE49-F238E27FC236}">
                    <a16:creationId xmlns:a16="http://schemas.microsoft.com/office/drawing/2014/main" id="{C100ED11-3BCA-426C-BC6E-E33145130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8" name="直角三角形 109">
                <a:extLst>
                  <a:ext uri="{FF2B5EF4-FFF2-40B4-BE49-F238E27FC236}">
                    <a16:creationId xmlns:a16="http://schemas.microsoft.com/office/drawing/2014/main" id="{07D0ABC4-42B4-47FC-BF09-45CF3FCCE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9" name="直角三角形 110">
                <a:extLst>
                  <a:ext uri="{FF2B5EF4-FFF2-40B4-BE49-F238E27FC236}">
                    <a16:creationId xmlns:a16="http://schemas.microsoft.com/office/drawing/2014/main" id="{C80F93E7-12B4-4856-A0D4-D771280F5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0" name="直角三角形 111">
                <a:extLst>
                  <a:ext uri="{FF2B5EF4-FFF2-40B4-BE49-F238E27FC236}">
                    <a16:creationId xmlns:a16="http://schemas.microsoft.com/office/drawing/2014/main" id="{595A3484-0F0D-4E7B-A20E-1488DFB23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1" name="直角三角形 112">
                <a:extLst>
                  <a:ext uri="{FF2B5EF4-FFF2-40B4-BE49-F238E27FC236}">
                    <a16:creationId xmlns:a16="http://schemas.microsoft.com/office/drawing/2014/main" id="{33A20C97-FF55-48A1-AE3F-706E18F4D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2" name="直角三角形 113">
                <a:extLst>
                  <a:ext uri="{FF2B5EF4-FFF2-40B4-BE49-F238E27FC236}">
                    <a16:creationId xmlns:a16="http://schemas.microsoft.com/office/drawing/2014/main" id="{129868AE-B552-4BCE-A120-435AB27B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3" name="Group 24">
              <a:extLst>
                <a:ext uri="{FF2B5EF4-FFF2-40B4-BE49-F238E27FC236}">
                  <a16:creationId xmlns:a16="http://schemas.microsoft.com/office/drawing/2014/main" id="{142691FE-E9E2-4A9F-B716-8648226C9B1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14401" name="直角三角形 127">
                <a:extLst>
                  <a:ext uri="{FF2B5EF4-FFF2-40B4-BE49-F238E27FC236}">
                    <a16:creationId xmlns:a16="http://schemas.microsoft.com/office/drawing/2014/main" id="{89753F3C-A6A5-4E47-83D0-6A6E5EF0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2" name="直角三角形 128">
                <a:extLst>
                  <a:ext uri="{FF2B5EF4-FFF2-40B4-BE49-F238E27FC236}">
                    <a16:creationId xmlns:a16="http://schemas.microsoft.com/office/drawing/2014/main" id="{36017A0D-0809-44DC-8D4D-F18DCB80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3" name="直角三角形 129">
                <a:extLst>
                  <a:ext uri="{FF2B5EF4-FFF2-40B4-BE49-F238E27FC236}">
                    <a16:creationId xmlns:a16="http://schemas.microsoft.com/office/drawing/2014/main" id="{991721B5-2B5F-4CC8-8071-35EB642F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4" name="直角三角形 130">
                <a:extLst>
                  <a:ext uri="{FF2B5EF4-FFF2-40B4-BE49-F238E27FC236}">
                    <a16:creationId xmlns:a16="http://schemas.microsoft.com/office/drawing/2014/main" id="{543D33A0-E4E7-45A0-BAA9-8A15797D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5" name="直角三角形 131">
                <a:extLst>
                  <a:ext uri="{FF2B5EF4-FFF2-40B4-BE49-F238E27FC236}">
                    <a16:creationId xmlns:a16="http://schemas.microsoft.com/office/drawing/2014/main" id="{25084271-BAD8-4E7C-97BB-BBADF9C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6" name="直角三角形 132">
                <a:extLst>
                  <a:ext uri="{FF2B5EF4-FFF2-40B4-BE49-F238E27FC236}">
                    <a16:creationId xmlns:a16="http://schemas.microsoft.com/office/drawing/2014/main" id="{0345CC0A-64E3-4BC3-A269-F899A1F8E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4" name="Group 31">
              <a:extLst>
                <a:ext uri="{FF2B5EF4-FFF2-40B4-BE49-F238E27FC236}">
                  <a16:creationId xmlns:a16="http://schemas.microsoft.com/office/drawing/2014/main" id="{0D6DC099-DB03-4353-990B-77D62BF0586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14395" name="直角三角形 134">
                <a:extLst>
                  <a:ext uri="{FF2B5EF4-FFF2-40B4-BE49-F238E27FC236}">
                    <a16:creationId xmlns:a16="http://schemas.microsoft.com/office/drawing/2014/main" id="{71CD06FB-8C4C-4BC8-9677-A9881871C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6" name="直角三角形 135">
                <a:extLst>
                  <a:ext uri="{FF2B5EF4-FFF2-40B4-BE49-F238E27FC236}">
                    <a16:creationId xmlns:a16="http://schemas.microsoft.com/office/drawing/2014/main" id="{528BC585-59EA-4D70-9962-F3E84EB03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7" name="直角三角形 136">
                <a:extLst>
                  <a:ext uri="{FF2B5EF4-FFF2-40B4-BE49-F238E27FC236}">
                    <a16:creationId xmlns:a16="http://schemas.microsoft.com/office/drawing/2014/main" id="{CF804226-B086-4440-B9B4-C67823A1F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8" name="直角三角形 137">
                <a:extLst>
                  <a:ext uri="{FF2B5EF4-FFF2-40B4-BE49-F238E27FC236}">
                    <a16:creationId xmlns:a16="http://schemas.microsoft.com/office/drawing/2014/main" id="{F871D0AF-BB7E-4B36-BBA8-184F9A54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9" name="直角三角形 138">
                <a:extLst>
                  <a:ext uri="{FF2B5EF4-FFF2-40B4-BE49-F238E27FC236}">
                    <a16:creationId xmlns:a16="http://schemas.microsoft.com/office/drawing/2014/main" id="{030E5878-BAF7-4109-8967-06A497139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0" name="直角三角形 139">
                <a:extLst>
                  <a:ext uri="{FF2B5EF4-FFF2-40B4-BE49-F238E27FC236}">
                    <a16:creationId xmlns:a16="http://schemas.microsoft.com/office/drawing/2014/main" id="{AFF20402-6A03-48C8-8961-690AA189A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154" name="标题 1">
            <a:extLst>
              <a:ext uri="{FF2B5EF4-FFF2-40B4-BE49-F238E27FC236}">
                <a16:creationId xmlns:a16="http://schemas.microsoft.com/office/drawing/2014/main" id="{750EC7ED-E747-4AD8-809D-9D402691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20" y="1406194"/>
            <a:ext cx="5707148" cy="6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毕业设计论文答辩</a:t>
            </a:r>
            <a:endParaRPr lang="en-US" altLang="zh-CN" sz="54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345" name="TextBox 103">
            <a:extLst>
              <a:ext uri="{FF2B5EF4-FFF2-40B4-BE49-F238E27FC236}">
                <a16:creationId xmlns:a16="http://schemas.microsoft.com/office/drawing/2014/main" id="{D2D55A44-68EB-43E3-8A1B-AF748252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018088"/>
            <a:ext cx="309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6" name="矩形 3">
            <a:extLst>
              <a:ext uri="{FF2B5EF4-FFF2-40B4-BE49-F238E27FC236}">
                <a16:creationId xmlns:a16="http://schemas.microsoft.com/office/drawing/2014/main" id="{BDC85667-CEE0-4BBA-86FB-6558A35E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33" y="2438412"/>
            <a:ext cx="5657935" cy="693540"/>
          </a:xfrm>
          <a:prstGeom prst="rect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Leap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Motion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的手势交互系统的设计与实现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D6500F7-B213-4FA5-9B0F-AC195E8A6CDD}"/>
              </a:ext>
            </a:extLst>
          </p:cNvPr>
          <p:cNvSpPr/>
          <p:nvPr/>
        </p:nvSpPr>
        <p:spPr>
          <a:xfrm>
            <a:off x="2311546" y="4044916"/>
            <a:ext cx="47051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学院：计算机学院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专业：软件工程</a:t>
            </a:r>
            <a:endParaRPr lang="en-US" altLang="zh-CN" sz="20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F07C3D4-38EA-4AD0-AB14-D1F1565447D2}"/>
              </a:ext>
            </a:extLst>
          </p:cNvPr>
          <p:cNvSpPr/>
          <p:nvPr/>
        </p:nvSpPr>
        <p:spPr>
          <a:xfrm>
            <a:off x="2307920" y="4549272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答辩人：陈永坤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导师：杨卓</a:t>
            </a:r>
            <a:endParaRPr lang="en-US" altLang="zh-CN" sz="20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90" grpId="0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FA899A-0690-4335-8E3B-58028791C5F8}"/>
              </a:ext>
            </a:extLst>
          </p:cNvPr>
          <p:cNvSpPr/>
          <p:nvPr/>
        </p:nvSpPr>
        <p:spPr bwMode="auto">
          <a:xfrm>
            <a:off x="730360" y="1757053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8947F4-110B-4566-9565-DFC7E8EADB60}"/>
              </a:ext>
            </a:extLst>
          </p:cNvPr>
          <p:cNvSpPr txBox="1"/>
          <p:nvPr/>
        </p:nvSpPr>
        <p:spPr>
          <a:xfrm>
            <a:off x="1052204" y="2062595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双目视觉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BB61C96-7EE9-4649-BBC6-05994AE486EC}"/>
              </a:ext>
            </a:extLst>
          </p:cNvPr>
          <p:cNvSpPr/>
          <p:nvPr/>
        </p:nvSpPr>
        <p:spPr bwMode="auto">
          <a:xfrm>
            <a:off x="3594128" y="174400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227018-B10D-4521-B8E7-AE0637D1F4DC}"/>
              </a:ext>
            </a:extLst>
          </p:cNvPr>
          <p:cNvSpPr txBox="1"/>
          <p:nvPr/>
        </p:nvSpPr>
        <p:spPr>
          <a:xfrm>
            <a:off x="3809386" y="2049550"/>
            <a:ext cx="130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特征点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0FE43E7-B5E6-46E2-A691-3A23A8D97FEE}"/>
              </a:ext>
            </a:extLst>
          </p:cNvPr>
          <p:cNvSpPr/>
          <p:nvPr/>
        </p:nvSpPr>
        <p:spPr bwMode="auto">
          <a:xfrm>
            <a:off x="6475017" y="1731162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703986B-0607-45CC-9DC6-E177599CA130}"/>
              </a:ext>
            </a:extLst>
          </p:cNvPr>
          <p:cNvSpPr txBox="1"/>
          <p:nvPr/>
        </p:nvSpPr>
        <p:spPr>
          <a:xfrm>
            <a:off x="6690275" y="2036704"/>
            <a:ext cx="130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运动跟踪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CDE4969-F138-41DC-9365-11FCCE6A2A91}"/>
              </a:ext>
            </a:extLst>
          </p:cNvPr>
          <p:cNvSpPr/>
          <p:nvPr/>
        </p:nvSpPr>
        <p:spPr bwMode="auto">
          <a:xfrm>
            <a:off x="2615555" y="2136550"/>
            <a:ext cx="838176" cy="102632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1EF28C55-A8D3-4257-BD14-EB88F0F55BC0}"/>
              </a:ext>
            </a:extLst>
          </p:cNvPr>
          <p:cNvSpPr/>
          <p:nvPr/>
        </p:nvSpPr>
        <p:spPr bwMode="auto">
          <a:xfrm>
            <a:off x="5480024" y="2172483"/>
            <a:ext cx="838176" cy="102632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96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85" grpId="0" animBg="1"/>
      <p:bldP spid="86" grpId="0"/>
      <p:bldP spid="87" grpId="0" animBg="1"/>
      <p:bldP spid="88" grpId="0"/>
      <p:bldP spid="89" grpId="0" animBg="1"/>
      <p:bldP spid="90" grpId="0"/>
      <p:bldP spid="5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双目视觉技术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D9EA71-2471-44D9-9A98-8959847E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59" y="1302183"/>
            <a:ext cx="4152381" cy="245714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BB3EEFC6-E381-4623-B17C-BA475CDF9B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88506" y="828678"/>
            <a:ext cx="4206807" cy="29199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D9BC46-C206-4648-99E6-2D0FCD632E57}"/>
              </a:ext>
            </a:extLst>
          </p:cNvPr>
          <p:cNvSpPr txBox="1"/>
          <p:nvPr/>
        </p:nvSpPr>
        <p:spPr>
          <a:xfrm>
            <a:off x="2663139" y="4139553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</a:rPr>
              <a:t>Leap Motion</a:t>
            </a:r>
            <a:r>
              <a:rPr lang="zh-CN" altLang="en-US" sz="2400" b="1" dirty="0">
                <a:solidFill>
                  <a:srgbClr val="7030A0"/>
                </a:solidFill>
              </a:rPr>
              <a:t>与三角测量法</a:t>
            </a:r>
          </a:p>
        </p:txBody>
      </p:sp>
    </p:spTree>
    <p:extLst>
      <p:ext uri="{BB962C8B-B14F-4D97-AF65-F5344CB8AC3E}">
        <p14:creationId xmlns:p14="http://schemas.microsoft.com/office/powerpoint/2010/main" val="139370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特征点匹配</a:t>
            </a:r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08F7FB2E-4E93-45E9-B1A8-6DB16DD16B06}"/>
              </a:ext>
            </a:extLst>
          </p:cNvPr>
          <p:cNvSpPr/>
          <p:nvPr/>
        </p:nvSpPr>
        <p:spPr bwMode="auto">
          <a:xfrm>
            <a:off x="1619918" y="1130383"/>
            <a:ext cx="1450154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精度高？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35DC7B1E-1B43-40DB-8E77-B357059B1A1B}"/>
              </a:ext>
            </a:extLst>
          </p:cNvPr>
          <p:cNvSpPr/>
          <p:nvPr/>
        </p:nvSpPr>
        <p:spPr bwMode="auto">
          <a:xfrm>
            <a:off x="5682789" y="1130383"/>
            <a:ext cx="1450154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帧速快？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E6BE46AC-818C-4566-B7F9-8AC3DF4F0912}"/>
              </a:ext>
            </a:extLst>
          </p:cNvPr>
          <p:cNvSpPr/>
          <p:nvPr/>
        </p:nvSpPr>
        <p:spPr bwMode="auto">
          <a:xfrm>
            <a:off x="2820525" y="2677724"/>
            <a:ext cx="2940979" cy="833701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全手立体匹配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80B0F9-9D90-4F1D-B878-8008DC1A6551}"/>
              </a:ext>
            </a:extLst>
          </p:cNvPr>
          <p:cNvCxnSpPr>
            <a:cxnSpLocks/>
            <a:stCxn id="3" idx="1"/>
            <a:endCxn id="86" idx="2"/>
          </p:cNvCxnSpPr>
          <p:nvPr/>
        </p:nvCxnSpPr>
        <p:spPr bwMode="auto">
          <a:xfrm flipH="1" flipV="1">
            <a:off x="2344995" y="1762063"/>
            <a:ext cx="475530" cy="1332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59E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8F181D-DA4E-44E2-A824-6FBAC91586B3}"/>
              </a:ext>
            </a:extLst>
          </p:cNvPr>
          <p:cNvCxnSpPr>
            <a:cxnSpLocks/>
            <a:stCxn id="3" idx="3"/>
            <a:endCxn id="88" idx="2"/>
          </p:cNvCxnSpPr>
          <p:nvPr/>
        </p:nvCxnSpPr>
        <p:spPr bwMode="auto">
          <a:xfrm flipV="1">
            <a:off x="5761504" y="1762063"/>
            <a:ext cx="646362" cy="1332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59E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乘号 19">
            <a:extLst>
              <a:ext uri="{FF2B5EF4-FFF2-40B4-BE49-F238E27FC236}">
                <a16:creationId xmlns:a16="http://schemas.microsoft.com/office/drawing/2014/main" id="{AFFBB867-8E4E-460B-A42C-EA49181C459B}"/>
              </a:ext>
            </a:extLst>
          </p:cNvPr>
          <p:cNvSpPr/>
          <p:nvPr/>
        </p:nvSpPr>
        <p:spPr bwMode="auto">
          <a:xfrm>
            <a:off x="4775185" y="2721765"/>
            <a:ext cx="1379896" cy="127062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525B829F-AAB2-47C9-99B0-6ECD79B62283}"/>
              </a:ext>
            </a:extLst>
          </p:cNvPr>
          <p:cNvSpPr/>
          <p:nvPr/>
        </p:nvSpPr>
        <p:spPr bwMode="auto">
          <a:xfrm>
            <a:off x="2931896" y="931713"/>
            <a:ext cx="2967210" cy="946854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匹配若干特征点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CDDA6CF-80F6-4C2C-8DB7-89C6EDE50A1E}"/>
              </a:ext>
            </a:extLst>
          </p:cNvPr>
          <p:cNvSpPr/>
          <p:nvPr/>
        </p:nvSpPr>
        <p:spPr bwMode="auto">
          <a:xfrm>
            <a:off x="3970775" y="2133447"/>
            <a:ext cx="889452" cy="933597"/>
          </a:xfrm>
          <a:prstGeom prst="down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4091DD7-F15A-4573-B5BB-BBA7D1CE7CD3}"/>
              </a:ext>
            </a:extLst>
          </p:cNvPr>
          <p:cNvSpPr/>
          <p:nvPr/>
        </p:nvSpPr>
        <p:spPr bwMode="auto">
          <a:xfrm>
            <a:off x="2931896" y="3307606"/>
            <a:ext cx="2967210" cy="946854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IK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算法反推全手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4E682-F10F-43A1-8279-CB04C92BEA4B}"/>
              </a:ext>
            </a:extLst>
          </p:cNvPr>
          <p:cNvSpPr txBox="1"/>
          <p:nvPr/>
        </p:nvSpPr>
        <p:spPr>
          <a:xfrm>
            <a:off x="311272" y="1181148"/>
            <a:ext cx="38783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反向动力学</a:t>
            </a:r>
            <a:endParaRPr lang="en-US" altLang="zh-C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kinematics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一种通过先确定子骨骼的位置</a:t>
            </a:r>
            <a:r>
              <a:rPr lang="en-US" altLang="zh-CN" sz="2400" b="1" dirty="0">
                <a:solidFill>
                  <a:srgbClr val="7030A0"/>
                </a:solidFill>
              </a:rPr>
              <a:t>,</a:t>
            </a:r>
            <a:r>
              <a:rPr lang="zh-CN" altLang="en-US" sz="2400" b="1" dirty="0">
                <a:solidFill>
                  <a:srgbClr val="7030A0"/>
                </a:solidFill>
              </a:rPr>
              <a:t>然后反求推导出其所在骨骼链上</a:t>
            </a:r>
            <a:r>
              <a:rPr lang="en-US" altLang="zh-CN" sz="2400" b="1" dirty="0">
                <a:solidFill>
                  <a:srgbClr val="7030A0"/>
                </a:solidFill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</a:rPr>
              <a:t>级父骨骼位置，从而确定整条骨骼链的方法。</a:t>
            </a:r>
          </a:p>
        </p:txBody>
      </p:sp>
    </p:spTree>
    <p:extLst>
      <p:ext uri="{BB962C8B-B14F-4D97-AF65-F5344CB8AC3E}">
        <p14:creationId xmlns:p14="http://schemas.microsoft.com/office/powerpoint/2010/main" val="301005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8" grpId="0" animBg="1"/>
      <p:bldP spid="88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89" grpId="0" animBg="1"/>
      <p:bldP spid="89" grpId="1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运动数据追踪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0" name="图片 89" descr="IMG_256">
            <a:extLst>
              <a:ext uri="{FF2B5EF4-FFF2-40B4-BE49-F238E27FC236}">
                <a16:creationId xmlns:a16="http://schemas.microsoft.com/office/drawing/2014/main" id="{126EAB33-279A-4BBA-9AF6-8BA3ADD27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725" y="2100576"/>
            <a:ext cx="2972910" cy="1866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图片 90" descr="IMG_256">
            <a:extLst>
              <a:ext uri="{FF2B5EF4-FFF2-40B4-BE49-F238E27FC236}">
                <a16:creationId xmlns:a16="http://schemas.microsoft.com/office/drawing/2014/main" id="{7E4016A2-CDBC-499D-BE30-3AAE4DFEC8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2578" y="351094"/>
            <a:ext cx="3302439" cy="18777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图片 91" descr="IMG_256">
            <a:extLst>
              <a:ext uri="{FF2B5EF4-FFF2-40B4-BE49-F238E27FC236}">
                <a16:creationId xmlns:a16="http://schemas.microsoft.com/office/drawing/2014/main" id="{1ADDACE3-64BC-4227-BC12-F7BFC9E131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14053" y="2511265"/>
            <a:ext cx="3192572" cy="16369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椭圆 92">
            <a:extLst>
              <a:ext uri="{FF2B5EF4-FFF2-40B4-BE49-F238E27FC236}">
                <a16:creationId xmlns:a16="http://schemas.microsoft.com/office/drawing/2014/main" id="{A6E3A9D3-5B4C-47CC-8746-3D54FE2AE0BE}"/>
              </a:ext>
            </a:extLst>
          </p:cNvPr>
          <p:cNvSpPr/>
          <p:nvPr/>
        </p:nvSpPr>
        <p:spPr bwMode="auto">
          <a:xfrm>
            <a:off x="3815609" y="2344291"/>
            <a:ext cx="1328191" cy="1328191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A536DAD-0E11-4FF5-94F5-55178200EDB2}"/>
              </a:ext>
            </a:extLst>
          </p:cNvPr>
          <p:cNvSpPr txBox="1"/>
          <p:nvPr/>
        </p:nvSpPr>
        <p:spPr>
          <a:xfrm>
            <a:off x="4073117" y="2582442"/>
            <a:ext cx="87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侦测对象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F148A1-36E1-45A0-8400-9FDADBBE70E6}"/>
              </a:ext>
            </a:extLst>
          </p:cNvPr>
          <p:cNvSpPr txBox="1"/>
          <p:nvPr/>
        </p:nvSpPr>
        <p:spPr>
          <a:xfrm>
            <a:off x="2220272" y="83189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2A130CC-4035-435E-98B7-AEDAF0639061}"/>
              </a:ext>
            </a:extLst>
          </p:cNvPr>
          <p:cNvSpPr txBox="1"/>
          <p:nvPr/>
        </p:nvSpPr>
        <p:spPr>
          <a:xfrm>
            <a:off x="985838" y="374360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386CD8-93A7-48DA-BAF2-377D8A9E3703}"/>
              </a:ext>
            </a:extLst>
          </p:cNvPr>
          <p:cNvSpPr txBox="1"/>
          <p:nvPr/>
        </p:nvSpPr>
        <p:spPr>
          <a:xfrm>
            <a:off x="6169980" y="374409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04712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7" grpId="0"/>
      <p:bldP spid="95" grpId="0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运动数据追踪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1" name="图片 90" descr="IMG_256">
            <a:extLst>
              <a:ext uri="{FF2B5EF4-FFF2-40B4-BE49-F238E27FC236}">
                <a16:creationId xmlns:a16="http://schemas.microsoft.com/office/drawing/2014/main" id="{7E4016A2-CDBC-499D-BE30-3AAE4DFEC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554" y="983074"/>
            <a:ext cx="2550132" cy="1556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" name="图片 85" descr="IMG_256">
            <a:extLst>
              <a:ext uri="{FF2B5EF4-FFF2-40B4-BE49-F238E27FC236}">
                <a16:creationId xmlns:a16="http://schemas.microsoft.com/office/drawing/2014/main" id="{37D95D5A-7992-4B1B-A2A8-71651828D6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763" y="3031552"/>
            <a:ext cx="2707883" cy="1582579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F2CA66-DC84-4783-9EDF-B75F9F08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21085"/>
              </p:ext>
            </p:extLst>
          </p:nvPr>
        </p:nvGraphicFramePr>
        <p:xfrm>
          <a:off x="3291152" y="852728"/>
          <a:ext cx="5302432" cy="369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487033321"/>
                    </a:ext>
                  </a:extLst>
                </a:gridCol>
                <a:gridCol w="3271641">
                  <a:extLst>
                    <a:ext uri="{9D8B030D-6E8A-4147-A177-3AD203B41FA5}">
                      <a16:colId xmlns:a16="http://schemas.microsoft.com/office/drawing/2014/main" val="2593571712"/>
                    </a:ext>
                  </a:extLst>
                </a:gridCol>
              </a:tblGrid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Position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手掌中心的坐标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85684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Velocity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手掌运动的速度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385771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Normal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垂直于手掌平面的向量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11976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从掌心指向手指的向量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062588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Sphere 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适应手掌弧面的一个球的球心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40075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Sphere Radius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适应手掌弧面的一个球的半径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68"/>
                  </a:ext>
                </a:extLst>
              </a:tr>
            </a:tbl>
          </a:graphicData>
        </a:graphic>
      </p:graphicFrame>
      <p:pic>
        <p:nvPicPr>
          <p:cNvPr id="87" name="图片 86" descr="IMG_256">
            <a:extLst>
              <a:ext uri="{FF2B5EF4-FFF2-40B4-BE49-F238E27FC236}">
                <a16:creationId xmlns:a16="http://schemas.microsoft.com/office/drawing/2014/main" id="{55BBF331-BAFA-4420-A8C4-1D67B1ADE8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2925" y="956575"/>
            <a:ext cx="2704038" cy="1697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" name="图片 87" descr="IMG_256">
            <a:extLst>
              <a:ext uri="{FF2B5EF4-FFF2-40B4-BE49-F238E27FC236}">
                <a16:creationId xmlns:a16="http://schemas.microsoft.com/office/drawing/2014/main" id="{74D54E93-4076-49DF-BCAF-E0ABEB17A05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6429" y="3031552"/>
            <a:ext cx="2685304" cy="14054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1F2344-6FD7-489C-8B41-0EC91751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39797"/>
              </p:ext>
            </p:extLst>
          </p:nvPr>
        </p:nvGraphicFramePr>
        <p:xfrm>
          <a:off x="3289065" y="1153330"/>
          <a:ext cx="5297057" cy="310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567">
                  <a:extLst>
                    <a:ext uri="{9D8B030D-6E8A-4147-A177-3AD203B41FA5}">
                      <a16:colId xmlns:a16="http://schemas.microsoft.com/office/drawing/2014/main" val="4047164118"/>
                    </a:ext>
                  </a:extLst>
                </a:gridCol>
                <a:gridCol w="3385490">
                  <a:extLst>
                    <a:ext uri="{9D8B030D-6E8A-4147-A177-3AD203B41FA5}">
                      <a16:colId xmlns:a16="http://schemas.microsoft.com/office/drawing/2014/main" val="2944277104"/>
                    </a:ext>
                  </a:extLst>
                </a:gridCol>
              </a:tblGrid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Length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可见长度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14058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平均宽度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0815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与物体指向相同的单位向量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15539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Tip Position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Leap Motion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坐标系下的位置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76379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Tip Velocity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运动速率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4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0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手势交互系统设计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D874741-C673-4A08-AF63-AA5A3F304CAE}"/>
              </a:ext>
            </a:extLst>
          </p:cNvPr>
          <p:cNvSpPr/>
          <p:nvPr/>
        </p:nvSpPr>
        <p:spPr bwMode="auto">
          <a:xfrm>
            <a:off x="910816" y="984359"/>
            <a:ext cx="963895" cy="3021222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主要内容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1E13A7F-1C0E-40A0-9692-BCA392816216}"/>
              </a:ext>
            </a:extLst>
          </p:cNvPr>
          <p:cNvSpPr/>
          <p:nvPr/>
        </p:nvSpPr>
        <p:spPr bwMode="auto">
          <a:xfrm>
            <a:off x="1874710" y="981699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主题设计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9E184CE6-D6A4-4377-A48E-523A7D681A99}"/>
              </a:ext>
            </a:extLst>
          </p:cNvPr>
          <p:cNvSpPr/>
          <p:nvPr/>
        </p:nvSpPr>
        <p:spPr bwMode="auto">
          <a:xfrm>
            <a:off x="1874709" y="1739932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界面设计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26E79B0F-C08B-4E78-A51C-5BA08D770907}"/>
              </a:ext>
            </a:extLst>
          </p:cNvPr>
          <p:cNvSpPr/>
          <p:nvPr/>
        </p:nvSpPr>
        <p:spPr bwMode="auto">
          <a:xfrm>
            <a:off x="1874711" y="2495505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场景设计</a:t>
            </a: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59646762-1A54-471A-B4FF-4E6C374A9A4D}"/>
              </a:ext>
            </a:extLst>
          </p:cNvPr>
          <p:cNvSpPr/>
          <p:nvPr/>
        </p:nvSpPr>
        <p:spPr bwMode="auto">
          <a:xfrm>
            <a:off x="1874708" y="3253738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编码设计</a:t>
            </a:r>
          </a:p>
        </p:txBody>
      </p:sp>
    </p:spTree>
    <p:extLst>
      <p:ext uri="{BB962C8B-B14F-4D97-AF65-F5344CB8AC3E}">
        <p14:creationId xmlns:p14="http://schemas.microsoft.com/office/powerpoint/2010/main" val="119549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6" grpId="0" animBg="1"/>
      <p:bldP spid="9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手势交互系统设计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主题设计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AC4C9B8-CE14-4F3F-B05E-1E030CFFF82D}"/>
              </a:ext>
            </a:extLst>
          </p:cNvPr>
          <p:cNvSpPr/>
          <p:nvPr/>
        </p:nvSpPr>
        <p:spPr bwMode="auto">
          <a:xfrm>
            <a:off x="774047" y="1945407"/>
            <a:ext cx="423582" cy="423582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CED6D-1ADA-44A8-ABC8-B133FBEC7D31}"/>
              </a:ext>
            </a:extLst>
          </p:cNvPr>
          <p:cNvSpPr txBox="1"/>
          <p:nvPr/>
        </p:nvSpPr>
        <p:spPr>
          <a:xfrm>
            <a:off x="1215450" y="1950973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 Motion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A8402A2-9791-467D-8AC5-2B9513CAB532}"/>
              </a:ext>
            </a:extLst>
          </p:cNvPr>
          <p:cNvSpPr/>
          <p:nvPr/>
        </p:nvSpPr>
        <p:spPr bwMode="auto">
          <a:xfrm>
            <a:off x="774047" y="2853431"/>
            <a:ext cx="423582" cy="423582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FB1779C-0C6A-4F94-B01E-46D1896F480C}"/>
              </a:ext>
            </a:extLst>
          </p:cNvPr>
          <p:cNvSpPr txBox="1"/>
          <p:nvPr/>
        </p:nvSpPr>
        <p:spPr>
          <a:xfrm>
            <a:off x="1215450" y="285899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32087CF-943D-47C5-9F90-81D340E30ACF}"/>
              </a:ext>
            </a:extLst>
          </p:cNvPr>
          <p:cNvSpPr/>
          <p:nvPr/>
        </p:nvSpPr>
        <p:spPr bwMode="auto">
          <a:xfrm>
            <a:off x="2775415" y="2334827"/>
            <a:ext cx="1011945" cy="654339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AD582F-2BDC-4677-B5C8-B63B60BACD67}"/>
              </a:ext>
            </a:extLst>
          </p:cNvPr>
          <p:cNvSpPr txBox="1"/>
          <p:nvPr/>
        </p:nvSpPr>
        <p:spPr>
          <a:xfrm>
            <a:off x="3832160" y="1747218"/>
            <a:ext cx="926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三维室内场景模拟</a:t>
            </a:r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8D2EE723-3879-4DDC-82D7-77C09A5A96CE}"/>
              </a:ext>
            </a:extLst>
          </p:cNvPr>
          <p:cNvSpPr/>
          <p:nvPr/>
        </p:nvSpPr>
        <p:spPr bwMode="auto">
          <a:xfrm>
            <a:off x="4817319" y="2329930"/>
            <a:ext cx="1011945" cy="654339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0461F5-2B5A-48B5-A950-A400FDFE3D35}"/>
              </a:ext>
            </a:extLst>
          </p:cNvPr>
          <p:cNvSpPr txBox="1"/>
          <p:nvPr/>
        </p:nvSpPr>
        <p:spPr>
          <a:xfrm>
            <a:off x="5899112" y="19198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家居控制模式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5B86D70-441B-4789-8CBD-05D81A210EF4}"/>
              </a:ext>
            </a:extLst>
          </p:cNvPr>
          <p:cNvSpPr txBox="1"/>
          <p:nvPr/>
        </p:nvSpPr>
        <p:spPr>
          <a:xfrm>
            <a:off x="5899112" y="282880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惊悚鬼屋模式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9DD808-A4D2-4E7F-BB55-A39E640DD90A}"/>
              </a:ext>
            </a:extLst>
          </p:cNvPr>
          <p:cNvSpPr/>
          <p:nvPr/>
        </p:nvSpPr>
        <p:spPr bwMode="auto">
          <a:xfrm rot="1800000">
            <a:off x="7278039" y="2683461"/>
            <a:ext cx="992762" cy="401429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  <a:alpha val="50000"/>
                </a:srgbClr>
              </a:gs>
              <a:gs pos="100000">
                <a:srgbClr val="FF0000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趣味性</a:t>
            </a:r>
          </a:p>
        </p:txBody>
      </p:sp>
    </p:spTree>
    <p:extLst>
      <p:ext uri="{BB962C8B-B14F-4D97-AF65-F5344CB8AC3E}">
        <p14:creationId xmlns:p14="http://schemas.microsoft.com/office/powerpoint/2010/main" val="329313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  <p:bldP spid="3" grpId="0" animBg="1"/>
      <p:bldP spid="4" grpId="0"/>
      <p:bldP spid="46" grpId="0" animBg="1"/>
      <p:bldP spid="86" grpId="0"/>
      <p:bldP spid="7" grpId="0" animBg="1"/>
      <p:bldP spid="8" grpId="0"/>
      <p:bldP spid="88" grpId="0" animBg="1"/>
      <p:bldP spid="9" grpId="0"/>
      <p:bldP spid="8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手势交互系统设计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主题设计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71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>
            <a:extLst>
              <a:ext uri="{FF2B5EF4-FFF2-40B4-BE49-F238E27FC236}">
                <a16:creationId xmlns:a16="http://schemas.microsoft.com/office/drawing/2014/main" id="{345C3C0C-0AE4-4E9F-8DAB-754894A7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713" y="-452438"/>
            <a:ext cx="9645651" cy="3309938"/>
          </a:xfrm>
          <a:prstGeom prst="rect">
            <a:avLst/>
          </a:prstGeom>
          <a:solidFill>
            <a:srgbClr val="7F7F7F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直接连接符 19">
            <a:extLst>
              <a:ext uri="{FF2B5EF4-FFF2-40B4-BE49-F238E27FC236}">
                <a16:creationId xmlns:a16="http://schemas.microsoft.com/office/drawing/2014/main" id="{91F4497F-AEA7-4909-9376-7B1A84BE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Box 20">
            <a:extLst>
              <a:ext uri="{FF2B5EF4-FFF2-40B4-BE49-F238E27FC236}">
                <a16:creationId xmlns:a16="http://schemas.microsoft.com/office/drawing/2014/main" id="{DC3288EA-FFCB-4032-BCAE-C702D81E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679950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在这里填写大标题</a:t>
            </a:r>
          </a:p>
        </p:txBody>
      </p:sp>
      <p:sp>
        <p:nvSpPr>
          <p:cNvPr id="18437" name="TextBox 21">
            <a:extLst>
              <a:ext uri="{FF2B5EF4-FFF2-40B4-BE49-F238E27FC236}">
                <a16:creationId xmlns:a16="http://schemas.microsoft.com/office/drawing/2014/main" id="{C11DF914-0525-4E4F-90B4-DA1FE147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3963"/>
            <a:ext cx="1416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在这里填写小标题</a:t>
            </a:r>
          </a:p>
        </p:txBody>
      </p:sp>
      <p:sp>
        <p:nvSpPr>
          <p:cNvPr id="18438" name="椭圆 22">
            <a:extLst>
              <a:ext uri="{FF2B5EF4-FFF2-40B4-BE49-F238E27FC236}">
                <a16:creationId xmlns:a16="http://schemas.microsoft.com/office/drawing/2014/main" id="{681F83BD-B275-44AE-9AEC-711B0E5E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833938"/>
            <a:ext cx="360363" cy="360362"/>
          </a:xfrm>
          <a:prstGeom prst="ellipse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TextBox 23">
            <a:extLst>
              <a:ext uri="{FF2B5EF4-FFF2-40B4-BE49-F238E27FC236}">
                <a16:creationId xmlns:a16="http://schemas.microsoft.com/office/drawing/2014/main" id="{D3F4B003-8903-4DA1-BA47-AEA5D11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2123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  <a:sym typeface="Kozuka Mincho Pro H" pitchFamily="18" charset="-128"/>
              </a:rPr>
              <a:t>5</a:t>
            </a:r>
            <a:endParaRPr lang="zh-CN" altLang="en-US" dirty="0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  <a:sym typeface="Kozuka Mincho Pro H" pitchFamily="18" charset="-128"/>
            </a:endParaRPr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B474BED8-F0F9-4ABE-A997-76E81DC75921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638175" y="4675188"/>
            <a:ext cx="309563" cy="346075"/>
            <a:chOff x="0" y="0"/>
            <a:chExt cx="3228175" cy="3616359"/>
          </a:xfrm>
        </p:grpSpPr>
        <p:grpSp>
          <p:nvGrpSpPr>
            <p:cNvPr id="18470" name="Group 9">
              <a:extLst>
                <a:ext uri="{FF2B5EF4-FFF2-40B4-BE49-F238E27FC236}">
                  <a16:creationId xmlns:a16="http://schemas.microsoft.com/office/drawing/2014/main" id="{E881B76D-3BA8-4082-BC62-70BD23E1F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18485" name="直角三角形 41">
                <a:extLst>
                  <a:ext uri="{FF2B5EF4-FFF2-40B4-BE49-F238E27FC236}">
                    <a16:creationId xmlns:a16="http://schemas.microsoft.com/office/drawing/2014/main" id="{E4ACA76B-1DB5-4D7A-97C0-DC9341B45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6" name="直角三角形 42">
                <a:extLst>
                  <a:ext uri="{FF2B5EF4-FFF2-40B4-BE49-F238E27FC236}">
                    <a16:creationId xmlns:a16="http://schemas.microsoft.com/office/drawing/2014/main" id="{8F857674-FA6D-4592-8703-E29EC2302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7" name="直角三角形 43">
                <a:extLst>
                  <a:ext uri="{FF2B5EF4-FFF2-40B4-BE49-F238E27FC236}">
                    <a16:creationId xmlns:a16="http://schemas.microsoft.com/office/drawing/2014/main" id="{52923A5F-B468-44D8-9E47-AA2EDECD9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8" name="直角三角形 44">
                <a:extLst>
                  <a:ext uri="{FF2B5EF4-FFF2-40B4-BE49-F238E27FC236}">
                    <a16:creationId xmlns:a16="http://schemas.microsoft.com/office/drawing/2014/main" id="{3979361A-743C-4A99-9A4A-A5C51611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9" name="直角三角形 45">
                <a:extLst>
                  <a:ext uri="{FF2B5EF4-FFF2-40B4-BE49-F238E27FC236}">
                    <a16:creationId xmlns:a16="http://schemas.microsoft.com/office/drawing/2014/main" id="{6B595EA7-C762-4544-B310-3A762B947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90" name="直角三角形 46">
                <a:extLst>
                  <a:ext uri="{FF2B5EF4-FFF2-40B4-BE49-F238E27FC236}">
                    <a16:creationId xmlns:a16="http://schemas.microsoft.com/office/drawing/2014/main" id="{D26F0248-29BD-4424-B678-65531189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471" name="Group 16">
              <a:extLst>
                <a:ext uri="{FF2B5EF4-FFF2-40B4-BE49-F238E27FC236}">
                  <a16:creationId xmlns:a16="http://schemas.microsoft.com/office/drawing/2014/main" id="{982B61B1-6B63-4EF6-AED7-632A15CF7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18479" name="直角三角形 35">
                <a:extLst>
                  <a:ext uri="{FF2B5EF4-FFF2-40B4-BE49-F238E27FC236}">
                    <a16:creationId xmlns:a16="http://schemas.microsoft.com/office/drawing/2014/main" id="{CF34B81B-B9F6-4236-BDA6-A73B6538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0" name="直角三角形 36">
                <a:extLst>
                  <a:ext uri="{FF2B5EF4-FFF2-40B4-BE49-F238E27FC236}">
                    <a16:creationId xmlns:a16="http://schemas.microsoft.com/office/drawing/2014/main" id="{6941461C-3304-408D-9325-660A29EA8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1" name="直角三角形 37">
                <a:extLst>
                  <a:ext uri="{FF2B5EF4-FFF2-40B4-BE49-F238E27FC236}">
                    <a16:creationId xmlns:a16="http://schemas.microsoft.com/office/drawing/2014/main" id="{B8B68037-3267-4A77-BDCD-F725E0F7C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2" name="直角三角形 38">
                <a:extLst>
                  <a:ext uri="{FF2B5EF4-FFF2-40B4-BE49-F238E27FC236}">
                    <a16:creationId xmlns:a16="http://schemas.microsoft.com/office/drawing/2014/main" id="{596C39FA-5D0F-4FFE-890D-29F875A28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3" name="直角三角形 39">
                <a:extLst>
                  <a:ext uri="{FF2B5EF4-FFF2-40B4-BE49-F238E27FC236}">
                    <a16:creationId xmlns:a16="http://schemas.microsoft.com/office/drawing/2014/main" id="{63FF34AD-0C44-40C4-8A62-F696C7F7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4" name="直角三角形 40">
                <a:extLst>
                  <a:ext uri="{FF2B5EF4-FFF2-40B4-BE49-F238E27FC236}">
                    <a16:creationId xmlns:a16="http://schemas.microsoft.com/office/drawing/2014/main" id="{219AC354-EABC-4FC3-9403-FD48E27EB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472" name="Group 23">
              <a:extLst>
                <a:ext uri="{FF2B5EF4-FFF2-40B4-BE49-F238E27FC236}">
                  <a16:creationId xmlns:a16="http://schemas.microsoft.com/office/drawing/2014/main" id="{5502F53E-6CCD-4740-882A-AAF3DCC50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18473" name="直角三角形 29">
                <a:extLst>
                  <a:ext uri="{FF2B5EF4-FFF2-40B4-BE49-F238E27FC236}">
                    <a16:creationId xmlns:a16="http://schemas.microsoft.com/office/drawing/2014/main" id="{DE219363-E734-4DCB-AF1C-5A83FC7FB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4" name="直角三角形 30">
                <a:extLst>
                  <a:ext uri="{FF2B5EF4-FFF2-40B4-BE49-F238E27FC236}">
                    <a16:creationId xmlns:a16="http://schemas.microsoft.com/office/drawing/2014/main" id="{882D8E00-83F4-4797-BAD1-75624014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5" name="直角三角形 31">
                <a:extLst>
                  <a:ext uri="{FF2B5EF4-FFF2-40B4-BE49-F238E27FC236}">
                    <a16:creationId xmlns:a16="http://schemas.microsoft.com/office/drawing/2014/main" id="{A4AB66F9-35E8-4B4E-B9D4-C112BDAD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6" name="直角三角形 32">
                <a:extLst>
                  <a:ext uri="{FF2B5EF4-FFF2-40B4-BE49-F238E27FC236}">
                    <a16:creationId xmlns:a16="http://schemas.microsoft.com/office/drawing/2014/main" id="{224297AC-4318-4C3E-A407-36217813D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7" name="直角三角形 33">
                <a:extLst>
                  <a:ext uri="{FF2B5EF4-FFF2-40B4-BE49-F238E27FC236}">
                    <a16:creationId xmlns:a16="http://schemas.microsoft.com/office/drawing/2014/main" id="{EE113753-EBFF-4D3C-9067-7E9B6968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8" name="直角三角形 34">
                <a:extLst>
                  <a:ext uri="{FF2B5EF4-FFF2-40B4-BE49-F238E27FC236}">
                    <a16:creationId xmlns:a16="http://schemas.microsoft.com/office/drawing/2014/main" id="{61AB5DDC-7F25-46E5-BBFB-ED39BBD8B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8441" name="立方体 82">
            <a:extLst>
              <a:ext uri="{FF2B5EF4-FFF2-40B4-BE49-F238E27FC236}">
                <a16:creationId xmlns:a16="http://schemas.microsoft.com/office/drawing/2014/main" id="{AFA1A4E5-0BB5-4259-AD67-32B9DBDF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497138"/>
            <a:ext cx="925513" cy="865187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2" name="立方体 83">
            <a:extLst>
              <a:ext uri="{FF2B5EF4-FFF2-40B4-BE49-F238E27FC236}">
                <a16:creationId xmlns:a16="http://schemas.microsoft.com/office/drawing/2014/main" id="{78DCA69E-F85B-4544-9FEB-2AE4F258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800350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立方体 84">
            <a:extLst>
              <a:ext uri="{FF2B5EF4-FFF2-40B4-BE49-F238E27FC236}">
                <a16:creationId xmlns:a16="http://schemas.microsoft.com/office/drawing/2014/main" id="{561736E8-A65A-40EA-A6E2-72C5C7D3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039938"/>
            <a:ext cx="927100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4" name="立方体 96">
            <a:extLst>
              <a:ext uri="{FF2B5EF4-FFF2-40B4-BE49-F238E27FC236}">
                <a16:creationId xmlns:a16="http://schemas.microsoft.com/office/drawing/2014/main" id="{3647B709-1D57-45A8-8871-4BA76BF8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422525"/>
            <a:ext cx="3384550" cy="636588"/>
          </a:xfrm>
          <a:prstGeom prst="cube">
            <a:avLst>
              <a:gd name="adj" fmla="val 25000"/>
            </a:avLst>
          </a:prstGeom>
          <a:solidFill>
            <a:srgbClr val="E034E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5" name="立方体 85">
            <a:extLst>
              <a:ext uri="{FF2B5EF4-FFF2-40B4-BE49-F238E27FC236}">
                <a16:creationId xmlns:a16="http://schemas.microsoft.com/office/drawing/2014/main" id="{9CD2B420-D174-42EA-A615-BB2286E6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3059113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6" name="立方体 86">
            <a:extLst>
              <a:ext uri="{FF2B5EF4-FFF2-40B4-BE49-F238E27FC236}">
                <a16:creationId xmlns:a16="http://schemas.microsoft.com/office/drawing/2014/main" id="{6D408990-CA87-4179-BA0E-6F642964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362325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7" name="立方体 87">
            <a:extLst>
              <a:ext uri="{FF2B5EF4-FFF2-40B4-BE49-F238E27FC236}">
                <a16:creationId xmlns:a16="http://schemas.microsoft.com/office/drawing/2014/main" id="{6E34ECDC-8BBC-4EE7-A7A6-38C211B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2738438"/>
            <a:ext cx="927100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8" name="Group 37">
            <a:extLst>
              <a:ext uri="{FF2B5EF4-FFF2-40B4-BE49-F238E27FC236}">
                <a16:creationId xmlns:a16="http://schemas.microsoft.com/office/drawing/2014/main" id="{BECC5971-211F-45FE-A722-676F14AB64A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877888"/>
            <a:ext cx="1827212" cy="2185987"/>
            <a:chOff x="0" y="0"/>
            <a:chExt cx="1827787" cy="2186161"/>
          </a:xfrm>
        </p:grpSpPr>
        <p:sp>
          <p:nvSpPr>
            <p:cNvPr id="18464" name="立方体 90">
              <a:extLst>
                <a:ext uri="{FF2B5EF4-FFF2-40B4-BE49-F238E27FC236}">
                  <a16:creationId xmlns:a16="http://schemas.microsoft.com/office/drawing/2014/main" id="{3556987A-0648-465A-8BD1-AF775A6D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970" y="457969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5" name="立方体 91">
              <a:extLst>
                <a:ext uri="{FF2B5EF4-FFF2-40B4-BE49-F238E27FC236}">
                  <a16:creationId xmlns:a16="http://schemas.microsoft.com/office/drawing/2014/main" id="{20492185-5C21-4F90-8AC8-733E3F1C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2" y="760859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6" name="立方体 92">
              <a:extLst>
                <a:ext uri="{FF2B5EF4-FFF2-40B4-BE49-F238E27FC236}">
                  <a16:creationId xmlns:a16="http://schemas.microsoft.com/office/drawing/2014/main" id="{81C0C474-AD4B-47A2-AE1E-0A1C083F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65" y="0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立方体 93">
              <a:extLst>
                <a:ext uri="{FF2B5EF4-FFF2-40B4-BE49-F238E27FC236}">
                  <a16:creationId xmlns:a16="http://schemas.microsoft.com/office/drawing/2014/main" id="{13C0AB26-E634-477A-B3AC-EC68997B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68" y="1019175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立方体 95">
              <a:extLst>
                <a:ext uri="{FF2B5EF4-FFF2-40B4-BE49-F238E27FC236}">
                  <a16:creationId xmlns:a16="http://schemas.microsoft.com/office/drawing/2014/main" id="{E97F18DC-CC05-453E-AA58-5A727F69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63" y="561206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立方体 94">
              <a:extLst>
                <a:ext uri="{FF2B5EF4-FFF2-40B4-BE49-F238E27FC236}">
                  <a16:creationId xmlns:a16="http://schemas.microsoft.com/office/drawing/2014/main" id="{25B785E6-60D9-408A-B497-13FA8772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22065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8449" name="Picture 164">
            <a:extLst>
              <a:ext uri="{FF2B5EF4-FFF2-40B4-BE49-F238E27FC236}">
                <a16:creationId xmlns:a16="http://schemas.microsoft.com/office/drawing/2014/main" id="{BD799A7B-98E4-4FCA-B0BA-16D99845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422525"/>
            <a:ext cx="9842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8450" name="椭圆 99">
            <a:extLst>
              <a:ext uri="{FF2B5EF4-FFF2-40B4-BE49-F238E27FC236}">
                <a16:creationId xmlns:a16="http://schemas.microsoft.com/office/drawing/2014/main" id="{30365FD3-5597-4FDD-9CF2-D0FC99E96570}"/>
              </a:ext>
            </a:extLst>
          </p:cNvPr>
          <p:cNvSpPr>
            <a:spLocks noChangeArrowheads="1"/>
          </p:cNvSpPr>
          <p:nvPr/>
        </p:nvSpPr>
        <p:spPr bwMode="auto">
          <a:xfrm rot="-10644130">
            <a:off x="2733675" y="1439863"/>
            <a:ext cx="950913" cy="950912"/>
          </a:xfrm>
          <a:prstGeom prst="ellipse">
            <a:avLst/>
          </a:prstGeom>
          <a:gradFill rotWithShape="1">
            <a:gsLst>
              <a:gs pos="0">
                <a:srgbClr val="EAF1DD"/>
              </a:gs>
              <a:gs pos="70000">
                <a:srgbClr val="4F6128"/>
              </a:gs>
              <a:gs pos="100000">
                <a:srgbClr val="EAF1DD"/>
              </a:gs>
            </a:gsLst>
            <a:lin ang="13500000" scaled="1"/>
          </a:gradFill>
          <a:ln w="12700">
            <a:solidFill>
              <a:srgbClr val="395E8A"/>
            </a:solidFill>
            <a:prstDash val="sysDot"/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1" name="TextBox 100">
            <a:extLst>
              <a:ext uri="{FF2B5EF4-FFF2-40B4-BE49-F238E27FC236}">
                <a16:creationId xmlns:a16="http://schemas.microsoft.com/office/drawing/2014/main" id="{21E33F66-54CD-4F4B-B6E5-5D44E280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1604963"/>
            <a:ext cx="5953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</a:p>
        </p:txBody>
      </p:sp>
      <p:grpSp>
        <p:nvGrpSpPr>
          <p:cNvPr id="18452" name="Group 47">
            <a:extLst>
              <a:ext uri="{FF2B5EF4-FFF2-40B4-BE49-F238E27FC236}">
                <a16:creationId xmlns:a16="http://schemas.microsoft.com/office/drawing/2014/main" id="{30D082E7-37C8-49D3-BEB5-CF72A07F2C86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696913"/>
            <a:ext cx="3275013" cy="720725"/>
            <a:chOff x="0" y="0"/>
            <a:chExt cx="3275206" cy="720080"/>
          </a:xfrm>
        </p:grpSpPr>
        <p:sp>
          <p:nvSpPr>
            <p:cNvPr id="18462" name="矩形 103">
              <a:extLst>
                <a:ext uri="{FF2B5EF4-FFF2-40B4-BE49-F238E27FC236}">
                  <a16:creationId xmlns:a16="http://schemas.microsoft.com/office/drawing/2014/main" id="{76DCDF0C-C2C9-4A81-A82E-696AB80E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3" name="TextBox 106">
              <a:extLst>
                <a:ext uri="{FF2B5EF4-FFF2-40B4-BE49-F238E27FC236}">
                  <a16:creationId xmlns:a16="http://schemas.microsoft.com/office/drawing/2014/main" id="{F8CCC492-51EE-4518-B338-EB2F5A5B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3" name="Group 50">
            <a:extLst>
              <a:ext uri="{FF2B5EF4-FFF2-40B4-BE49-F238E27FC236}">
                <a16:creationId xmlns:a16="http://schemas.microsoft.com/office/drawing/2014/main" id="{E5094306-673C-4130-BD6D-5742941CA33A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1712913"/>
            <a:ext cx="3275013" cy="720725"/>
            <a:chOff x="0" y="0"/>
            <a:chExt cx="3275206" cy="720080"/>
          </a:xfrm>
        </p:grpSpPr>
        <p:sp>
          <p:nvSpPr>
            <p:cNvPr id="18460" name="矩形 111">
              <a:extLst>
                <a:ext uri="{FF2B5EF4-FFF2-40B4-BE49-F238E27FC236}">
                  <a16:creationId xmlns:a16="http://schemas.microsoft.com/office/drawing/2014/main" id="{43C68F6B-2E9B-48C5-86D3-87740476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1" name="TextBox 112">
              <a:extLst>
                <a:ext uri="{FF2B5EF4-FFF2-40B4-BE49-F238E27FC236}">
                  <a16:creationId xmlns:a16="http://schemas.microsoft.com/office/drawing/2014/main" id="{DAFA2853-A13F-42F4-958E-EC5AE786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4" name="Group 53">
            <a:extLst>
              <a:ext uri="{FF2B5EF4-FFF2-40B4-BE49-F238E27FC236}">
                <a16:creationId xmlns:a16="http://schemas.microsoft.com/office/drawing/2014/main" id="{E1DB13C4-C9CF-455B-B8AC-6B4636EF4E2A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2728913"/>
            <a:ext cx="3275013" cy="720725"/>
            <a:chOff x="0" y="0"/>
            <a:chExt cx="3275206" cy="720080"/>
          </a:xfrm>
        </p:grpSpPr>
        <p:sp>
          <p:nvSpPr>
            <p:cNvPr id="18458" name="矩形 114">
              <a:extLst>
                <a:ext uri="{FF2B5EF4-FFF2-40B4-BE49-F238E27FC236}">
                  <a16:creationId xmlns:a16="http://schemas.microsoft.com/office/drawing/2014/main" id="{4B457B8A-3A68-4739-920B-C556F79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9" name="TextBox 115">
              <a:extLst>
                <a:ext uri="{FF2B5EF4-FFF2-40B4-BE49-F238E27FC236}">
                  <a16:creationId xmlns:a16="http://schemas.microsoft.com/office/drawing/2014/main" id="{F07B229F-4CA9-43E6-AE11-F61D75E1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5" name="Group 56">
            <a:extLst>
              <a:ext uri="{FF2B5EF4-FFF2-40B4-BE49-F238E27FC236}">
                <a16:creationId xmlns:a16="http://schemas.microsoft.com/office/drawing/2014/main" id="{A6057C56-5115-4934-A4DE-BE8A2D4DD3AD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3744913"/>
            <a:ext cx="3275013" cy="720725"/>
            <a:chOff x="0" y="0"/>
            <a:chExt cx="3275206" cy="720080"/>
          </a:xfrm>
        </p:grpSpPr>
        <p:sp>
          <p:nvSpPr>
            <p:cNvPr id="18456" name="矩形 117">
              <a:extLst>
                <a:ext uri="{FF2B5EF4-FFF2-40B4-BE49-F238E27FC236}">
                  <a16:creationId xmlns:a16="http://schemas.microsoft.com/office/drawing/2014/main" id="{0FCC64A7-9723-4094-8BB9-A6ECAE985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7" name="TextBox 118">
              <a:extLst>
                <a:ext uri="{FF2B5EF4-FFF2-40B4-BE49-F238E27FC236}">
                  <a16:creationId xmlns:a16="http://schemas.microsoft.com/office/drawing/2014/main" id="{AE509240-D209-4188-9A35-A63BEB89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7">
            <a:extLst>
              <a:ext uri="{FF2B5EF4-FFF2-40B4-BE49-F238E27FC236}">
                <a16:creationId xmlns:a16="http://schemas.microsoft.com/office/drawing/2014/main" id="{7ED8EDDF-D128-4DF7-A6C6-D911694E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713" y="-452438"/>
            <a:ext cx="9645651" cy="3309938"/>
          </a:xfrm>
          <a:prstGeom prst="rect">
            <a:avLst/>
          </a:prstGeom>
          <a:solidFill>
            <a:srgbClr val="7F7F7F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直接连接符 57">
            <a:extLst>
              <a:ext uri="{FF2B5EF4-FFF2-40B4-BE49-F238E27FC236}">
                <a16:creationId xmlns:a16="http://schemas.microsoft.com/office/drawing/2014/main" id="{B3196B87-9A4D-4F19-9FDA-5CD424E39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TextBox 58">
            <a:extLst>
              <a:ext uri="{FF2B5EF4-FFF2-40B4-BE49-F238E27FC236}">
                <a16:creationId xmlns:a16="http://schemas.microsoft.com/office/drawing/2014/main" id="{B98B9DF9-E236-42D7-8261-20EEF0BB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679950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在这里填写大标题</a:t>
            </a:r>
          </a:p>
        </p:txBody>
      </p:sp>
      <p:sp>
        <p:nvSpPr>
          <p:cNvPr id="19461" name="TextBox 59">
            <a:extLst>
              <a:ext uri="{FF2B5EF4-FFF2-40B4-BE49-F238E27FC236}">
                <a16:creationId xmlns:a16="http://schemas.microsoft.com/office/drawing/2014/main" id="{BD8AC075-55BC-49C9-9466-00BBF1B6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3963"/>
            <a:ext cx="1416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在这里填写小标题</a:t>
            </a:r>
          </a:p>
        </p:txBody>
      </p:sp>
      <p:sp>
        <p:nvSpPr>
          <p:cNvPr id="19462" name="椭圆 60">
            <a:extLst>
              <a:ext uri="{FF2B5EF4-FFF2-40B4-BE49-F238E27FC236}">
                <a16:creationId xmlns:a16="http://schemas.microsoft.com/office/drawing/2014/main" id="{EF29D132-7BDD-4989-B1D2-08F86438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833938"/>
            <a:ext cx="360363" cy="360362"/>
          </a:xfrm>
          <a:prstGeom prst="ellipse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TextBox 61">
            <a:extLst>
              <a:ext uri="{FF2B5EF4-FFF2-40B4-BE49-F238E27FC236}">
                <a16:creationId xmlns:a16="http://schemas.microsoft.com/office/drawing/2014/main" id="{10A7BB5C-FEF4-42A5-A994-F1FE970C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2123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  <a:sym typeface="Kozuka Mincho Pro H" pitchFamily="18" charset="-128"/>
              </a:rPr>
              <a:t>6</a:t>
            </a:r>
            <a:endParaRPr lang="zh-CN" altLang="en-US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  <a:sym typeface="Kozuka Mincho Pro H" pitchFamily="18" charset="-128"/>
            </a:endParaRPr>
          </a:p>
        </p:txBody>
      </p:sp>
      <p:grpSp>
        <p:nvGrpSpPr>
          <p:cNvPr id="19464" name="Group 8">
            <a:extLst>
              <a:ext uri="{FF2B5EF4-FFF2-40B4-BE49-F238E27FC236}">
                <a16:creationId xmlns:a16="http://schemas.microsoft.com/office/drawing/2014/main" id="{87023D69-C650-4962-B6FB-A7E0D2DAE68A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638175" y="4675188"/>
            <a:ext cx="309563" cy="346075"/>
            <a:chOff x="0" y="0"/>
            <a:chExt cx="3228175" cy="3616359"/>
          </a:xfrm>
        </p:grpSpPr>
        <p:grpSp>
          <p:nvGrpSpPr>
            <p:cNvPr id="19475" name="Group 9">
              <a:extLst>
                <a:ext uri="{FF2B5EF4-FFF2-40B4-BE49-F238E27FC236}">
                  <a16:creationId xmlns:a16="http://schemas.microsoft.com/office/drawing/2014/main" id="{15509281-6633-4EB7-B676-EC1365955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19490" name="直角三角形 78">
                <a:extLst>
                  <a:ext uri="{FF2B5EF4-FFF2-40B4-BE49-F238E27FC236}">
                    <a16:creationId xmlns:a16="http://schemas.microsoft.com/office/drawing/2014/main" id="{DAD9BF74-70E5-47CC-A919-B030EC4A0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1" name="直角三角形 79">
                <a:extLst>
                  <a:ext uri="{FF2B5EF4-FFF2-40B4-BE49-F238E27FC236}">
                    <a16:creationId xmlns:a16="http://schemas.microsoft.com/office/drawing/2014/main" id="{CB2937C6-1B22-4015-BE3F-C2F65917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2" name="直角三角形 80">
                <a:extLst>
                  <a:ext uri="{FF2B5EF4-FFF2-40B4-BE49-F238E27FC236}">
                    <a16:creationId xmlns:a16="http://schemas.microsoft.com/office/drawing/2014/main" id="{E3AE0DA9-3016-44EA-A786-D29BBDB5D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3" name="直角三角形 81">
                <a:extLst>
                  <a:ext uri="{FF2B5EF4-FFF2-40B4-BE49-F238E27FC236}">
                    <a16:creationId xmlns:a16="http://schemas.microsoft.com/office/drawing/2014/main" id="{F52BEFF6-E09C-4F58-B696-3302D28C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4" name="直角三角形 82">
                <a:extLst>
                  <a:ext uri="{FF2B5EF4-FFF2-40B4-BE49-F238E27FC236}">
                    <a16:creationId xmlns:a16="http://schemas.microsoft.com/office/drawing/2014/main" id="{2213B900-FAB8-4C36-84E1-822B67AB1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5" name="直角三角形 83">
                <a:extLst>
                  <a:ext uri="{FF2B5EF4-FFF2-40B4-BE49-F238E27FC236}">
                    <a16:creationId xmlns:a16="http://schemas.microsoft.com/office/drawing/2014/main" id="{811ADA10-47FF-439D-992B-C987B5419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476" name="Group 16">
              <a:extLst>
                <a:ext uri="{FF2B5EF4-FFF2-40B4-BE49-F238E27FC236}">
                  <a16:creationId xmlns:a16="http://schemas.microsoft.com/office/drawing/2014/main" id="{62BA44C2-EC2D-40A9-AC11-7A98FE13E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19484" name="直角三角形 72">
                <a:extLst>
                  <a:ext uri="{FF2B5EF4-FFF2-40B4-BE49-F238E27FC236}">
                    <a16:creationId xmlns:a16="http://schemas.microsoft.com/office/drawing/2014/main" id="{4D31D771-7BDC-4AF0-84F2-CF15205B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5" name="直角三角形 73">
                <a:extLst>
                  <a:ext uri="{FF2B5EF4-FFF2-40B4-BE49-F238E27FC236}">
                    <a16:creationId xmlns:a16="http://schemas.microsoft.com/office/drawing/2014/main" id="{08837B68-1155-44FB-85E6-5A887918C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6" name="直角三角形 74">
                <a:extLst>
                  <a:ext uri="{FF2B5EF4-FFF2-40B4-BE49-F238E27FC236}">
                    <a16:creationId xmlns:a16="http://schemas.microsoft.com/office/drawing/2014/main" id="{03D8D224-4AAF-49E8-B634-172C81FAB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7" name="直角三角形 75">
                <a:extLst>
                  <a:ext uri="{FF2B5EF4-FFF2-40B4-BE49-F238E27FC236}">
                    <a16:creationId xmlns:a16="http://schemas.microsoft.com/office/drawing/2014/main" id="{BFA03CCC-C742-4DCA-B983-A74EE8209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8" name="直角三角形 76">
                <a:extLst>
                  <a:ext uri="{FF2B5EF4-FFF2-40B4-BE49-F238E27FC236}">
                    <a16:creationId xmlns:a16="http://schemas.microsoft.com/office/drawing/2014/main" id="{BDE5B36E-5856-4C02-8F2F-8F83BA428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9" name="直角三角形 77">
                <a:extLst>
                  <a:ext uri="{FF2B5EF4-FFF2-40B4-BE49-F238E27FC236}">
                    <a16:creationId xmlns:a16="http://schemas.microsoft.com/office/drawing/2014/main" id="{9D590EC3-B03E-4376-A9ED-D0F02E26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477" name="Group 23">
              <a:extLst>
                <a:ext uri="{FF2B5EF4-FFF2-40B4-BE49-F238E27FC236}">
                  <a16:creationId xmlns:a16="http://schemas.microsoft.com/office/drawing/2014/main" id="{E0737C6F-CF43-4BA1-90B3-16A4CAFEF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19478" name="直角三角形 66">
                <a:extLst>
                  <a:ext uri="{FF2B5EF4-FFF2-40B4-BE49-F238E27FC236}">
                    <a16:creationId xmlns:a16="http://schemas.microsoft.com/office/drawing/2014/main" id="{68833384-DD17-43BB-9944-82489C8F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79" name="直角三角形 67">
                <a:extLst>
                  <a:ext uri="{FF2B5EF4-FFF2-40B4-BE49-F238E27FC236}">
                    <a16:creationId xmlns:a16="http://schemas.microsoft.com/office/drawing/2014/main" id="{992B1B31-F8D9-4056-8160-EC5ACDBF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0" name="直角三角形 68">
                <a:extLst>
                  <a:ext uri="{FF2B5EF4-FFF2-40B4-BE49-F238E27FC236}">
                    <a16:creationId xmlns:a16="http://schemas.microsoft.com/office/drawing/2014/main" id="{D66138FA-9E76-4055-9031-6411DE40E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1" name="直角三角形 69">
                <a:extLst>
                  <a:ext uri="{FF2B5EF4-FFF2-40B4-BE49-F238E27FC236}">
                    <a16:creationId xmlns:a16="http://schemas.microsoft.com/office/drawing/2014/main" id="{0D48517C-3B09-4601-BD8E-E186E45D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2" name="直角三角形 70">
                <a:extLst>
                  <a:ext uri="{FF2B5EF4-FFF2-40B4-BE49-F238E27FC236}">
                    <a16:creationId xmlns:a16="http://schemas.microsoft.com/office/drawing/2014/main" id="{F0379D36-4DF6-4252-8E2F-8F603FD8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3" name="直角三角形 71">
                <a:extLst>
                  <a:ext uri="{FF2B5EF4-FFF2-40B4-BE49-F238E27FC236}">
                    <a16:creationId xmlns:a16="http://schemas.microsoft.com/office/drawing/2014/main" id="{E7C6B994-DC51-4AD2-A68F-A60A798A3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19465" name="图片 4">
            <a:extLst>
              <a:ext uri="{FF2B5EF4-FFF2-40B4-BE49-F238E27FC236}">
                <a16:creationId xmlns:a16="http://schemas.microsoft.com/office/drawing/2014/main" id="{24B4906C-99CF-4047-9A1C-188B44F9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446213"/>
            <a:ext cx="287972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椭圆 5">
            <a:extLst>
              <a:ext uri="{FF2B5EF4-FFF2-40B4-BE49-F238E27FC236}">
                <a16:creationId xmlns:a16="http://schemas.microsoft.com/office/drawing/2014/main" id="{3FBD275F-13E3-4AD9-956E-DC9050DE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3203575"/>
            <a:ext cx="1471612" cy="1470025"/>
          </a:xfrm>
          <a:prstGeom prst="ellipse">
            <a:avLst/>
          </a:prstGeom>
          <a:solidFill>
            <a:srgbClr val="D8D8D8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直接连接符 45">
            <a:extLst>
              <a:ext uri="{FF2B5EF4-FFF2-40B4-BE49-F238E27FC236}">
                <a16:creationId xmlns:a16="http://schemas.microsoft.com/office/drawing/2014/main" id="{20D45CD6-F0DE-48E6-AE3E-A1FBBB5D4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5575" y="3203575"/>
            <a:ext cx="1281113" cy="735013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椭圆 55">
            <a:extLst>
              <a:ext uri="{FF2B5EF4-FFF2-40B4-BE49-F238E27FC236}">
                <a16:creationId xmlns:a16="http://schemas.microsoft.com/office/drawing/2014/main" id="{06A4FFF6-4B63-4065-9392-CBF4B81C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668338"/>
            <a:ext cx="1471612" cy="1470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9" name="直接连接符 84">
            <a:extLst>
              <a:ext uri="{FF2B5EF4-FFF2-40B4-BE49-F238E27FC236}">
                <a16:creationId xmlns:a16="http://schemas.microsoft.com/office/drawing/2014/main" id="{2744572D-ECA5-4D33-9035-87892F24F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5575" y="1403350"/>
            <a:ext cx="1209675" cy="80645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椭圆 86">
            <a:extLst>
              <a:ext uri="{FF2B5EF4-FFF2-40B4-BE49-F238E27FC236}">
                <a16:creationId xmlns:a16="http://schemas.microsoft.com/office/drawing/2014/main" id="{0B7D7C5F-9064-4493-96F3-0D49DE8D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633538"/>
            <a:ext cx="2246312" cy="2246312"/>
          </a:xfrm>
          <a:prstGeom prst="ellipse">
            <a:avLst/>
          </a:prstGeom>
          <a:solidFill>
            <a:srgbClr val="C5D8F1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1" name="直接连接符 87">
            <a:extLst>
              <a:ext uri="{FF2B5EF4-FFF2-40B4-BE49-F238E27FC236}">
                <a16:creationId xmlns:a16="http://schemas.microsoft.com/office/drawing/2014/main" id="{BE00F7D3-B873-4B0C-806E-6105EE38E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750" y="2755900"/>
            <a:ext cx="3436938" cy="1588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TextBox 88">
            <a:extLst>
              <a:ext uri="{FF2B5EF4-FFF2-40B4-BE49-F238E27FC236}">
                <a16:creationId xmlns:a16="http://schemas.microsoft.com/office/drawing/2014/main" id="{5A56F14A-7646-47DE-B701-164DB96F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925513"/>
            <a:ext cx="1081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</a:t>
            </a:r>
          </a:p>
        </p:txBody>
      </p:sp>
      <p:sp>
        <p:nvSpPr>
          <p:cNvPr id="19473" name="TextBox 89">
            <a:extLst>
              <a:ext uri="{FF2B5EF4-FFF2-40B4-BE49-F238E27FC236}">
                <a16:creationId xmlns:a16="http://schemas.microsoft.com/office/drawing/2014/main" id="{067AAD26-5DEC-4D4D-AAF7-9256950F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3460750"/>
            <a:ext cx="1081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</a:t>
            </a:r>
          </a:p>
        </p:txBody>
      </p:sp>
      <p:sp>
        <p:nvSpPr>
          <p:cNvPr id="19474" name="TextBox 90">
            <a:extLst>
              <a:ext uri="{FF2B5EF4-FFF2-40B4-BE49-F238E27FC236}">
                <a16:creationId xmlns:a16="http://schemas.microsoft.com/office/drawing/2014/main" id="{FA4E9406-DD96-4F92-8A72-C5658FC8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279650"/>
            <a:ext cx="15509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在这里添加标题文字在添加标题文字在这里添在这里添加标题文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>
            <a:extLst>
              <a:ext uri="{FF2B5EF4-FFF2-40B4-BE49-F238E27FC236}">
                <a16:creationId xmlns:a16="http://schemas.microsoft.com/office/drawing/2014/main" id="{574BB232-482C-4F35-9991-0EC0AE969A71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155" name="Group 3">
              <a:extLst>
                <a:ext uri="{FF2B5EF4-FFF2-40B4-BE49-F238E27FC236}">
                  <a16:creationId xmlns:a16="http://schemas.microsoft.com/office/drawing/2014/main" id="{256561EB-AF42-43A6-8F3B-198A7A89A4B0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184" name="直角三角形 120">
                <a:extLst>
                  <a:ext uri="{FF2B5EF4-FFF2-40B4-BE49-F238E27FC236}">
                    <a16:creationId xmlns:a16="http://schemas.microsoft.com/office/drawing/2014/main" id="{26A7CEA9-2BF1-4E63-936B-1A65CDE4B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5" name="直角三角形 121">
                <a:extLst>
                  <a:ext uri="{FF2B5EF4-FFF2-40B4-BE49-F238E27FC236}">
                    <a16:creationId xmlns:a16="http://schemas.microsoft.com/office/drawing/2014/main" id="{FDC429B5-7F8A-4A37-9AB4-5873E48C4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6" name="直角三角形 122">
                <a:extLst>
                  <a:ext uri="{FF2B5EF4-FFF2-40B4-BE49-F238E27FC236}">
                    <a16:creationId xmlns:a16="http://schemas.microsoft.com/office/drawing/2014/main" id="{2233E7BD-5729-4047-8037-8E6E48954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7" name="直角三角形 123">
                <a:extLst>
                  <a:ext uri="{FF2B5EF4-FFF2-40B4-BE49-F238E27FC236}">
                    <a16:creationId xmlns:a16="http://schemas.microsoft.com/office/drawing/2014/main" id="{A14B12C4-AB4E-4F7D-B27E-E3C1E6B5C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8" name="直角三角形 124">
                <a:extLst>
                  <a:ext uri="{FF2B5EF4-FFF2-40B4-BE49-F238E27FC236}">
                    <a16:creationId xmlns:a16="http://schemas.microsoft.com/office/drawing/2014/main" id="{48DAFBD7-092D-48E3-BF53-468AF08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9" name="直角三角形 125">
                <a:extLst>
                  <a:ext uri="{FF2B5EF4-FFF2-40B4-BE49-F238E27FC236}">
                    <a16:creationId xmlns:a16="http://schemas.microsoft.com/office/drawing/2014/main" id="{2DF70F2D-C071-4BFB-B163-E94EB86C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6" name="Group 10">
              <a:extLst>
                <a:ext uri="{FF2B5EF4-FFF2-40B4-BE49-F238E27FC236}">
                  <a16:creationId xmlns:a16="http://schemas.microsoft.com/office/drawing/2014/main" id="{8BC3009C-666A-415F-902B-4DE53EC95C4B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178" name="直角三角形 114">
                <a:extLst>
                  <a:ext uri="{FF2B5EF4-FFF2-40B4-BE49-F238E27FC236}">
                    <a16:creationId xmlns:a16="http://schemas.microsoft.com/office/drawing/2014/main" id="{B233BDC4-A679-4ED3-A2D7-95DE1FBA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9" name="直角三角形 115">
                <a:extLst>
                  <a:ext uri="{FF2B5EF4-FFF2-40B4-BE49-F238E27FC236}">
                    <a16:creationId xmlns:a16="http://schemas.microsoft.com/office/drawing/2014/main" id="{B87CDE0F-DD7A-41E1-9BD0-33B2634AC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0" name="直角三角形 116">
                <a:extLst>
                  <a:ext uri="{FF2B5EF4-FFF2-40B4-BE49-F238E27FC236}">
                    <a16:creationId xmlns:a16="http://schemas.microsoft.com/office/drawing/2014/main" id="{8BCEDDF7-87AF-46E5-9F9A-4688D18DD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1" name="直角三角形 117">
                <a:extLst>
                  <a:ext uri="{FF2B5EF4-FFF2-40B4-BE49-F238E27FC236}">
                    <a16:creationId xmlns:a16="http://schemas.microsoft.com/office/drawing/2014/main" id="{4AC64976-5E82-413C-9C8F-D1E56EFCC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2" name="直角三角形 118">
                <a:extLst>
                  <a:ext uri="{FF2B5EF4-FFF2-40B4-BE49-F238E27FC236}">
                    <a16:creationId xmlns:a16="http://schemas.microsoft.com/office/drawing/2014/main" id="{7A8337C3-9A21-4258-867B-97A12F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3" name="直角三角形 119">
                <a:extLst>
                  <a:ext uri="{FF2B5EF4-FFF2-40B4-BE49-F238E27FC236}">
                    <a16:creationId xmlns:a16="http://schemas.microsoft.com/office/drawing/2014/main" id="{3FA2AD46-D10B-46FE-B6F3-B5ADC712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7" name="Group 17">
              <a:extLst>
                <a:ext uri="{FF2B5EF4-FFF2-40B4-BE49-F238E27FC236}">
                  <a16:creationId xmlns:a16="http://schemas.microsoft.com/office/drawing/2014/main" id="{6A825933-1284-4666-9C40-D8BA7C5F197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172" name="直角三角形 108">
                <a:extLst>
                  <a:ext uri="{FF2B5EF4-FFF2-40B4-BE49-F238E27FC236}">
                    <a16:creationId xmlns:a16="http://schemas.microsoft.com/office/drawing/2014/main" id="{BCFA6CB5-D865-4836-B85C-73FD8CA6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3" name="直角三角形 109">
                <a:extLst>
                  <a:ext uri="{FF2B5EF4-FFF2-40B4-BE49-F238E27FC236}">
                    <a16:creationId xmlns:a16="http://schemas.microsoft.com/office/drawing/2014/main" id="{50A9471D-7D0E-4224-B7DE-0579FF1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4" name="直角三角形 110">
                <a:extLst>
                  <a:ext uri="{FF2B5EF4-FFF2-40B4-BE49-F238E27FC236}">
                    <a16:creationId xmlns:a16="http://schemas.microsoft.com/office/drawing/2014/main" id="{61C49B6F-9841-4A62-84CC-30A560526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5" name="直角三角形 111">
                <a:extLst>
                  <a:ext uri="{FF2B5EF4-FFF2-40B4-BE49-F238E27FC236}">
                    <a16:creationId xmlns:a16="http://schemas.microsoft.com/office/drawing/2014/main" id="{D00B6B48-CCD0-4EBB-9147-763A1DD17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6" name="直角三角形 112">
                <a:extLst>
                  <a:ext uri="{FF2B5EF4-FFF2-40B4-BE49-F238E27FC236}">
                    <a16:creationId xmlns:a16="http://schemas.microsoft.com/office/drawing/2014/main" id="{9AC47543-6E93-4F32-AA21-37D75B51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7" name="直角三角形 113">
                <a:extLst>
                  <a:ext uri="{FF2B5EF4-FFF2-40B4-BE49-F238E27FC236}">
                    <a16:creationId xmlns:a16="http://schemas.microsoft.com/office/drawing/2014/main" id="{D9B6BFE0-96C9-475A-80E6-B7BD84A43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8" name="Group 24">
              <a:extLst>
                <a:ext uri="{FF2B5EF4-FFF2-40B4-BE49-F238E27FC236}">
                  <a16:creationId xmlns:a16="http://schemas.microsoft.com/office/drawing/2014/main" id="{63CE5D3B-E357-42FC-A0A2-02E6A41EFC12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166" name="直角三角形 127">
                <a:extLst>
                  <a:ext uri="{FF2B5EF4-FFF2-40B4-BE49-F238E27FC236}">
                    <a16:creationId xmlns:a16="http://schemas.microsoft.com/office/drawing/2014/main" id="{9E30534E-E1ED-43B1-90F6-193B637F4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7" name="直角三角形 128">
                <a:extLst>
                  <a:ext uri="{FF2B5EF4-FFF2-40B4-BE49-F238E27FC236}">
                    <a16:creationId xmlns:a16="http://schemas.microsoft.com/office/drawing/2014/main" id="{02AE133C-816A-40B5-ACCD-1826DDAB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8" name="直角三角形 129">
                <a:extLst>
                  <a:ext uri="{FF2B5EF4-FFF2-40B4-BE49-F238E27FC236}">
                    <a16:creationId xmlns:a16="http://schemas.microsoft.com/office/drawing/2014/main" id="{A42E9FAF-65D4-4CDF-BD60-22574EDE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9" name="直角三角形 130">
                <a:extLst>
                  <a:ext uri="{FF2B5EF4-FFF2-40B4-BE49-F238E27FC236}">
                    <a16:creationId xmlns:a16="http://schemas.microsoft.com/office/drawing/2014/main" id="{484A8B65-122F-4152-90C8-8DE7F2830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0" name="直角三角形 131">
                <a:extLst>
                  <a:ext uri="{FF2B5EF4-FFF2-40B4-BE49-F238E27FC236}">
                    <a16:creationId xmlns:a16="http://schemas.microsoft.com/office/drawing/2014/main" id="{A1E0CD3A-0F4A-4489-B018-09D2789DE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1" name="直角三角形 132">
                <a:extLst>
                  <a:ext uri="{FF2B5EF4-FFF2-40B4-BE49-F238E27FC236}">
                    <a16:creationId xmlns:a16="http://schemas.microsoft.com/office/drawing/2014/main" id="{4F0BF815-6395-46A9-AAC1-0A7C8D9E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9" name="Group 31">
              <a:extLst>
                <a:ext uri="{FF2B5EF4-FFF2-40B4-BE49-F238E27FC236}">
                  <a16:creationId xmlns:a16="http://schemas.microsoft.com/office/drawing/2014/main" id="{8A27E3E4-C548-4821-A4B9-E99AD47B7B61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160" name="直角三角形 134">
                <a:extLst>
                  <a:ext uri="{FF2B5EF4-FFF2-40B4-BE49-F238E27FC236}">
                    <a16:creationId xmlns:a16="http://schemas.microsoft.com/office/drawing/2014/main" id="{C01EE7BE-1AA2-49F1-9BAF-18D59C6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1" name="直角三角形 135">
                <a:extLst>
                  <a:ext uri="{FF2B5EF4-FFF2-40B4-BE49-F238E27FC236}">
                    <a16:creationId xmlns:a16="http://schemas.microsoft.com/office/drawing/2014/main" id="{B481B3E0-78FD-48E4-B437-90130A34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2" name="直角三角形 136">
                <a:extLst>
                  <a:ext uri="{FF2B5EF4-FFF2-40B4-BE49-F238E27FC236}">
                    <a16:creationId xmlns:a16="http://schemas.microsoft.com/office/drawing/2014/main" id="{FFB548CC-E110-492B-AC9A-DD22FEFC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3" name="直角三角形 137">
                <a:extLst>
                  <a:ext uri="{FF2B5EF4-FFF2-40B4-BE49-F238E27FC236}">
                    <a16:creationId xmlns:a16="http://schemas.microsoft.com/office/drawing/2014/main" id="{94CC283D-0190-4785-8518-58B1FBDEA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" name="直角三角形 138">
                <a:extLst>
                  <a:ext uri="{FF2B5EF4-FFF2-40B4-BE49-F238E27FC236}">
                    <a16:creationId xmlns:a16="http://schemas.microsoft.com/office/drawing/2014/main" id="{B0E6C6F2-3754-4B62-A788-3AE8D016F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5" name="直角三角形 139">
                <a:extLst>
                  <a:ext uri="{FF2B5EF4-FFF2-40B4-BE49-F238E27FC236}">
                    <a16:creationId xmlns:a16="http://schemas.microsoft.com/office/drawing/2014/main" id="{37721ED1-350E-48C4-A726-BC55DDAE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1679837-0A1A-4445-AD38-1FE28D763A4C}"/>
              </a:ext>
            </a:extLst>
          </p:cNvPr>
          <p:cNvSpPr/>
          <p:nvPr/>
        </p:nvSpPr>
        <p:spPr bwMode="auto">
          <a:xfrm>
            <a:off x="0" y="-6268"/>
            <a:ext cx="9391512" cy="84508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7030A0"/>
              </a:gs>
              <a:gs pos="100000">
                <a:schemeClr val="accent3">
                  <a:lumMod val="95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15465F-103D-47C3-8135-669220EFAECB}"/>
              </a:ext>
            </a:extLst>
          </p:cNvPr>
          <p:cNvSpPr/>
          <p:nvPr/>
        </p:nvSpPr>
        <p:spPr bwMode="auto">
          <a:xfrm>
            <a:off x="2825800" y="1690014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7FF2E9-EB14-4173-9896-7649F7F066C2}"/>
              </a:ext>
            </a:extLst>
          </p:cNvPr>
          <p:cNvSpPr txBox="1"/>
          <p:nvPr/>
        </p:nvSpPr>
        <p:spPr>
          <a:xfrm>
            <a:off x="4152912" y="1670084"/>
            <a:ext cx="342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研究背景与意义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268E59-9D79-4014-9B34-9DD82631BEA2}"/>
              </a:ext>
            </a:extLst>
          </p:cNvPr>
          <p:cNvSpPr/>
          <p:nvPr/>
        </p:nvSpPr>
        <p:spPr bwMode="auto">
          <a:xfrm>
            <a:off x="2825800" y="2410811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072901-05FD-456D-B2E4-9D32AD83E16E}"/>
              </a:ext>
            </a:extLst>
          </p:cNvPr>
          <p:cNvSpPr txBox="1"/>
          <p:nvPr/>
        </p:nvSpPr>
        <p:spPr>
          <a:xfrm>
            <a:off x="4152912" y="2390881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zh-CN" altLang="en-US" sz="2800" b="1" dirty="0">
                <a:solidFill>
                  <a:srgbClr val="7030A0"/>
                </a:solidFill>
              </a:rPr>
              <a:t>基本原理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731B19C-711E-44C7-BDE7-1CF9FDAF0772}"/>
              </a:ext>
            </a:extLst>
          </p:cNvPr>
          <p:cNvSpPr/>
          <p:nvPr/>
        </p:nvSpPr>
        <p:spPr bwMode="auto">
          <a:xfrm>
            <a:off x="2825800" y="3163505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C8CB751-2457-49A8-B086-126E4DAE123C}"/>
              </a:ext>
            </a:extLst>
          </p:cNvPr>
          <p:cNvSpPr txBox="1"/>
          <p:nvPr/>
        </p:nvSpPr>
        <p:spPr>
          <a:xfrm>
            <a:off x="4152912" y="3143575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手势交互系统设计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ACD55D-FECC-4949-B3D4-436B2ED43831}"/>
              </a:ext>
            </a:extLst>
          </p:cNvPr>
          <p:cNvSpPr/>
          <p:nvPr/>
        </p:nvSpPr>
        <p:spPr bwMode="auto">
          <a:xfrm>
            <a:off x="2825800" y="3896269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4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EC2E4B4-4DA3-45E2-B408-454B393079FE}"/>
              </a:ext>
            </a:extLst>
          </p:cNvPr>
          <p:cNvSpPr txBox="1"/>
          <p:nvPr/>
        </p:nvSpPr>
        <p:spPr>
          <a:xfrm>
            <a:off x="4152912" y="3876339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测试结果及分析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3340070-4EF1-4C70-9600-1C8164BE6A7E}"/>
              </a:ext>
            </a:extLst>
          </p:cNvPr>
          <p:cNvSpPr/>
          <p:nvPr/>
        </p:nvSpPr>
        <p:spPr bwMode="auto">
          <a:xfrm>
            <a:off x="2825800" y="4609103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5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E35E15-17EB-49BB-8D90-C62D77100DEF}"/>
              </a:ext>
            </a:extLst>
          </p:cNvPr>
          <p:cNvSpPr txBox="1"/>
          <p:nvPr/>
        </p:nvSpPr>
        <p:spPr>
          <a:xfrm>
            <a:off x="4152912" y="4589173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论文总结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970777C-8E06-47A4-8F12-90AD58E33E88}"/>
              </a:ext>
            </a:extLst>
          </p:cNvPr>
          <p:cNvSpPr/>
          <p:nvPr/>
        </p:nvSpPr>
        <p:spPr bwMode="auto">
          <a:xfrm>
            <a:off x="1356628" y="1684030"/>
            <a:ext cx="1119932" cy="3428363"/>
          </a:xfrm>
          <a:prstGeom prst="leftBrac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  <a:alpha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F095796A-0766-43A9-B016-5A2F27801C66}"/>
              </a:ext>
            </a:extLst>
          </p:cNvPr>
          <p:cNvGrpSpPr>
            <a:grpSpLocks/>
          </p:cNvGrpSpPr>
          <p:nvPr/>
        </p:nvGrpSpPr>
        <p:grpSpPr bwMode="auto">
          <a:xfrm>
            <a:off x="-250825" y="-371475"/>
            <a:ext cx="9704388" cy="6254750"/>
            <a:chOff x="0" y="0"/>
            <a:chExt cx="15998170" cy="10312383"/>
          </a:xfrm>
        </p:grpSpPr>
        <p:grpSp>
          <p:nvGrpSpPr>
            <p:cNvPr id="20533" name="Group 3">
              <a:extLst>
                <a:ext uri="{FF2B5EF4-FFF2-40B4-BE49-F238E27FC236}">
                  <a16:creationId xmlns:a16="http://schemas.microsoft.com/office/drawing/2014/main" id="{783A8147-5ED8-4ED8-B651-E8E24A3AD464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20562" name="直角三角形 120">
                <a:extLst>
                  <a:ext uri="{FF2B5EF4-FFF2-40B4-BE49-F238E27FC236}">
                    <a16:creationId xmlns:a16="http://schemas.microsoft.com/office/drawing/2014/main" id="{2254438C-B30B-4B23-A02F-24872C8E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3" name="直角三角形 121">
                <a:extLst>
                  <a:ext uri="{FF2B5EF4-FFF2-40B4-BE49-F238E27FC236}">
                    <a16:creationId xmlns:a16="http://schemas.microsoft.com/office/drawing/2014/main" id="{81C17A06-8BB6-49FC-BA12-2FD339ED3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4" name="直角三角形 122">
                <a:extLst>
                  <a:ext uri="{FF2B5EF4-FFF2-40B4-BE49-F238E27FC236}">
                    <a16:creationId xmlns:a16="http://schemas.microsoft.com/office/drawing/2014/main" id="{9254B530-1730-43F8-BD69-95F520BFB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5" name="直角三角形 123">
                <a:extLst>
                  <a:ext uri="{FF2B5EF4-FFF2-40B4-BE49-F238E27FC236}">
                    <a16:creationId xmlns:a16="http://schemas.microsoft.com/office/drawing/2014/main" id="{23156B52-26AE-4A17-8E61-4F9BD721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6" name="直角三角形 124">
                <a:extLst>
                  <a:ext uri="{FF2B5EF4-FFF2-40B4-BE49-F238E27FC236}">
                    <a16:creationId xmlns:a16="http://schemas.microsoft.com/office/drawing/2014/main" id="{C9713C55-F170-4306-9EC6-6BA5A081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7" name="直角三角形 125">
                <a:extLst>
                  <a:ext uri="{FF2B5EF4-FFF2-40B4-BE49-F238E27FC236}">
                    <a16:creationId xmlns:a16="http://schemas.microsoft.com/office/drawing/2014/main" id="{8B4C9992-AA99-43CC-92DA-53A193A9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4" name="Group 10">
              <a:extLst>
                <a:ext uri="{FF2B5EF4-FFF2-40B4-BE49-F238E27FC236}">
                  <a16:creationId xmlns:a16="http://schemas.microsoft.com/office/drawing/2014/main" id="{F4CB5EDD-854A-44ED-9008-D87EEC8AA87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20556" name="直角三角形 114">
                <a:extLst>
                  <a:ext uri="{FF2B5EF4-FFF2-40B4-BE49-F238E27FC236}">
                    <a16:creationId xmlns:a16="http://schemas.microsoft.com/office/drawing/2014/main" id="{A35C9E3D-D6C9-4914-A216-4E0AF7A2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7" name="直角三角形 115">
                <a:extLst>
                  <a:ext uri="{FF2B5EF4-FFF2-40B4-BE49-F238E27FC236}">
                    <a16:creationId xmlns:a16="http://schemas.microsoft.com/office/drawing/2014/main" id="{DA488180-43CA-4931-A8F6-3074158E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8" name="直角三角形 116">
                <a:extLst>
                  <a:ext uri="{FF2B5EF4-FFF2-40B4-BE49-F238E27FC236}">
                    <a16:creationId xmlns:a16="http://schemas.microsoft.com/office/drawing/2014/main" id="{68791B8F-E223-4216-BD1A-408F61D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9" name="直角三角形 117">
                <a:extLst>
                  <a:ext uri="{FF2B5EF4-FFF2-40B4-BE49-F238E27FC236}">
                    <a16:creationId xmlns:a16="http://schemas.microsoft.com/office/drawing/2014/main" id="{0DE9876B-A7C6-4E82-9C04-BE651491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0" name="直角三角形 118">
                <a:extLst>
                  <a:ext uri="{FF2B5EF4-FFF2-40B4-BE49-F238E27FC236}">
                    <a16:creationId xmlns:a16="http://schemas.microsoft.com/office/drawing/2014/main" id="{1FD98C6A-B3E9-43C0-BD0C-1FEC795F6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1" name="直角三角形 119">
                <a:extLst>
                  <a:ext uri="{FF2B5EF4-FFF2-40B4-BE49-F238E27FC236}">
                    <a16:creationId xmlns:a16="http://schemas.microsoft.com/office/drawing/2014/main" id="{8D44DB2E-A1E1-4BF7-BADD-F80FC8138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5" name="Group 17">
              <a:extLst>
                <a:ext uri="{FF2B5EF4-FFF2-40B4-BE49-F238E27FC236}">
                  <a16:creationId xmlns:a16="http://schemas.microsoft.com/office/drawing/2014/main" id="{9087BD71-0BF6-44CE-A9E2-12F402C4B117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20550" name="直角三角形 108">
                <a:extLst>
                  <a:ext uri="{FF2B5EF4-FFF2-40B4-BE49-F238E27FC236}">
                    <a16:creationId xmlns:a16="http://schemas.microsoft.com/office/drawing/2014/main" id="{BA90EB95-D0F0-4E32-B36E-E9368695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1" name="直角三角形 109">
                <a:extLst>
                  <a:ext uri="{FF2B5EF4-FFF2-40B4-BE49-F238E27FC236}">
                    <a16:creationId xmlns:a16="http://schemas.microsoft.com/office/drawing/2014/main" id="{8128FFFE-7DC8-4D39-9B38-B73497B1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2" name="直角三角形 110">
                <a:extLst>
                  <a:ext uri="{FF2B5EF4-FFF2-40B4-BE49-F238E27FC236}">
                    <a16:creationId xmlns:a16="http://schemas.microsoft.com/office/drawing/2014/main" id="{1B933B3F-8058-4BC1-9B10-F25F003B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3" name="直角三角形 111">
                <a:extLst>
                  <a:ext uri="{FF2B5EF4-FFF2-40B4-BE49-F238E27FC236}">
                    <a16:creationId xmlns:a16="http://schemas.microsoft.com/office/drawing/2014/main" id="{09101D00-CC5B-463E-97D5-3802EF96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4" name="直角三角形 112">
                <a:extLst>
                  <a:ext uri="{FF2B5EF4-FFF2-40B4-BE49-F238E27FC236}">
                    <a16:creationId xmlns:a16="http://schemas.microsoft.com/office/drawing/2014/main" id="{DBAC4C21-65B0-4442-B275-F7D882F0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5" name="直角三角形 113">
                <a:extLst>
                  <a:ext uri="{FF2B5EF4-FFF2-40B4-BE49-F238E27FC236}">
                    <a16:creationId xmlns:a16="http://schemas.microsoft.com/office/drawing/2014/main" id="{E1610DFB-DE5D-491E-9C09-24BAF530D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6" name="Group 24">
              <a:extLst>
                <a:ext uri="{FF2B5EF4-FFF2-40B4-BE49-F238E27FC236}">
                  <a16:creationId xmlns:a16="http://schemas.microsoft.com/office/drawing/2014/main" id="{F9BD1135-FD3C-4E39-B2F0-5F272283AFC4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20544" name="直角三角形 127">
                <a:extLst>
                  <a:ext uri="{FF2B5EF4-FFF2-40B4-BE49-F238E27FC236}">
                    <a16:creationId xmlns:a16="http://schemas.microsoft.com/office/drawing/2014/main" id="{3590853E-B287-4599-B810-D1F53081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5" name="直角三角形 128">
                <a:extLst>
                  <a:ext uri="{FF2B5EF4-FFF2-40B4-BE49-F238E27FC236}">
                    <a16:creationId xmlns:a16="http://schemas.microsoft.com/office/drawing/2014/main" id="{14D97A61-00C3-4520-82CF-3553727E4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6" name="直角三角形 129">
                <a:extLst>
                  <a:ext uri="{FF2B5EF4-FFF2-40B4-BE49-F238E27FC236}">
                    <a16:creationId xmlns:a16="http://schemas.microsoft.com/office/drawing/2014/main" id="{DCCF2625-6A7E-49C6-944D-1B38E173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7" name="直角三角形 130">
                <a:extLst>
                  <a:ext uri="{FF2B5EF4-FFF2-40B4-BE49-F238E27FC236}">
                    <a16:creationId xmlns:a16="http://schemas.microsoft.com/office/drawing/2014/main" id="{C75BE817-9523-4CE5-B2A1-4FB1A17B5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8" name="直角三角形 131">
                <a:extLst>
                  <a:ext uri="{FF2B5EF4-FFF2-40B4-BE49-F238E27FC236}">
                    <a16:creationId xmlns:a16="http://schemas.microsoft.com/office/drawing/2014/main" id="{6AC8424F-C954-4D9A-9840-AF4BFD6AB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9" name="直角三角形 132">
                <a:extLst>
                  <a:ext uri="{FF2B5EF4-FFF2-40B4-BE49-F238E27FC236}">
                    <a16:creationId xmlns:a16="http://schemas.microsoft.com/office/drawing/2014/main" id="{16C6F951-45F1-4468-93CB-E07C60C2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7" name="Group 31">
              <a:extLst>
                <a:ext uri="{FF2B5EF4-FFF2-40B4-BE49-F238E27FC236}">
                  <a16:creationId xmlns:a16="http://schemas.microsoft.com/office/drawing/2014/main" id="{8C45695E-450B-4E3E-8122-3AE2CF71E59A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20538" name="直角三角形 134">
                <a:extLst>
                  <a:ext uri="{FF2B5EF4-FFF2-40B4-BE49-F238E27FC236}">
                    <a16:creationId xmlns:a16="http://schemas.microsoft.com/office/drawing/2014/main" id="{29003B03-B9E9-4209-A1A0-6C1CF45F2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9" name="直角三角形 135">
                <a:extLst>
                  <a:ext uri="{FF2B5EF4-FFF2-40B4-BE49-F238E27FC236}">
                    <a16:creationId xmlns:a16="http://schemas.microsoft.com/office/drawing/2014/main" id="{35BD1380-2680-4620-B9AB-09DFFEA4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0" name="直角三角形 136">
                <a:extLst>
                  <a:ext uri="{FF2B5EF4-FFF2-40B4-BE49-F238E27FC236}">
                    <a16:creationId xmlns:a16="http://schemas.microsoft.com/office/drawing/2014/main" id="{3B6EEE51-EC35-4024-8138-E6E427AE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1" name="直角三角形 137">
                <a:extLst>
                  <a:ext uri="{FF2B5EF4-FFF2-40B4-BE49-F238E27FC236}">
                    <a16:creationId xmlns:a16="http://schemas.microsoft.com/office/drawing/2014/main" id="{82624DC8-2078-4D98-8B43-AFF0A53D5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2" name="直角三角形 138">
                <a:extLst>
                  <a:ext uri="{FF2B5EF4-FFF2-40B4-BE49-F238E27FC236}">
                    <a16:creationId xmlns:a16="http://schemas.microsoft.com/office/drawing/2014/main" id="{49A8655B-CB24-45DD-960C-1BEC9D7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3" name="直角三角形 139">
                <a:extLst>
                  <a:ext uri="{FF2B5EF4-FFF2-40B4-BE49-F238E27FC236}">
                    <a16:creationId xmlns:a16="http://schemas.microsoft.com/office/drawing/2014/main" id="{84F57C35-D850-408D-AF0D-4AB394D66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483" name="Group 38">
            <a:extLst>
              <a:ext uri="{FF2B5EF4-FFF2-40B4-BE49-F238E27FC236}">
                <a16:creationId xmlns:a16="http://schemas.microsoft.com/office/drawing/2014/main" id="{FF565A96-8CC4-4449-8E05-086D9B252B51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2198688" y="2058988"/>
            <a:ext cx="690562" cy="774700"/>
            <a:chOff x="0" y="0"/>
            <a:chExt cx="3228175" cy="3616359"/>
          </a:xfrm>
        </p:grpSpPr>
        <p:grpSp>
          <p:nvGrpSpPr>
            <p:cNvPr id="20512" name="Group 39">
              <a:extLst>
                <a:ext uri="{FF2B5EF4-FFF2-40B4-BE49-F238E27FC236}">
                  <a16:creationId xmlns:a16="http://schemas.microsoft.com/office/drawing/2014/main" id="{ECF43CE2-8419-4389-B072-CDE383F2C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20527" name="直角三角形 95">
                <a:extLst>
                  <a:ext uri="{FF2B5EF4-FFF2-40B4-BE49-F238E27FC236}">
                    <a16:creationId xmlns:a16="http://schemas.microsoft.com/office/drawing/2014/main" id="{2EF255F5-0B65-465A-9943-9BADCF58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8" name="直角三角形 96">
                <a:extLst>
                  <a:ext uri="{FF2B5EF4-FFF2-40B4-BE49-F238E27FC236}">
                    <a16:creationId xmlns:a16="http://schemas.microsoft.com/office/drawing/2014/main" id="{24688F64-5754-456D-871B-6FA69D382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9" name="直角三角形 97">
                <a:extLst>
                  <a:ext uri="{FF2B5EF4-FFF2-40B4-BE49-F238E27FC236}">
                    <a16:creationId xmlns:a16="http://schemas.microsoft.com/office/drawing/2014/main" id="{B2A4207C-B148-4B6F-A2BD-B918E870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0" name="直角三角形 98">
                <a:extLst>
                  <a:ext uri="{FF2B5EF4-FFF2-40B4-BE49-F238E27FC236}">
                    <a16:creationId xmlns:a16="http://schemas.microsoft.com/office/drawing/2014/main" id="{60614C99-F1C1-40FC-B1AD-29923630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1" name="直角三角形 99">
                <a:extLst>
                  <a:ext uri="{FF2B5EF4-FFF2-40B4-BE49-F238E27FC236}">
                    <a16:creationId xmlns:a16="http://schemas.microsoft.com/office/drawing/2014/main" id="{1A0C986E-4BED-4D48-B5CA-617CCEDA5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2" name="直角三角形 100">
                <a:extLst>
                  <a:ext uri="{FF2B5EF4-FFF2-40B4-BE49-F238E27FC236}">
                    <a16:creationId xmlns:a16="http://schemas.microsoft.com/office/drawing/2014/main" id="{09901B5A-0F5A-4FAF-8448-E367F16FF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13" name="Group 46">
              <a:extLst>
                <a:ext uri="{FF2B5EF4-FFF2-40B4-BE49-F238E27FC236}">
                  <a16:creationId xmlns:a16="http://schemas.microsoft.com/office/drawing/2014/main" id="{0E67F911-AFEB-4B11-ADA6-D2572DA5F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20521" name="直角三角形 89">
                <a:extLst>
                  <a:ext uri="{FF2B5EF4-FFF2-40B4-BE49-F238E27FC236}">
                    <a16:creationId xmlns:a16="http://schemas.microsoft.com/office/drawing/2014/main" id="{F9B379F4-A634-4A00-B908-157CA868B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2" name="直角三角形 90">
                <a:extLst>
                  <a:ext uri="{FF2B5EF4-FFF2-40B4-BE49-F238E27FC236}">
                    <a16:creationId xmlns:a16="http://schemas.microsoft.com/office/drawing/2014/main" id="{128661A5-1255-433E-8796-32294116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3" name="直角三角形 91">
                <a:extLst>
                  <a:ext uri="{FF2B5EF4-FFF2-40B4-BE49-F238E27FC236}">
                    <a16:creationId xmlns:a16="http://schemas.microsoft.com/office/drawing/2014/main" id="{9B2339DB-F76A-4C16-8B75-F05CA20F6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4" name="直角三角形 92">
                <a:extLst>
                  <a:ext uri="{FF2B5EF4-FFF2-40B4-BE49-F238E27FC236}">
                    <a16:creationId xmlns:a16="http://schemas.microsoft.com/office/drawing/2014/main" id="{50457489-166E-463B-9F99-438664E2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5" name="直角三角形 93">
                <a:extLst>
                  <a:ext uri="{FF2B5EF4-FFF2-40B4-BE49-F238E27FC236}">
                    <a16:creationId xmlns:a16="http://schemas.microsoft.com/office/drawing/2014/main" id="{92AC3676-5F0A-428C-A7BE-10F5D5B0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6" name="直角三角形 94">
                <a:extLst>
                  <a:ext uri="{FF2B5EF4-FFF2-40B4-BE49-F238E27FC236}">
                    <a16:creationId xmlns:a16="http://schemas.microsoft.com/office/drawing/2014/main" id="{0B66BADA-6AA3-4EEA-AF68-3F17AB79B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14" name="Group 53">
              <a:extLst>
                <a:ext uri="{FF2B5EF4-FFF2-40B4-BE49-F238E27FC236}">
                  <a16:creationId xmlns:a16="http://schemas.microsoft.com/office/drawing/2014/main" id="{0132D58E-7F83-4359-ABF6-53E22DDA4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20515" name="直角三角形 83">
                <a:extLst>
                  <a:ext uri="{FF2B5EF4-FFF2-40B4-BE49-F238E27FC236}">
                    <a16:creationId xmlns:a16="http://schemas.microsoft.com/office/drawing/2014/main" id="{27C3ED82-EBA2-422D-AED4-43D77857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6" name="直角三角形 84">
                <a:extLst>
                  <a:ext uri="{FF2B5EF4-FFF2-40B4-BE49-F238E27FC236}">
                    <a16:creationId xmlns:a16="http://schemas.microsoft.com/office/drawing/2014/main" id="{8062165B-A1B9-43FE-B546-57709FAE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7" name="直角三角形 85">
                <a:extLst>
                  <a:ext uri="{FF2B5EF4-FFF2-40B4-BE49-F238E27FC236}">
                    <a16:creationId xmlns:a16="http://schemas.microsoft.com/office/drawing/2014/main" id="{E0B52DC3-A159-481F-B31E-497E6D93A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8" name="直角三角形 86">
                <a:extLst>
                  <a:ext uri="{FF2B5EF4-FFF2-40B4-BE49-F238E27FC236}">
                    <a16:creationId xmlns:a16="http://schemas.microsoft.com/office/drawing/2014/main" id="{CF0F887D-6E4D-4F48-A904-92273B019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9" name="直角三角形 87">
                <a:extLst>
                  <a:ext uri="{FF2B5EF4-FFF2-40B4-BE49-F238E27FC236}">
                    <a16:creationId xmlns:a16="http://schemas.microsoft.com/office/drawing/2014/main" id="{A60E8C71-358C-4167-B940-5F3A3C8C6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0" name="直角三角形 88">
                <a:extLst>
                  <a:ext uri="{FF2B5EF4-FFF2-40B4-BE49-F238E27FC236}">
                    <a16:creationId xmlns:a16="http://schemas.microsoft.com/office/drawing/2014/main" id="{9DAF9F92-E14E-4CD4-90BB-837D6C38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484" name="Group 60">
            <a:extLst>
              <a:ext uri="{FF2B5EF4-FFF2-40B4-BE49-F238E27FC236}">
                <a16:creationId xmlns:a16="http://schemas.microsoft.com/office/drawing/2014/main" id="{4F26E5CE-88DC-44E9-8BBC-1C998E560DD4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2100263" y="2200275"/>
            <a:ext cx="690562" cy="774700"/>
            <a:chOff x="0" y="0"/>
            <a:chExt cx="3228175" cy="3616359"/>
          </a:xfrm>
        </p:grpSpPr>
        <p:grpSp>
          <p:nvGrpSpPr>
            <p:cNvPr id="20491" name="Group 61">
              <a:extLst>
                <a:ext uri="{FF2B5EF4-FFF2-40B4-BE49-F238E27FC236}">
                  <a16:creationId xmlns:a16="http://schemas.microsoft.com/office/drawing/2014/main" id="{64838905-0CDD-4543-AFAB-CDDEF686C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20506" name="直角三角形 35">
                <a:extLst>
                  <a:ext uri="{FF2B5EF4-FFF2-40B4-BE49-F238E27FC236}">
                    <a16:creationId xmlns:a16="http://schemas.microsoft.com/office/drawing/2014/main" id="{3C430361-044C-49F8-AB5D-8241725AD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7" name="直角三角形 39">
                <a:extLst>
                  <a:ext uri="{FF2B5EF4-FFF2-40B4-BE49-F238E27FC236}">
                    <a16:creationId xmlns:a16="http://schemas.microsoft.com/office/drawing/2014/main" id="{686AAEA4-4500-42C4-AE5F-C3216F9F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8" name="直角三角形 40">
                <a:extLst>
                  <a:ext uri="{FF2B5EF4-FFF2-40B4-BE49-F238E27FC236}">
                    <a16:creationId xmlns:a16="http://schemas.microsoft.com/office/drawing/2014/main" id="{499FB1E1-00CE-46A2-ACF8-5EEAC66AF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9" name="直角三角形 41">
                <a:extLst>
                  <a:ext uri="{FF2B5EF4-FFF2-40B4-BE49-F238E27FC236}">
                    <a16:creationId xmlns:a16="http://schemas.microsoft.com/office/drawing/2014/main" id="{C35E0BD9-6797-4ED3-810F-D21A6648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0" name="直角三角形 42">
                <a:extLst>
                  <a:ext uri="{FF2B5EF4-FFF2-40B4-BE49-F238E27FC236}">
                    <a16:creationId xmlns:a16="http://schemas.microsoft.com/office/drawing/2014/main" id="{33AA60DC-7A5E-41F8-B3B1-DC513A85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1" name="直角三角形 43">
                <a:extLst>
                  <a:ext uri="{FF2B5EF4-FFF2-40B4-BE49-F238E27FC236}">
                    <a16:creationId xmlns:a16="http://schemas.microsoft.com/office/drawing/2014/main" id="{65D9D4FA-335C-49B0-BA48-9A70031A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492" name="Group 68">
              <a:extLst>
                <a:ext uri="{FF2B5EF4-FFF2-40B4-BE49-F238E27FC236}">
                  <a16:creationId xmlns:a16="http://schemas.microsoft.com/office/drawing/2014/main" id="{13A84EA7-D412-42AF-8922-88C185EC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20500" name="直角三角形 53">
                <a:extLst>
                  <a:ext uri="{FF2B5EF4-FFF2-40B4-BE49-F238E27FC236}">
                    <a16:creationId xmlns:a16="http://schemas.microsoft.com/office/drawing/2014/main" id="{23647960-F56D-4D7E-BB69-F57D3169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1" name="直角三角形 54">
                <a:extLst>
                  <a:ext uri="{FF2B5EF4-FFF2-40B4-BE49-F238E27FC236}">
                    <a16:creationId xmlns:a16="http://schemas.microsoft.com/office/drawing/2014/main" id="{4D827C20-B8B5-4C8D-9B32-5EC963BB8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2" name="直角三角形 55">
                <a:extLst>
                  <a:ext uri="{FF2B5EF4-FFF2-40B4-BE49-F238E27FC236}">
                    <a16:creationId xmlns:a16="http://schemas.microsoft.com/office/drawing/2014/main" id="{16D03DD3-CC14-4814-A6DF-933CF5457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3" name="直角三角形 56">
                <a:extLst>
                  <a:ext uri="{FF2B5EF4-FFF2-40B4-BE49-F238E27FC236}">
                    <a16:creationId xmlns:a16="http://schemas.microsoft.com/office/drawing/2014/main" id="{2C8EF1CE-D544-4BFD-BA10-B2C6755F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4" name="直角三角形 57">
                <a:extLst>
                  <a:ext uri="{FF2B5EF4-FFF2-40B4-BE49-F238E27FC236}">
                    <a16:creationId xmlns:a16="http://schemas.microsoft.com/office/drawing/2014/main" id="{8E9A6E2C-2850-4E8A-94E9-D9F218E18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5" name="直角三角形 58">
                <a:extLst>
                  <a:ext uri="{FF2B5EF4-FFF2-40B4-BE49-F238E27FC236}">
                    <a16:creationId xmlns:a16="http://schemas.microsoft.com/office/drawing/2014/main" id="{E6855654-D878-4126-B124-9FA0BAE5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493" name="Group 75">
              <a:extLst>
                <a:ext uri="{FF2B5EF4-FFF2-40B4-BE49-F238E27FC236}">
                  <a16:creationId xmlns:a16="http://schemas.microsoft.com/office/drawing/2014/main" id="{5083615A-4B49-4B9B-AAE5-611AA97C1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20494" name="直角三角形 60">
                <a:extLst>
                  <a:ext uri="{FF2B5EF4-FFF2-40B4-BE49-F238E27FC236}">
                    <a16:creationId xmlns:a16="http://schemas.microsoft.com/office/drawing/2014/main" id="{33CB4F29-6952-4F04-A8CF-B82EF039B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5" name="直角三角形 61">
                <a:extLst>
                  <a:ext uri="{FF2B5EF4-FFF2-40B4-BE49-F238E27FC236}">
                    <a16:creationId xmlns:a16="http://schemas.microsoft.com/office/drawing/2014/main" id="{6FC284AA-7785-4289-AA95-19BCC6B91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6" name="直角三角形 62">
                <a:extLst>
                  <a:ext uri="{FF2B5EF4-FFF2-40B4-BE49-F238E27FC236}">
                    <a16:creationId xmlns:a16="http://schemas.microsoft.com/office/drawing/2014/main" id="{71FC95FA-ECA1-4537-89F9-02DE70E5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7" name="直角三角形 63">
                <a:extLst>
                  <a:ext uri="{FF2B5EF4-FFF2-40B4-BE49-F238E27FC236}">
                    <a16:creationId xmlns:a16="http://schemas.microsoft.com/office/drawing/2014/main" id="{D11857CE-7807-429D-9635-1411173F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8" name="直角三角形 64">
                <a:extLst>
                  <a:ext uri="{FF2B5EF4-FFF2-40B4-BE49-F238E27FC236}">
                    <a16:creationId xmlns:a16="http://schemas.microsoft.com/office/drawing/2014/main" id="{952917CF-42E2-4D0F-899E-DFD8AAE0C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9" name="直角三角形 65">
                <a:extLst>
                  <a:ext uri="{FF2B5EF4-FFF2-40B4-BE49-F238E27FC236}">
                    <a16:creationId xmlns:a16="http://schemas.microsoft.com/office/drawing/2014/main" id="{C39CA8E5-5C54-42A3-BD09-E2D14B8FC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20485" name="直接连接符 101">
            <a:extLst>
              <a:ext uri="{FF2B5EF4-FFF2-40B4-BE49-F238E27FC236}">
                <a16:creationId xmlns:a16="http://schemas.microsoft.com/office/drawing/2014/main" id="{6BBC22A4-EF72-4D77-9262-2D7DE4CA1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Box 102">
            <a:extLst>
              <a:ext uri="{FF2B5EF4-FFF2-40B4-BE49-F238E27FC236}">
                <a16:creationId xmlns:a16="http://schemas.microsoft.com/office/drawing/2014/main" id="{65B22A2F-A25D-443F-B74E-C82AB18A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4664075"/>
            <a:ext cx="100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烦烦作品</a:t>
            </a:r>
          </a:p>
        </p:txBody>
      </p:sp>
      <p:sp>
        <p:nvSpPr>
          <p:cNvPr id="20487" name="TextBox 103">
            <a:extLst>
              <a:ext uri="{FF2B5EF4-FFF2-40B4-BE49-F238E27FC236}">
                <a16:creationId xmlns:a16="http://schemas.microsoft.com/office/drawing/2014/main" id="{4B54BE48-8802-48D3-8391-7465C8ED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018088"/>
            <a:ext cx="309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8" name="矩形 3">
            <a:extLst>
              <a:ext uri="{FF2B5EF4-FFF2-40B4-BE49-F238E27FC236}">
                <a16:creationId xmlns:a16="http://schemas.microsoft.com/office/drawing/2014/main" id="{1A7FFA9F-F362-4AA1-A65F-AF6FCCDB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856163"/>
            <a:ext cx="1492250" cy="323850"/>
          </a:xfrm>
          <a:prstGeom prst="rect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第二十二个小模板</a:t>
            </a:r>
          </a:p>
        </p:txBody>
      </p:sp>
      <p:sp>
        <p:nvSpPr>
          <p:cNvPr id="20489" name="TextBox 104">
            <a:extLst>
              <a:ext uri="{FF2B5EF4-FFF2-40B4-BE49-F238E27FC236}">
                <a16:creationId xmlns:a16="http://schemas.microsoft.com/office/drawing/2014/main" id="{6818CB59-03DA-41F3-B768-350A4F9E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895475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再次感谢指导和关心</a:t>
            </a:r>
            <a:endParaRPr lang="zh-CN" altLang="en-US"/>
          </a:p>
        </p:txBody>
      </p:sp>
      <p:sp>
        <p:nvSpPr>
          <p:cNvPr id="20490" name="TextBox 140">
            <a:extLst>
              <a:ext uri="{FF2B5EF4-FFF2-40B4-BE49-F238E27FC236}">
                <a16:creationId xmlns:a16="http://schemas.microsoft.com/office/drawing/2014/main" id="{5E92FAD7-9D4C-41DA-A549-AD6AFF03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409825"/>
            <a:ext cx="37671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谢谢您的支持</a:t>
            </a:r>
            <a:r>
              <a:rPr lang="en-US" altLang="zh-CN" sz="4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C5D03E-9BC8-4BD2-B811-BFD363A02094}"/>
              </a:ext>
            </a:extLst>
          </p:cNvPr>
          <p:cNvSpPr/>
          <p:nvPr/>
        </p:nvSpPr>
        <p:spPr bwMode="auto">
          <a:xfrm>
            <a:off x="3527468" y="388505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DDB32B-BDAF-4917-955B-43FB915656C4}"/>
              </a:ext>
            </a:extLst>
          </p:cNvPr>
          <p:cNvSpPr txBox="1"/>
          <p:nvPr/>
        </p:nvSpPr>
        <p:spPr>
          <a:xfrm>
            <a:off x="3849312" y="694047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背景意义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B4F4477-AE88-4CC5-AE4B-9018E5BF7D1F}"/>
              </a:ext>
            </a:extLst>
          </p:cNvPr>
          <p:cNvSpPr/>
          <p:nvPr/>
        </p:nvSpPr>
        <p:spPr bwMode="auto">
          <a:xfrm>
            <a:off x="1421737" y="2650913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00BF86E-35F0-4A22-919A-3E05A8604892}"/>
              </a:ext>
            </a:extLst>
          </p:cNvPr>
          <p:cNvSpPr txBox="1"/>
          <p:nvPr/>
        </p:nvSpPr>
        <p:spPr>
          <a:xfrm>
            <a:off x="1743581" y="2956455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运动捕捉</a:t>
            </a: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D5FEEFF-C8DC-462E-B059-D3E2610DA612}"/>
              </a:ext>
            </a:extLst>
          </p:cNvPr>
          <p:cNvSpPr/>
          <p:nvPr/>
        </p:nvSpPr>
        <p:spPr bwMode="auto">
          <a:xfrm>
            <a:off x="5623713" y="2625637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CD90F9F-50FE-489B-95E4-388156224DF6}"/>
              </a:ext>
            </a:extLst>
          </p:cNvPr>
          <p:cNvSpPr txBox="1"/>
          <p:nvPr/>
        </p:nvSpPr>
        <p:spPr>
          <a:xfrm>
            <a:off x="5945557" y="2931179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设备对比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423E4FF-B27E-417B-9E1B-6B032FFDCD8D}"/>
              </a:ext>
            </a:extLst>
          </p:cNvPr>
          <p:cNvSpPr/>
          <p:nvPr/>
        </p:nvSpPr>
        <p:spPr bwMode="auto">
          <a:xfrm rot="8100000">
            <a:off x="2818060" y="2098959"/>
            <a:ext cx="1028062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0" name="箭头: 右 159">
            <a:extLst>
              <a:ext uri="{FF2B5EF4-FFF2-40B4-BE49-F238E27FC236}">
                <a16:creationId xmlns:a16="http://schemas.microsoft.com/office/drawing/2014/main" id="{360A21EA-FBDF-40D9-9E3A-B8D655F32EC8}"/>
              </a:ext>
            </a:extLst>
          </p:cNvPr>
          <p:cNvSpPr/>
          <p:nvPr/>
        </p:nvSpPr>
        <p:spPr bwMode="auto">
          <a:xfrm rot="13500000">
            <a:off x="4922543" y="2045693"/>
            <a:ext cx="1028062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E202601B-4AF7-4644-A5E6-51DE030AB72C}"/>
              </a:ext>
            </a:extLst>
          </p:cNvPr>
          <p:cNvSpPr/>
          <p:nvPr/>
        </p:nvSpPr>
        <p:spPr bwMode="auto">
          <a:xfrm>
            <a:off x="3327192" y="3281143"/>
            <a:ext cx="2196837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3" grpId="0" animBg="1"/>
      <p:bldP spid="4" grpId="0"/>
      <p:bldP spid="112" grpId="0" animBg="1"/>
      <p:bldP spid="113" grpId="0"/>
      <p:bldP spid="153" grpId="0" animBg="1"/>
      <p:bldP spid="154" grpId="0"/>
      <p:bldP spid="9" grpId="0" animBg="1"/>
      <p:bldP spid="160" grpId="0" animBg="1"/>
      <p:bldP spid="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6FC27-DA15-4BF7-860D-6B4A678F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07" y="869814"/>
            <a:ext cx="1762992" cy="1624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CA3419-6170-4FA3-8ED2-1F4FD3EC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4" y="3054662"/>
            <a:ext cx="1759655" cy="15490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B5C317-385A-463A-A9F1-785658A7981A}"/>
              </a:ext>
            </a:extLst>
          </p:cNvPr>
          <p:cNvSpPr txBox="1"/>
          <p:nvPr/>
        </p:nvSpPr>
        <p:spPr>
          <a:xfrm>
            <a:off x="-1" y="1297062"/>
            <a:ext cx="2533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</a:rPr>
              <a:t>Virtual Reality</a:t>
            </a:r>
          </a:p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虚拟现实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E4BE33E-EF78-4A13-B724-5E25F260A6FC}"/>
              </a:ext>
            </a:extLst>
          </p:cNvPr>
          <p:cNvSpPr txBox="1"/>
          <p:nvPr/>
        </p:nvSpPr>
        <p:spPr>
          <a:xfrm>
            <a:off x="-11258" y="3450851"/>
            <a:ext cx="254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</a:rPr>
              <a:t>Augmented Reality</a:t>
            </a:r>
          </a:p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增强现实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73379BF-507A-4B94-9BBA-A46902C0C44B}"/>
              </a:ext>
            </a:extLst>
          </p:cNvPr>
          <p:cNvSpPr/>
          <p:nvPr/>
        </p:nvSpPr>
        <p:spPr bwMode="auto">
          <a:xfrm>
            <a:off x="4434571" y="2066503"/>
            <a:ext cx="1127365" cy="138434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13EF19-CFD4-4C09-B36C-D4B503CDA11D}"/>
              </a:ext>
            </a:extLst>
          </p:cNvPr>
          <p:cNvSpPr txBox="1"/>
          <p:nvPr/>
        </p:nvSpPr>
        <p:spPr>
          <a:xfrm>
            <a:off x="5755971" y="2419243"/>
            <a:ext cx="2757486" cy="707886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存在问题？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C10AE4C6-46F9-4570-B983-6478D08217D2}"/>
              </a:ext>
            </a:extLst>
          </p:cNvPr>
          <p:cNvSpPr/>
          <p:nvPr/>
        </p:nvSpPr>
        <p:spPr bwMode="auto">
          <a:xfrm>
            <a:off x="6205599" y="1532415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设备昂贵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流程图: 离页连接符 14">
            <a:extLst>
              <a:ext uri="{FF2B5EF4-FFF2-40B4-BE49-F238E27FC236}">
                <a16:creationId xmlns:a16="http://schemas.microsoft.com/office/drawing/2014/main" id="{4CF3838A-8066-479F-B3AF-FD3902480E2B}"/>
              </a:ext>
            </a:extLst>
          </p:cNvPr>
          <p:cNvSpPr/>
          <p:nvPr/>
        </p:nvSpPr>
        <p:spPr bwMode="auto">
          <a:xfrm rot="16200000">
            <a:off x="5765825" y="1469813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Ⅰ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8F38F3E8-BF52-4806-800F-1450F27960A1}"/>
              </a:ext>
            </a:extLst>
          </p:cNvPr>
          <p:cNvSpPr/>
          <p:nvPr/>
        </p:nvSpPr>
        <p:spPr bwMode="auto">
          <a:xfrm>
            <a:off x="6206102" y="2479229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携带不便</a:t>
            </a:r>
          </a:p>
        </p:txBody>
      </p:sp>
      <p:sp>
        <p:nvSpPr>
          <p:cNvPr id="89" name="流程图: 离页连接符 88">
            <a:extLst>
              <a:ext uri="{FF2B5EF4-FFF2-40B4-BE49-F238E27FC236}">
                <a16:creationId xmlns:a16="http://schemas.microsoft.com/office/drawing/2014/main" id="{F8E531A6-91F3-426B-8585-772DCD362864}"/>
              </a:ext>
            </a:extLst>
          </p:cNvPr>
          <p:cNvSpPr/>
          <p:nvPr/>
        </p:nvSpPr>
        <p:spPr bwMode="auto">
          <a:xfrm rot="16200000">
            <a:off x="5766328" y="2416627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Ⅱ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3E492115-44F0-4235-8F2A-286D2B0A9907}"/>
              </a:ext>
            </a:extLst>
          </p:cNvPr>
          <p:cNvSpPr/>
          <p:nvPr/>
        </p:nvSpPr>
        <p:spPr bwMode="auto">
          <a:xfrm>
            <a:off x="6206102" y="3418312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使用复杂</a:t>
            </a:r>
          </a:p>
        </p:txBody>
      </p:sp>
      <p:sp>
        <p:nvSpPr>
          <p:cNvPr id="91" name="流程图: 离页连接符 90">
            <a:extLst>
              <a:ext uri="{FF2B5EF4-FFF2-40B4-BE49-F238E27FC236}">
                <a16:creationId xmlns:a16="http://schemas.microsoft.com/office/drawing/2014/main" id="{D64D3209-5175-44E2-8148-6AFDDBCE5341}"/>
              </a:ext>
            </a:extLst>
          </p:cNvPr>
          <p:cNvSpPr/>
          <p:nvPr/>
        </p:nvSpPr>
        <p:spPr bwMode="auto">
          <a:xfrm rot="16200000">
            <a:off x="5766328" y="3355710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Ⅲ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678F99-6FF4-4757-BF3D-B1FE17C8995C}"/>
              </a:ext>
            </a:extLst>
          </p:cNvPr>
          <p:cNvSpPr txBox="1"/>
          <p:nvPr/>
        </p:nvSpPr>
        <p:spPr>
          <a:xfrm rot="18525586">
            <a:off x="1180334" y="1255690"/>
            <a:ext cx="2762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更廉价？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D4080D1-2C6F-45C7-A3DF-1EF292CCAC31}"/>
              </a:ext>
            </a:extLst>
          </p:cNvPr>
          <p:cNvSpPr txBox="1"/>
          <p:nvPr/>
        </p:nvSpPr>
        <p:spPr>
          <a:xfrm>
            <a:off x="3262071" y="3801536"/>
            <a:ext cx="2762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更轻便？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1D4FA4B-BA2E-4903-A9FB-7A1F58953218}"/>
              </a:ext>
            </a:extLst>
          </p:cNvPr>
          <p:cNvSpPr txBox="1"/>
          <p:nvPr/>
        </p:nvSpPr>
        <p:spPr>
          <a:xfrm rot="19246880">
            <a:off x="5971958" y="605001"/>
            <a:ext cx="954107" cy="2618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更自然？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  <p:bldP spid="10" grpId="0" build="p"/>
      <p:bldP spid="10" grpId="1" build="allAtOnce"/>
      <p:bldP spid="86" grpId="0" build="p"/>
      <p:bldP spid="86" grpId="1" build="allAtOnce"/>
      <p:bldP spid="11" grpId="0" animBg="1"/>
      <p:bldP spid="11" grpId="1" animBg="1"/>
      <p:bldP spid="14" grpId="0"/>
      <p:bldP spid="14" grpId="1"/>
      <p:bldP spid="16" grpId="0" animBg="1"/>
      <p:bldP spid="16" grpId="1" animBg="1"/>
      <p:bldP spid="15" grpId="0" animBg="1"/>
      <p:bldP spid="15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17" grpId="0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运动捕捉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C75058AF-4A1D-4781-9454-6B4AD3C9C397}"/>
              </a:ext>
            </a:extLst>
          </p:cNvPr>
          <p:cNvSpPr/>
          <p:nvPr/>
        </p:nvSpPr>
        <p:spPr bwMode="auto">
          <a:xfrm>
            <a:off x="381707" y="931138"/>
            <a:ext cx="659995" cy="365469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3ACDDE-210C-4802-A3DE-C7AE0F392286}"/>
              </a:ext>
            </a:extLst>
          </p:cNvPr>
          <p:cNvSpPr txBox="1"/>
          <p:nvPr/>
        </p:nvSpPr>
        <p:spPr>
          <a:xfrm>
            <a:off x="311273" y="1320844"/>
            <a:ext cx="859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一个通过在时域上跟踪关键点的运动来记录生物动作，并转换成可通过数学表达及合成的三维动作的过程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D9BCB656-BDD1-45FA-9AA9-7D9064615449}"/>
              </a:ext>
            </a:extLst>
          </p:cNvPr>
          <p:cNvSpPr/>
          <p:nvPr/>
        </p:nvSpPr>
        <p:spPr bwMode="auto">
          <a:xfrm>
            <a:off x="374245" y="929752"/>
            <a:ext cx="653061" cy="365469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设备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99D63C-2D2A-4574-B562-44C4B31B6A3D}"/>
              </a:ext>
            </a:extLst>
          </p:cNvPr>
          <p:cNvSpPr/>
          <p:nvPr/>
        </p:nvSpPr>
        <p:spPr bwMode="auto">
          <a:xfrm>
            <a:off x="1261012" y="223809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B0A2AA3-6382-4EA8-9079-EE896F84818D}"/>
              </a:ext>
            </a:extLst>
          </p:cNvPr>
          <p:cNvSpPr txBox="1"/>
          <p:nvPr/>
        </p:nvSpPr>
        <p:spPr>
          <a:xfrm>
            <a:off x="1261012" y="2793925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机电式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B370646-7536-4695-8580-4185015CF7CA}"/>
              </a:ext>
            </a:extLst>
          </p:cNvPr>
          <p:cNvSpPr/>
          <p:nvPr/>
        </p:nvSpPr>
        <p:spPr bwMode="auto">
          <a:xfrm>
            <a:off x="3592585" y="2245989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D3DA9E9-E2A2-4EA3-A213-050AC3999565}"/>
              </a:ext>
            </a:extLst>
          </p:cNvPr>
          <p:cNvSpPr txBox="1"/>
          <p:nvPr/>
        </p:nvSpPr>
        <p:spPr>
          <a:xfrm>
            <a:off x="3592585" y="2801816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电磁式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04E50851-6EFE-480C-B700-382FF34ED3FC}"/>
              </a:ext>
            </a:extLst>
          </p:cNvPr>
          <p:cNvSpPr/>
          <p:nvPr/>
        </p:nvSpPr>
        <p:spPr bwMode="auto">
          <a:xfrm>
            <a:off x="5899112" y="224445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25A6295-41FB-4245-AB46-9396021E2221}"/>
              </a:ext>
            </a:extLst>
          </p:cNvPr>
          <p:cNvSpPr txBox="1"/>
          <p:nvPr/>
        </p:nvSpPr>
        <p:spPr>
          <a:xfrm>
            <a:off x="5899112" y="2800285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光学式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FB1E4EB-B000-4037-B7A7-60AC2E908EF5}"/>
              </a:ext>
            </a:extLst>
          </p:cNvPr>
          <p:cNvSpPr/>
          <p:nvPr/>
        </p:nvSpPr>
        <p:spPr bwMode="auto">
          <a:xfrm rot="2278245">
            <a:off x="6433777" y="2240549"/>
            <a:ext cx="1770831" cy="457048"/>
          </a:xfrm>
          <a:prstGeom prst="flowChartProces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精确</a:t>
            </a:r>
            <a:r>
              <a:rPr lang="zh-CN" altLang="en-US" sz="2400" b="1" dirty="0">
                <a:solidFill>
                  <a:schemeClr val="bg1"/>
                </a:solidFill>
              </a:rPr>
              <a:t>、常用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7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2" grpId="1"/>
      <p:bldP spid="95" grpId="0" animBg="1"/>
      <p:bldP spid="97" grpId="0" animBg="1"/>
      <p:bldP spid="98" grpId="0"/>
      <p:bldP spid="99" grpId="0" animBg="1"/>
      <p:bldP spid="100" grpId="0"/>
      <p:bldP spid="101" grpId="0" animBg="1"/>
      <p:bldP spid="102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Microsoft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一款应用于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XBox360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周边外设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特点：支持捕捉人物躯体各部位运动、人脸识别、语音辨别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缺点：室内使用，帧速慢，易延迟，无法识别细节动作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515FE671-7970-4C75-92C3-5C6758C875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843" y="1781957"/>
            <a:ext cx="2538588" cy="25137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Kinect for Windows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6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uiExpand="1" build="allAtOnce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Intel Corporation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一款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3D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摄像头，一套感知计算解决方案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特点：支持近距离识别肢体动作、面部表情、语言命令和手势动作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缺点：精度不足，依赖固化算法弥补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RealSense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A5A43F7E-68F3-4D7B-80D2-AEA0FB0AD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119" y="1770763"/>
            <a:ext cx="2544310" cy="252497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396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uiExpand="1" build="allAtOnce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Leap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一款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3D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摄像头，一套感知计算解决方案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特点：支持近距离识别肢体动作、面部表情、语言命令和手势动作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缺点：精度不足，依赖固化算法弥补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Motion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583B2A58-32B1-4E89-BFB6-6C109A2379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999" y="1776023"/>
            <a:ext cx="2531968" cy="251971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7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build="allAtOnce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研究意义</a:t>
            </a: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6B854194-2677-4C19-B163-3E51C200B4EF}"/>
              </a:ext>
            </a:extLst>
          </p:cNvPr>
          <p:cNvSpPr/>
          <p:nvPr/>
        </p:nvSpPr>
        <p:spPr bwMode="auto">
          <a:xfrm>
            <a:off x="835325" y="1345673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价格低廉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9CC962BF-C6BF-4DDC-9FD4-E4EF95C103A6}"/>
              </a:ext>
            </a:extLst>
          </p:cNvPr>
          <p:cNvSpPr/>
          <p:nvPr/>
        </p:nvSpPr>
        <p:spPr bwMode="auto">
          <a:xfrm>
            <a:off x="829417" y="2295668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设备轻巧</a:t>
            </a: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2323DB22-3CBC-4F32-A0F1-47CB5C921962}"/>
              </a:ext>
            </a:extLst>
          </p:cNvPr>
          <p:cNvSpPr/>
          <p:nvPr/>
        </p:nvSpPr>
        <p:spPr bwMode="auto">
          <a:xfrm>
            <a:off x="836022" y="3245663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操作自然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1F38B-8B97-48FB-9CAA-CD7C3A69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50" y="1848096"/>
            <a:ext cx="2195970" cy="154475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29A949-9971-4F04-89A8-98D2E9AB912E}"/>
              </a:ext>
            </a:extLst>
          </p:cNvPr>
          <p:cNvCxnSpPr>
            <a:stCxn id="3" idx="3"/>
            <a:endCxn id="8" idx="1"/>
          </p:cNvCxnSpPr>
          <p:nvPr/>
        </p:nvCxnSpPr>
        <p:spPr bwMode="auto">
          <a:xfrm>
            <a:off x="2894951" y="1661513"/>
            <a:ext cx="615099" cy="958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97B8B8-CE4F-40C9-A2D1-CE686C5F3E7B}"/>
              </a:ext>
            </a:extLst>
          </p:cNvPr>
          <p:cNvCxnSpPr>
            <a:stCxn id="86" idx="3"/>
            <a:endCxn id="8" idx="1"/>
          </p:cNvCxnSpPr>
          <p:nvPr/>
        </p:nvCxnSpPr>
        <p:spPr bwMode="auto">
          <a:xfrm>
            <a:off x="2889043" y="2611508"/>
            <a:ext cx="621007" cy="8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3488C9-3D35-487D-BB89-5A7559FC7A04}"/>
              </a:ext>
            </a:extLst>
          </p:cNvPr>
          <p:cNvCxnSpPr>
            <a:stCxn id="87" idx="3"/>
            <a:endCxn id="8" idx="1"/>
          </p:cNvCxnSpPr>
          <p:nvPr/>
        </p:nvCxnSpPr>
        <p:spPr bwMode="auto">
          <a:xfrm flipV="1">
            <a:off x="2895648" y="2620472"/>
            <a:ext cx="614402" cy="941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DD2C7B7-A7EE-495C-BAD1-DE8CA98E43B3}"/>
              </a:ext>
            </a:extLst>
          </p:cNvPr>
          <p:cNvSpPr/>
          <p:nvPr/>
        </p:nvSpPr>
        <p:spPr bwMode="auto">
          <a:xfrm>
            <a:off x="4083064" y="2134993"/>
            <a:ext cx="1361241" cy="949995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65805E-01AF-49FD-B461-01AB65AB4BB4}"/>
              </a:ext>
            </a:extLst>
          </p:cNvPr>
          <p:cNvSpPr/>
          <p:nvPr/>
        </p:nvSpPr>
        <p:spPr bwMode="auto">
          <a:xfrm>
            <a:off x="5829264" y="1879628"/>
            <a:ext cx="443720" cy="44372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2DA4C2-2A76-4362-BEEE-8530EBFC0B4E}"/>
              </a:ext>
            </a:extLst>
          </p:cNvPr>
          <p:cNvSpPr txBox="1"/>
          <p:nvPr/>
        </p:nvSpPr>
        <p:spPr>
          <a:xfrm>
            <a:off x="6257039" y="1905901"/>
            <a:ext cx="114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可行性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29C0E13-E93C-4E64-9E6A-D6247257C5BB}"/>
              </a:ext>
            </a:extLst>
          </p:cNvPr>
          <p:cNvSpPr/>
          <p:nvPr/>
        </p:nvSpPr>
        <p:spPr bwMode="auto">
          <a:xfrm>
            <a:off x="5829264" y="2902716"/>
            <a:ext cx="443720" cy="44372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AEF4F12-6B24-4639-81AC-0A19E8DA50F3}"/>
              </a:ext>
            </a:extLst>
          </p:cNvPr>
          <p:cNvSpPr txBox="1"/>
          <p:nvPr/>
        </p:nvSpPr>
        <p:spPr>
          <a:xfrm>
            <a:off x="6257039" y="2928989"/>
            <a:ext cx="114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前景</a:t>
            </a:r>
          </a:p>
        </p:txBody>
      </p:sp>
    </p:spTree>
    <p:extLst>
      <p:ext uri="{BB962C8B-B14F-4D97-AF65-F5344CB8AC3E}">
        <p14:creationId xmlns:p14="http://schemas.microsoft.com/office/powerpoint/2010/main" val="41120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5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6" grpId="0" animBg="1"/>
      <p:bldP spid="86" grpId="1" animBg="1"/>
      <p:bldP spid="87" grpId="0" animBg="1"/>
      <p:bldP spid="87" grpId="1" animBg="1"/>
      <p:bldP spid="15" grpId="0" animBg="1"/>
      <p:bldP spid="17" grpId="0" animBg="1"/>
      <p:bldP spid="19" grpId="0"/>
      <p:bldP spid="90" grpId="0" animBg="1"/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Pages>0</Pages>
  <Words>687</Words>
  <Characters>0</Characters>
  <Application>Microsoft Office PowerPoint</Application>
  <DocSecurity>0</DocSecurity>
  <PresentationFormat>全屏显示(16:10)</PresentationFormat>
  <Lines>0</Lines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Kozuka Mincho Pro H</vt:lpstr>
      <vt:lpstr>楷体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subject/>
  <dc:creator>Windows 用户</dc:creator>
  <cp:keywords/>
  <dc:description/>
  <cp:lastModifiedBy>TAIXIHUASE</cp:lastModifiedBy>
  <cp:revision>157</cp:revision>
  <dcterms:created xsi:type="dcterms:W3CDTF">2012-05-23T16:29:00Z</dcterms:created>
  <dcterms:modified xsi:type="dcterms:W3CDTF">2017-05-19T18:07:24Z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2052-9.1.0.4167</vt:lpwstr>
  </property>
</Properties>
</file>