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64" r:id="rId3"/>
    <p:sldId id="265" r:id="rId4"/>
    <p:sldId id="261" r:id="rId5"/>
    <p:sldId id="257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3BA66-C833-0BB4-478F-7EB9C9198179}" v="531" dt="2022-05-23T07:58:30.905"/>
    <p1510:client id="{34A0B01C-AF1B-274C-883F-864F8FF3763B}" v="425" dt="2022-05-23T07:58:51.506"/>
    <p1510:client id="{4F992015-A617-1947-ADC8-CCA6B000BD4A}" v="1013" dt="2022-05-23T07:58:03.107"/>
    <p1510:client id="{E418CEA1-9C1F-1662-15DB-5F3693EDFBE1}" v="722" dt="2022-05-23T08:00:18.215"/>
    <p1510:client id="{F7BC779D-2E3D-405D-952D-32924548951E}" v="632" dt="2022-05-23T06:38:38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654"/>
  </p:normalViewPr>
  <p:slideViewPr>
    <p:cSldViewPr snapToGrid="0" snapToObjects="1">
      <p:cViewPr>
        <p:scale>
          <a:sx n="91" d="100"/>
          <a:sy n="91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2102101" userId="S::r202102101mg@jindai.jp::243bccf0-0157-43ef-9155-97b22d4c24d3" providerId="AD" clId="Web-{F7BC779D-2E3D-405D-952D-32924548951E}"/>
    <pc:docChg chg="addSld modSld addMainMaster delMainMaster">
      <pc:chgData name="202102101" userId="S::r202102101mg@jindai.jp::243bccf0-0157-43ef-9155-97b22d4c24d3" providerId="AD" clId="Web-{F7BC779D-2E3D-405D-952D-32924548951E}" dt="2022-05-23T06:38:38.504" v="551" actId="20577"/>
      <pc:docMkLst>
        <pc:docMk/>
      </pc:docMkLst>
      <pc:sldChg chg="modSp mod modClrScheme chgLayout">
        <pc:chgData name="202102101" userId="S::r202102101mg@jindai.jp::243bccf0-0157-43ef-9155-97b22d4c24d3" providerId="AD" clId="Web-{F7BC779D-2E3D-405D-952D-32924548951E}" dt="2022-05-23T05:50:54.466" v="247"/>
        <pc:sldMkLst>
          <pc:docMk/>
          <pc:sldMk cId="1925418204" sldId="256"/>
        </pc:sldMkLst>
        <pc:spChg chg="mod ord">
          <ac:chgData name="202102101" userId="S::r202102101mg@jindai.jp::243bccf0-0157-43ef-9155-97b22d4c24d3" providerId="AD" clId="Web-{F7BC779D-2E3D-405D-952D-32924548951E}" dt="2022-05-23T05:50:54.466" v="247"/>
          <ac:spMkLst>
            <pc:docMk/>
            <pc:sldMk cId="1925418204" sldId="256"/>
            <ac:spMk id="2" creationId="{72EF4BB4-24C1-E3C6-7BD9-B7F47DE485F8}"/>
          </ac:spMkLst>
        </pc:spChg>
        <pc:spChg chg="mod ord">
          <ac:chgData name="202102101" userId="S::r202102101mg@jindai.jp::243bccf0-0157-43ef-9155-97b22d4c24d3" providerId="AD" clId="Web-{F7BC779D-2E3D-405D-952D-32924548951E}" dt="2022-05-23T05:50:54.466" v="247"/>
          <ac:spMkLst>
            <pc:docMk/>
            <pc:sldMk cId="1925418204" sldId="256"/>
            <ac:spMk id="3" creationId="{4936E3B0-248D-367C-2755-6BE3E62DD60D}"/>
          </ac:spMkLst>
        </pc:spChg>
      </pc:sldChg>
      <pc:sldChg chg="addSp modSp new mod modClrScheme chgLayout">
        <pc:chgData name="202102101" userId="S::r202102101mg@jindai.jp::243bccf0-0157-43ef-9155-97b22d4c24d3" providerId="AD" clId="Web-{F7BC779D-2E3D-405D-952D-32924548951E}" dt="2022-05-23T05:55:46.895" v="270" actId="1076"/>
        <pc:sldMkLst>
          <pc:docMk/>
          <pc:sldMk cId="2826481247" sldId="257"/>
        </pc:sldMkLst>
        <pc:spChg chg="mod ord">
          <ac:chgData name="202102101" userId="S::r202102101mg@jindai.jp::243bccf0-0157-43ef-9155-97b22d4c24d3" providerId="AD" clId="Web-{F7BC779D-2E3D-405D-952D-32924548951E}" dt="2022-05-23T05:51:30.342" v="251" actId="1076"/>
          <ac:spMkLst>
            <pc:docMk/>
            <pc:sldMk cId="2826481247" sldId="257"/>
            <ac:spMk id="2" creationId="{0070CC32-5BD8-C615-99CD-5A0C57E17851}"/>
          </ac:spMkLst>
        </pc:spChg>
        <pc:spChg chg="add mod">
          <ac:chgData name="202102101" userId="S::r202102101mg@jindai.jp::243bccf0-0157-43ef-9155-97b22d4c24d3" providerId="AD" clId="Web-{F7BC779D-2E3D-405D-952D-32924548951E}" dt="2022-05-23T05:50:39.263" v="244" actId="1076"/>
          <ac:spMkLst>
            <pc:docMk/>
            <pc:sldMk cId="2826481247" sldId="257"/>
            <ac:spMk id="4" creationId="{C31E2FC2-CF40-3D7F-815B-C577A4A80898}"/>
          </ac:spMkLst>
        </pc:spChg>
        <pc:spChg chg="add mod">
          <ac:chgData name="202102101" userId="S::r202102101mg@jindai.jp::243bccf0-0157-43ef-9155-97b22d4c24d3" providerId="AD" clId="Web-{F7BC779D-2E3D-405D-952D-32924548951E}" dt="2022-05-23T05:49:45.980" v="238" actId="20577"/>
          <ac:spMkLst>
            <pc:docMk/>
            <pc:sldMk cId="2826481247" sldId="257"/>
            <ac:spMk id="6" creationId="{B9B96085-85F3-DDC7-28D3-ECAB66755547}"/>
          </ac:spMkLst>
        </pc:spChg>
        <pc:spChg chg="mod">
          <ac:chgData name="202102101" userId="S::r202102101mg@jindai.jp::243bccf0-0157-43ef-9155-97b22d4c24d3" providerId="AD" clId="Web-{F7BC779D-2E3D-405D-952D-32924548951E}" dt="2022-05-23T05:55:25.285" v="264" actId="688"/>
          <ac:spMkLst>
            <pc:docMk/>
            <pc:sldMk cId="2826481247" sldId="257"/>
            <ac:spMk id="8" creationId="{EE3F790C-6689-D6A0-5E09-E0D6B7B18B50}"/>
          </ac:spMkLst>
        </pc:spChg>
        <pc:picChg chg="mod ord">
          <ac:chgData name="202102101" userId="S::r202102101mg@jindai.jp::243bccf0-0157-43ef-9155-97b22d4c24d3" providerId="AD" clId="Web-{F7BC779D-2E3D-405D-952D-32924548951E}" dt="2022-05-23T05:55:46.895" v="270" actId="1076"/>
          <ac:picMkLst>
            <pc:docMk/>
            <pc:sldMk cId="2826481247" sldId="257"/>
            <ac:picMk id="5" creationId="{1F369B40-DDB6-3D96-01BD-4D0D759804AA}"/>
          </ac:picMkLst>
        </pc:picChg>
        <pc:picChg chg="add mod">
          <ac:chgData name="202102101" userId="S::r202102101mg@jindai.jp::243bccf0-0157-43ef-9155-97b22d4c24d3" providerId="AD" clId="Web-{F7BC779D-2E3D-405D-952D-32924548951E}" dt="2022-05-23T05:54:06.424" v="262" actId="1076"/>
          <ac:picMkLst>
            <pc:docMk/>
            <pc:sldMk cId="2826481247" sldId="257"/>
            <ac:picMk id="7" creationId="{8F0D3051-05C0-5EFB-0664-A255EAD24C4E}"/>
          </ac:picMkLst>
        </pc:picChg>
      </pc:sldChg>
      <pc:sldChg chg="modSp new mod modClrScheme chgLayout">
        <pc:chgData name="202102101" userId="S::r202102101mg@jindai.jp::243bccf0-0157-43ef-9155-97b22d4c24d3" providerId="AD" clId="Web-{F7BC779D-2E3D-405D-952D-32924548951E}" dt="2022-05-23T06:00:57.559" v="352" actId="20577"/>
        <pc:sldMkLst>
          <pc:docMk/>
          <pc:sldMk cId="3884488951" sldId="258"/>
        </pc:sldMkLst>
        <pc:spChg chg="mod ord">
          <ac:chgData name="202102101" userId="S::r202102101mg@jindai.jp::243bccf0-0157-43ef-9155-97b22d4c24d3" providerId="AD" clId="Web-{F7BC779D-2E3D-405D-952D-32924548951E}" dt="2022-05-23T05:51:42.358" v="252" actId="20577"/>
          <ac:spMkLst>
            <pc:docMk/>
            <pc:sldMk cId="3884488951" sldId="258"/>
            <ac:spMk id="2" creationId="{FE60F711-CDFA-FE3E-932E-222F63A39E54}"/>
          </ac:spMkLst>
        </pc:spChg>
        <pc:spChg chg="mod ord">
          <ac:chgData name="202102101" userId="S::r202102101mg@jindai.jp::243bccf0-0157-43ef-9155-97b22d4c24d3" providerId="AD" clId="Web-{F7BC779D-2E3D-405D-952D-32924548951E}" dt="2022-05-23T06:00:57.559" v="352" actId="20577"/>
          <ac:spMkLst>
            <pc:docMk/>
            <pc:sldMk cId="3884488951" sldId="258"/>
            <ac:spMk id="3" creationId="{FEC92856-62DF-0D17-FF4A-F37A0EC43135}"/>
          </ac:spMkLst>
        </pc:spChg>
        <pc:spChg chg="mod ord">
          <ac:chgData name="202102101" userId="S::r202102101mg@jindai.jp::243bccf0-0157-43ef-9155-97b22d4c24d3" providerId="AD" clId="Web-{F7BC779D-2E3D-405D-952D-32924548951E}" dt="2022-05-23T05:50:54.466" v="247"/>
          <ac:spMkLst>
            <pc:docMk/>
            <pc:sldMk cId="3884488951" sldId="258"/>
            <ac:spMk id="4" creationId="{F8CBBA6D-1862-169A-A34A-D1CE3BC1CB7D}"/>
          </ac:spMkLst>
        </pc:spChg>
      </pc:sldChg>
      <pc:sldChg chg="modSp new mod modClrScheme chgLayout">
        <pc:chgData name="202102101" userId="S::r202102101mg@jindai.jp::243bccf0-0157-43ef-9155-97b22d4c24d3" providerId="AD" clId="Web-{F7BC779D-2E3D-405D-952D-32924548951E}" dt="2022-05-23T06:30:54.375" v="537" actId="1076"/>
        <pc:sldMkLst>
          <pc:docMk/>
          <pc:sldMk cId="3589326988" sldId="259"/>
        </pc:sldMkLst>
        <pc:spChg chg="mod ord">
          <ac:chgData name="202102101" userId="S::r202102101mg@jindai.jp::243bccf0-0157-43ef-9155-97b22d4c24d3" providerId="AD" clId="Web-{F7BC779D-2E3D-405D-952D-32924548951E}" dt="2022-05-23T06:05:03.330" v="394" actId="1076"/>
          <ac:spMkLst>
            <pc:docMk/>
            <pc:sldMk cId="3589326988" sldId="259"/>
            <ac:spMk id="2" creationId="{22374DF8-31B0-29B5-A0AA-8C8F2D339FBC}"/>
          </ac:spMkLst>
        </pc:spChg>
        <pc:spChg chg="mod ord">
          <ac:chgData name="202102101" userId="S::r202102101mg@jindai.jp::243bccf0-0157-43ef-9155-97b22d4c24d3" providerId="AD" clId="Web-{F7BC779D-2E3D-405D-952D-32924548951E}" dt="2022-05-23T06:30:24.279" v="532" actId="1076"/>
          <ac:spMkLst>
            <pc:docMk/>
            <pc:sldMk cId="3589326988" sldId="259"/>
            <ac:spMk id="3" creationId="{D4041948-784C-AB28-7B59-547D7882E581}"/>
          </ac:spMkLst>
        </pc:spChg>
        <pc:spChg chg="mod ord">
          <ac:chgData name="202102101" userId="S::r202102101mg@jindai.jp::243bccf0-0157-43ef-9155-97b22d4c24d3" providerId="AD" clId="Web-{F7BC779D-2E3D-405D-952D-32924548951E}" dt="2022-05-23T06:30:48.781" v="536" actId="1076"/>
          <ac:spMkLst>
            <pc:docMk/>
            <pc:sldMk cId="3589326988" sldId="259"/>
            <ac:spMk id="4" creationId="{24F18ABE-0491-8AF0-A8C9-EDBCEBEE0415}"/>
          </ac:spMkLst>
        </pc:spChg>
        <pc:spChg chg="mod ord">
          <ac:chgData name="202102101" userId="S::r202102101mg@jindai.jp::243bccf0-0157-43ef-9155-97b22d4c24d3" providerId="AD" clId="Web-{F7BC779D-2E3D-405D-952D-32924548951E}" dt="2022-05-23T06:30:28.905" v="533" actId="1076"/>
          <ac:spMkLst>
            <pc:docMk/>
            <pc:sldMk cId="3589326988" sldId="259"/>
            <ac:spMk id="5" creationId="{63CFB035-31AC-38C1-E1A4-C01C99407E09}"/>
          </ac:spMkLst>
        </pc:spChg>
        <pc:spChg chg="mod ord">
          <ac:chgData name="202102101" userId="S::r202102101mg@jindai.jp::243bccf0-0157-43ef-9155-97b22d4c24d3" providerId="AD" clId="Web-{F7BC779D-2E3D-405D-952D-32924548951E}" dt="2022-05-23T06:30:54.375" v="537" actId="1076"/>
          <ac:spMkLst>
            <pc:docMk/>
            <pc:sldMk cId="3589326988" sldId="259"/>
            <ac:spMk id="6" creationId="{5C0F4003-B013-1817-6A53-30A9B1DE6177}"/>
          </ac:spMkLst>
        </pc:spChg>
      </pc:sldChg>
      <pc:sldChg chg="modSp new mod modClrScheme chgLayout">
        <pc:chgData name="202102101" userId="S::r202102101mg@jindai.jp::243bccf0-0157-43ef-9155-97b22d4c24d3" providerId="AD" clId="Web-{F7BC779D-2E3D-405D-952D-32924548951E}" dt="2022-05-23T05:51:53.421" v="254" actId="20577"/>
        <pc:sldMkLst>
          <pc:docMk/>
          <pc:sldMk cId="412350324" sldId="260"/>
        </pc:sldMkLst>
        <pc:spChg chg="mod ord">
          <ac:chgData name="202102101" userId="S::r202102101mg@jindai.jp::243bccf0-0157-43ef-9155-97b22d4c24d3" providerId="AD" clId="Web-{F7BC779D-2E3D-405D-952D-32924548951E}" dt="2022-05-23T05:51:53.421" v="254" actId="20577"/>
          <ac:spMkLst>
            <pc:docMk/>
            <pc:sldMk cId="412350324" sldId="260"/>
            <ac:spMk id="2" creationId="{89D4BA78-EE2E-91CC-94E8-41C575E82165}"/>
          </ac:spMkLst>
        </pc:spChg>
      </pc:sldChg>
      <pc:sldChg chg="addSp delSp modSp mod setBg">
        <pc:chgData name="202102101" userId="S::r202102101mg@jindai.jp::243bccf0-0157-43ef-9155-97b22d4c24d3" providerId="AD" clId="Web-{F7BC779D-2E3D-405D-952D-32924548951E}" dt="2022-05-23T06:38:38.504" v="551" actId="20577"/>
        <pc:sldMkLst>
          <pc:docMk/>
          <pc:sldMk cId="2965145401" sldId="262"/>
        </pc:sldMkLst>
        <pc:spChg chg="mod">
          <ac:chgData name="202102101" userId="S::r202102101mg@jindai.jp::243bccf0-0157-43ef-9155-97b22d4c24d3" providerId="AD" clId="Web-{F7BC779D-2E3D-405D-952D-32924548951E}" dt="2022-05-23T06:38:38.504" v="551" actId="20577"/>
          <ac:spMkLst>
            <pc:docMk/>
            <pc:sldMk cId="2965145401" sldId="262"/>
            <ac:spMk id="2" creationId="{FB21ECA9-3281-7F45-59B5-02D399057AD5}"/>
          </ac:spMkLst>
        </pc:spChg>
        <pc:grpChg chg="add">
          <ac:chgData name="202102101" userId="S::r202102101mg@jindai.jp::243bccf0-0157-43ef-9155-97b22d4c24d3" providerId="AD" clId="Web-{F7BC779D-2E3D-405D-952D-32924548951E}" dt="2022-05-23T06:37:43.453" v="543"/>
          <ac:grpSpMkLst>
            <pc:docMk/>
            <pc:sldMk cId="2965145401" sldId="262"/>
            <ac:grpSpMk id="10" creationId="{54240DE2-765C-4EED-949B-E5E3D6B6A820}"/>
          </ac:grpSpMkLst>
        </pc:grpChg>
        <pc:picChg chg="mod ord">
          <ac:chgData name="202102101" userId="S::r202102101mg@jindai.jp::243bccf0-0157-43ef-9155-97b22d4c24d3" providerId="AD" clId="Web-{F7BC779D-2E3D-405D-952D-32924548951E}" dt="2022-05-23T06:37:43.453" v="543"/>
          <ac:picMkLst>
            <pc:docMk/>
            <pc:sldMk cId="2965145401" sldId="262"/>
            <ac:picMk id="3" creationId="{90634866-DA9F-79FD-C5DD-725D21AD79B3}"/>
          </ac:picMkLst>
        </pc:picChg>
        <pc:picChg chg="mod">
          <ac:chgData name="202102101" userId="S::r202102101mg@jindai.jp::243bccf0-0157-43ef-9155-97b22d4c24d3" providerId="AD" clId="Web-{F7BC779D-2E3D-405D-952D-32924548951E}" dt="2022-05-23T06:37:43.453" v="543"/>
          <ac:picMkLst>
            <pc:docMk/>
            <pc:sldMk cId="2965145401" sldId="262"/>
            <ac:picMk id="4" creationId="{EC4F1EF8-341C-0F86-47F2-407BB0A182A1}"/>
          </ac:picMkLst>
        </pc:picChg>
        <pc:picChg chg="mod">
          <ac:chgData name="202102101" userId="S::r202102101mg@jindai.jp::243bccf0-0157-43ef-9155-97b22d4c24d3" providerId="AD" clId="Web-{F7BC779D-2E3D-405D-952D-32924548951E}" dt="2022-05-23T06:37:43.453" v="543"/>
          <ac:picMkLst>
            <pc:docMk/>
            <pc:sldMk cId="2965145401" sldId="262"/>
            <ac:picMk id="5" creationId="{768EE04A-DDB8-4640-CACF-7B2E0F87A93C}"/>
          </ac:picMkLst>
        </pc:picChg>
        <pc:picChg chg="add del mod">
          <ac:chgData name="202102101" userId="S::r202102101mg@jindai.jp::243bccf0-0157-43ef-9155-97b22d4c24d3" providerId="AD" clId="Web-{F7BC779D-2E3D-405D-952D-32924548951E}" dt="2022-05-23T06:37:28.373" v="542"/>
          <ac:picMkLst>
            <pc:docMk/>
            <pc:sldMk cId="2965145401" sldId="262"/>
            <ac:picMk id="6" creationId="{9D739FEE-7639-7011-896B-A25D6640A860}"/>
          </ac:picMkLst>
        </pc:picChg>
        <pc:picChg chg="add mod">
          <ac:chgData name="202102101" userId="S::r202102101mg@jindai.jp::243bccf0-0157-43ef-9155-97b22d4c24d3" providerId="AD" clId="Web-{F7BC779D-2E3D-405D-952D-32924548951E}" dt="2022-05-23T06:38:12.877" v="547" actId="1076"/>
          <ac:picMkLst>
            <pc:docMk/>
            <pc:sldMk cId="2965145401" sldId="262"/>
            <ac:picMk id="7" creationId="{8261A10E-CF49-287D-D77A-F8CB9BB6766A}"/>
          </ac:picMkLst>
        </pc:picChg>
        <pc:cxnChg chg="add">
          <ac:chgData name="202102101" userId="S::r202102101mg@jindai.jp::243bccf0-0157-43ef-9155-97b22d4c24d3" providerId="AD" clId="Web-{F7BC779D-2E3D-405D-952D-32924548951E}" dt="2022-05-23T06:37:43.453" v="543"/>
          <ac:cxnSpMkLst>
            <pc:docMk/>
            <pc:sldMk cId="2965145401" sldId="262"/>
            <ac:cxnSpMk id="18" creationId="{BB2B10D7-4E8E-4297-B967-15D2AA9DC585}"/>
          </ac:cxnSpMkLst>
        </pc:cxnChg>
        <pc:cxnChg chg="add">
          <ac:chgData name="202102101" userId="S::r202102101mg@jindai.jp::243bccf0-0157-43ef-9155-97b22d4c24d3" providerId="AD" clId="Web-{F7BC779D-2E3D-405D-952D-32924548951E}" dt="2022-05-23T06:37:43.453" v="543"/>
          <ac:cxnSpMkLst>
            <pc:docMk/>
            <pc:sldMk cId="2965145401" sldId="262"/>
            <ac:cxnSpMk id="20" creationId="{AE637176-1BB1-4122-BAB9-7357B417D499}"/>
          </ac:cxnSpMkLst>
        </pc:cxnChg>
      </pc:sldChg>
      <pc:sldMasterChg chg="del delSldLayout">
        <pc:chgData name="202102101" userId="S::r202102101mg@jindai.jp::243bccf0-0157-43ef-9155-97b22d4c24d3" providerId="AD" clId="Web-{F7BC779D-2E3D-405D-952D-32924548951E}" dt="2022-05-23T05:49:57.808" v="239"/>
        <pc:sldMasterMkLst>
          <pc:docMk/>
          <pc:sldMasterMk cId="27310912" sldId="2147483648"/>
        </pc:sldMasterMkLst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3029865860" sldId="2147483649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2561855651" sldId="2147483650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445432053" sldId="2147483651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3035569562" sldId="2147483652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3429252974" sldId="2147483653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574664814" sldId="2147483654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457003844" sldId="2147483655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3915510667" sldId="2147483656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2259484181" sldId="2147483657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1519781759" sldId="2147483658"/>
          </pc:sldLayoutMkLst>
        </pc:sldLayoutChg>
        <pc:sldLayoutChg chg="del">
          <pc:chgData name="202102101" userId="S::r202102101mg@jindai.jp::243bccf0-0157-43ef-9155-97b22d4c24d3" providerId="AD" clId="Web-{F7BC779D-2E3D-405D-952D-32924548951E}" dt="2022-05-23T05:49:57.808" v="239"/>
          <pc:sldLayoutMkLst>
            <pc:docMk/>
            <pc:sldMasterMk cId="27310912" sldId="2147483648"/>
            <pc:sldLayoutMk cId="2572912652" sldId="2147483659"/>
          </pc:sldLayoutMkLst>
        </pc:sldLayoutChg>
      </pc:sldMasterChg>
      <pc:sldMasterChg chg="add del addSldLayout delSldLayout modSldLayout">
        <pc:chgData name="202102101" userId="S::r202102101mg@jindai.jp::243bccf0-0157-43ef-9155-97b22d4c24d3" providerId="AD" clId="Web-{F7BC779D-2E3D-405D-952D-32924548951E}" dt="2022-05-23T05:50:05.262" v="240"/>
        <pc:sldMasterMkLst>
          <pc:docMk/>
          <pc:sldMasterMk cId="847811813" sldId="2147483660"/>
        </pc:sldMasterMkLst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1067156283" sldId="2147483661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278866373" sldId="2147483662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3722226108" sldId="2147483663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680141722" sldId="2147483664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430199329" sldId="2147483665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2604721345" sldId="2147483666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2907984115" sldId="2147483667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642483452" sldId="2147483668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962539933" sldId="2147483669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408950902" sldId="2147483670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872995054" sldId="2147483671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3098275277" sldId="2147483672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2153863467" sldId="2147483673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122170658" sldId="2147483674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2802929852" sldId="2147483675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774434979" sldId="2147483676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05.262" v="240"/>
          <pc:sldLayoutMkLst>
            <pc:docMk/>
            <pc:sldMasterMk cId="847811813" sldId="2147483660"/>
            <pc:sldLayoutMk cId="358712952" sldId="2147483677"/>
          </pc:sldLayoutMkLst>
        </pc:sldLayoutChg>
      </pc:sldMasterChg>
      <pc:sldMasterChg chg="add del addSldLayout delSldLayout modSldLayout">
        <pc:chgData name="202102101" userId="S::r202102101mg@jindai.jp::243bccf0-0157-43ef-9155-97b22d4c24d3" providerId="AD" clId="Web-{F7BC779D-2E3D-405D-952D-32924548951E}" dt="2022-05-23T05:50:12.606" v="241"/>
        <pc:sldMasterMkLst>
          <pc:docMk/>
          <pc:sldMasterMk cId="3792962552" sldId="2147483678"/>
        </pc:sldMasterMkLst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2095532585" sldId="2147483679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2938459032" sldId="2147483680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666779903" sldId="2147483681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2007805606" sldId="2147483682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823065661" sldId="2147483683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697745898" sldId="2147483684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1703656025" sldId="2147483685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3832648734" sldId="2147483686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2407949447" sldId="2147483687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3577051583" sldId="2147483688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12.606" v="241"/>
          <pc:sldLayoutMkLst>
            <pc:docMk/>
            <pc:sldMasterMk cId="3792962552" sldId="2147483678"/>
            <pc:sldLayoutMk cId="3383651438" sldId="2147483689"/>
          </pc:sldLayoutMkLst>
        </pc:sldLayoutChg>
      </pc:sldMasterChg>
      <pc:sldMasterChg chg="add del addSldLayout delSldLayout modSldLayout">
        <pc:chgData name="202102101" userId="S::r202102101mg@jindai.jp::243bccf0-0157-43ef-9155-97b22d4c24d3" providerId="AD" clId="Web-{F7BC779D-2E3D-405D-952D-32924548951E}" dt="2022-05-23T05:50:23.950" v="242"/>
        <pc:sldMasterMkLst>
          <pc:docMk/>
          <pc:sldMasterMk cId="4171550952" sldId="2147483690"/>
        </pc:sldMasterMkLst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489776470" sldId="2147483691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3961045294" sldId="2147483692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3938903719" sldId="2147483693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3071315868" sldId="2147483694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774645488" sldId="2147483695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3278804967" sldId="2147483696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2476763848" sldId="2147483697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2688912059" sldId="2147483698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3005276134" sldId="2147483699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3094195493" sldId="2147483700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23.950" v="242"/>
          <pc:sldLayoutMkLst>
            <pc:docMk/>
            <pc:sldMasterMk cId="4171550952" sldId="2147483690"/>
            <pc:sldLayoutMk cId="677774788" sldId="2147483701"/>
          </pc:sldLayoutMkLst>
        </pc:sldLayoutChg>
      </pc:sldMasterChg>
      <pc:sldMasterChg chg="add del addSldLayout delSldLayout modSldLayout">
        <pc:chgData name="202102101" userId="S::r202102101mg@jindai.jp::243bccf0-0157-43ef-9155-97b22d4c24d3" providerId="AD" clId="Web-{F7BC779D-2E3D-405D-952D-32924548951E}" dt="2022-05-23T05:50:43.747" v="245"/>
        <pc:sldMasterMkLst>
          <pc:docMk/>
          <pc:sldMasterMk cId="1251505747" sldId="2147483702"/>
        </pc:sldMasterMkLst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3773924232" sldId="2147483703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3089837607" sldId="2147483704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3219871549" sldId="2147483705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2412024136" sldId="2147483706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1991940712" sldId="2147483707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551818921" sldId="2147483708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3000950215" sldId="2147483709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4071606448" sldId="2147483710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2544080231" sldId="2147483711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577094450" sldId="2147483712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3141102422" sldId="2147483713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361747020" sldId="2147483714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831959622" sldId="2147483715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1026525059" sldId="2147483716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1397176474" sldId="2147483717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1999238649" sldId="2147483718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3.747" v="245"/>
          <pc:sldLayoutMkLst>
            <pc:docMk/>
            <pc:sldMasterMk cId="1251505747" sldId="2147483702"/>
            <pc:sldLayoutMk cId="3243730895" sldId="2147483719"/>
          </pc:sldLayoutMkLst>
        </pc:sldLayoutChg>
      </pc:sldMasterChg>
      <pc:sldMasterChg chg="add del addSldLayout delSldLayout modSldLayout">
        <pc:chgData name="202102101" userId="S::r202102101mg@jindai.jp::243bccf0-0157-43ef-9155-97b22d4c24d3" providerId="AD" clId="Web-{F7BC779D-2E3D-405D-952D-32924548951E}" dt="2022-05-23T05:50:48.841" v="246"/>
        <pc:sldMasterMkLst>
          <pc:docMk/>
          <pc:sldMasterMk cId="1351719949" sldId="2147483720"/>
        </pc:sldMasterMkLst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2402519965" sldId="2147483721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641594315" sldId="2147483722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1686165244" sldId="2147483723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3654128497" sldId="2147483724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1096867552" sldId="2147483725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3431917230" sldId="2147483726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2570550247" sldId="2147483727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3738688328" sldId="2147483728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3184942336" sldId="2147483729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3552123009" sldId="2147483730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2411050607" sldId="2147483731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126985083" sldId="2147483732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4029359779" sldId="2147483733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829450776" sldId="2147483734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1955912333" sldId="2147483735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48.841" v="246"/>
          <pc:sldLayoutMkLst>
            <pc:docMk/>
            <pc:sldMasterMk cId="1351719949" sldId="2147483720"/>
            <pc:sldLayoutMk cId="2168363594" sldId="2147483736"/>
          </pc:sldLayoutMkLst>
        </pc:sldLayoutChg>
      </pc:sldMasterChg>
      <pc:sldMasterChg chg="add del addSldLayout delSldLayout modSldLayout">
        <pc:chgData name="202102101" userId="S::r202102101mg@jindai.jp::243bccf0-0157-43ef-9155-97b22d4c24d3" providerId="AD" clId="Web-{F7BC779D-2E3D-405D-952D-32924548951E}" dt="2022-05-23T05:50:54.466" v="247"/>
        <pc:sldMasterMkLst>
          <pc:docMk/>
          <pc:sldMasterMk cId="2863276358" sldId="2147483737"/>
        </pc:sldMasterMkLst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1856405408" sldId="2147483738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209162324" sldId="2147483739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1838774500" sldId="2147483740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460611475" sldId="2147483741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3663562091" sldId="2147483742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99417040" sldId="2147483743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3949152801" sldId="2147483744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3621829846" sldId="2147483745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93168289" sldId="2147483746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789455671" sldId="2147483747"/>
          </pc:sldLayoutMkLst>
        </pc:sldLayoutChg>
        <pc:sldLayoutChg chg="add del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863276358" sldId="2147483737"/>
            <pc:sldLayoutMk cId="4226813839" sldId="2147483748"/>
          </pc:sldLayoutMkLst>
        </pc:sldLayoutChg>
      </pc:sldMasterChg>
      <pc:sldMasterChg chg="add addSldLayout modSldLayout">
        <pc:chgData name="202102101" userId="S::r202102101mg@jindai.jp::243bccf0-0157-43ef-9155-97b22d4c24d3" providerId="AD" clId="Web-{F7BC779D-2E3D-405D-952D-32924548951E}" dt="2022-05-23T05:50:54.466" v="247"/>
        <pc:sldMasterMkLst>
          <pc:docMk/>
          <pc:sldMasterMk cId="2236775360" sldId="2147483749"/>
        </pc:sldMasterMkLst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1316239537" sldId="2147483750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629301515" sldId="2147483751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3190998415" sldId="2147483752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1675802621" sldId="2147483753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2414871329" sldId="2147483754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2215876072" sldId="2147483755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3153342643" sldId="2147483756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3838216465" sldId="2147483757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4206328537" sldId="2147483758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439734893" sldId="2147483759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3335544341" sldId="2147483760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3938632207" sldId="2147483761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3475322236" sldId="2147483762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493549037" sldId="2147483763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268980837" sldId="2147483764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1714769662" sldId="2147483765"/>
          </pc:sldLayoutMkLst>
        </pc:sldLayoutChg>
        <pc:sldLayoutChg chg="add mod replId">
          <pc:chgData name="202102101" userId="S::r202102101mg@jindai.jp::243bccf0-0157-43ef-9155-97b22d4c24d3" providerId="AD" clId="Web-{F7BC779D-2E3D-405D-952D-32924548951E}" dt="2022-05-23T05:50:54.466" v="247"/>
          <pc:sldLayoutMkLst>
            <pc:docMk/>
            <pc:sldMasterMk cId="2236775360" sldId="2147483749"/>
            <pc:sldLayoutMk cId="2836540978" sldId="2147483766"/>
          </pc:sldLayoutMkLst>
        </pc:sldLayoutChg>
      </pc:sldMasterChg>
    </pc:docChg>
  </pc:docChgLst>
  <pc:docChgLst>
    <pc:chgData name="202102081" userId="8ede3a91-a462-457f-b142-be323c84aa15" providerId="ADAL" clId="{34A0B01C-AF1B-274C-883F-864F8FF3763B}"/>
    <pc:docChg chg="undo custSel addSld delSld modSld">
      <pc:chgData name="202102081" userId="8ede3a91-a462-457f-b142-be323c84aa15" providerId="ADAL" clId="{34A0B01C-AF1B-274C-883F-864F8FF3763B}" dt="2022-05-23T07:58:51.506" v="425" actId="2711"/>
      <pc:docMkLst>
        <pc:docMk/>
      </pc:docMkLst>
      <pc:sldChg chg="modSp mod">
        <pc:chgData name="202102081" userId="8ede3a91-a462-457f-b142-be323c84aa15" providerId="ADAL" clId="{34A0B01C-AF1B-274C-883F-864F8FF3763B}" dt="2022-05-23T07:58:51.506" v="425" actId="2711"/>
        <pc:sldMkLst>
          <pc:docMk/>
          <pc:sldMk cId="1925418204" sldId="256"/>
        </pc:sldMkLst>
        <pc:spChg chg="mod">
          <ac:chgData name="202102081" userId="8ede3a91-a462-457f-b142-be323c84aa15" providerId="ADAL" clId="{34A0B01C-AF1B-274C-883F-864F8FF3763B}" dt="2022-05-23T07:58:34.908" v="424" actId="20577"/>
          <ac:spMkLst>
            <pc:docMk/>
            <pc:sldMk cId="1925418204" sldId="256"/>
            <ac:spMk id="2" creationId="{72EF4BB4-24C1-E3C6-7BD9-B7F47DE485F8}"/>
          </ac:spMkLst>
        </pc:spChg>
        <pc:spChg chg="mod">
          <ac:chgData name="202102081" userId="8ede3a91-a462-457f-b142-be323c84aa15" providerId="ADAL" clId="{34A0B01C-AF1B-274C-883F-864F8FF3763B}" dt="2022-05-23T07:58:51.506" v="425" actId="2711"/>
          <ac:spMkLst>
            <pc:docMk/>
            <pc:sldMk cId="1925418204" sldId="256"/>
            <ac:spMk id="3" creationId="{4936E3B0-248D-367C-2755-6BE3E62DD60D}"/>
          </ac:spMkLst>
        </pc:spChg>
      </pc:sldChg>
      <pc:sldChg chg="addSp delSp modSp mod modAnim">
        <pc:chgData name="202102081" userId="8ede3a91-a462-457f-b142-be323c84aa15" providerId="ADAL" clId="{34A0B01C-AF1B-274C-883F-864F8FF3763B}" dt="2022-05-23T07:40:16.259" v="117"/>
        <pc:sldMkLst>
          <pc:docMk/>
          <pc:sldMk cId="2826481247" sldId="257"/>
        </pc:sldMkLst>
        <pc:spChg chg="mod">
          <ac:chgData name="202102081" userId="8ede3a91-a462-457f-b142-be323c84aa15" providerId="ADAL" clId="{34A0B01C-AF1B-274C-883F-864F8FF3763B}" dt="2022-05-23T07:38:46.151" v="108" actId="2711"/>
          <ac:spMkLst>
            <pc:docMk/>
            <pc:sldMk cId="2826481247" sldId="257"/>
            <ac:spMk id="2" creationId="{0070CC32-5BD8-C615-99CD-5A0C57E17851}"/>
          </ac:spMkLst>
        </pc:spChg>
        <pc:spChg chg="mod">
          <ac:chgData name="202102081" userId="8ede3a91-a462-457f-b142-be323c84aa15" providerId="ADAL" clId="{34A0B01C-AF1B-274C-883F-864F8FF3763B}" dt="2022-05-23T05:46:44.884" v="1" actId="20577"/>
          <ac:spMkLst>
            <pc:docMk/>
            <pc:sldMk cId="2826481247" sldId="257"/>
            <ac:spMk id="4" creationId="{C31E2FC2-CF40-3D7F-815B-C577A4A80898}"/>
          </ac:spMkLst>
        </pc:spChg>
        <pc:picChg chg="mod">
          <ac:chgData name="202102081" userId="8ede3a91-a462-457f-b142-be323c84aa15" providerId="ADAL" clId="{34A0B01C-AF1B-274C-883F-864F8FF3763B}" dt="2022-05-23T06:42:20.527" v="51" actId="14100"/>
          <ac:picMkLst>
            <pc:docMk/>
            <pc:sldMk cId="2826481247" sldId="257"/>
            <ac:picMk id="5" creationId="{1F369B40-DDB6-3D96-01BD-4D0D759804AA}"/>
          </ac:picMkLst>
        </pc:picChg>
        <pc:picChg chg="add del mod">
          <ac:chgData name="202102081" userId="8ede3a91-a462-457f-b142-be323c84aa15" providerId="ADAL" clId="{34A0B01C-AF1B-274C-883F-864F8FF3763B}" dt="2022-05-23T06:58:27.868" v="75" actId="478"/>
          <ac:picMkLst>
            <pc:docMk/>
            <pc:sldMk cId="2826481247" sldId="257"/>
            <ac:picMk id="2050" creationId="{09F8B60D-718E-9C4A-B6F0-F2D4D448D2EF}"/>
          </ac:picMkLst>
        </pc:picChg>
        <pc:picChg chg="add del mod">
          <ac:chgData name="202102081" userId="8ede3a91-a462-457f-b142-be323c84aa15" providerId="ADAL" clId="{34A0B01C-AF1B-274C-883F-864F8FF3763B}" dt="2022-05-23T06:58:21.388" v="72"/>
          <ac:picMkLst>
            <pc:docMk/>
            <pc:sldMk cId="2826481247" sldId="257"/>
            <ac:picMk id="2052" creationId="{3DE6599A-2B1C-1348-BCAE-D1BFDFA87862}"/>
          </ac:picMkLst>
        </pc:picChg>
      </pc:sldChg>
      <pc:sldChg chg="addSp delSp modSp mod setBg">
        <pc:chgData name="202102081" userId="8ede3a91-a462-457f-b142-be323c84aa15" providerId="ADAL" clId="{34A0B01C-AF1B-274C-883F-864F8FF3763B}" dt="2022-05-23T07:56:23.755" v="406" actId="207"/>
        <pc:sldMkLst>
          <pc:docMk/>
          <pc:sldMk cId="3884488951" sldId="258"/>
        </pc:sldMkLst>
        <pc:spChg chg="mod ord">
          <ac:chgData name="202102081" userId="8ede3a91-a462-457f-b142-be323c84aa15" providerId="ADAL" clId="{34A0B01C-AF1B-274C-883F-864F8FF3763B}" dt="2022-05-23T07:52:59.959" v="379" actId="2711"/>
          <ac:spMkLst>
            <pc:docMk/>
            <pc:sldMk cId="3884488951" sldId="258"/>
            <ac:spMk id="2" creationId="{FE60F711-CDFA-FE3E-932E-222F63A39E54}"/>
          </ac:spMkLst>
        </pc:spChg>
        <pc:spChg chg="del mod">
          <ac:chgData name="202102081" userId="8ede3a91-a462-457f-b142-be323c84aa15" providerId="ADAL" clId="{34A0B01C-AF1B-274C-883F-864F8FF3763B}" dt="2022-05-23T06:35:18.854" v="12"/>
          <ac:spMkLst>
            <pc:docMk/>
            <pc:sldMk cId="3884488951" sldId="258"/>
            <ac:spMk id="3" creationId="{FEC92856-62DF-0D17-FF4A-F37A0EC43135}"/>
          </ac:spMkLst>
        </pc:spChg>
        <pc:spChg chg="del">
          <ac:chgData name="202102081" userId="8ede3a91-a462-457f-b142-be323c84aa15" providerId="ADAL" clId="{34A0B01C-AF1B-274C-883F-864F8FF3763B}" dt="2022-05-23T06:37:50.031" v="21"/>
          <ac:spMkLst>
            <pc:docMk/>
            <pc:sldMk cId="3884488951" sldId="258"/>
            <ac:spMk id="4" creationId="{F8CBBA6D-1862-169A-A34A-D1CE3BC1CB7D}"/>
          </ac:spMkLst>
        </pc:spChg>
        <pc:spChg chg="add del mod">
          <ac:chgData name="202102081" userId="8ede3a91-a462-457f-b142-be323c84aa15" providerId="ADAL" clId="{34A0B01C-AF1B-274C-883F-864F8FF3763B}" dt="2022-05-23T06:36:09.317" v="17" actId="478"/>
          <ac:spMkLst>
            <pc:docMk/>
            <pc:sldMk cId="3884488951" sldId="258"/>
            <ac:spMk id="5" creationId="{38A4E32E-9004-E74F-8845-E97976585379}"/>
          </ac:spMkLst>
        </pc:spChg>
        <pc:spChg chg="add mod">
          <ac:chgData name="202102081" userId="8ede3a91-a462-457f-b142-be323c84aa15" providerId="ADAL" clId="{34A0B01C-AF1B-274C-883F-864F8FF3763B}" dt="2022-05-23T07:10:15.549" v="86" actId="478"/>
          <ac:spMkLst>
            <pc:docMk/>
            <pc:sldMk cId="3884488951" sldId="258"/>
            <ac:spMk id="10" creationId="{A74095B2-A8EE-5647-A542-8C5625D6CA14}"/>
          </ac:spMkLst>
        </pc:spChg>
        <pc:spChg chg="add mod">
          <ac:chgData name="202102081" userId="8ede3a91-a462-457f-b142-be323c84aa15" providerId="ADAL" clId="{34A0B01C-AF1B-274C-883F-864F8FF3763B}" dt="2022-05-23T07:56:23.755" v="406" actId="207"/>
          <ac:spMkLst>
            <pc:docMk/>
            <pc:sldMk cId="3884488951" sldId="258"/>
            <ac:spMk id="11" creationId="{2834858D-16F7-B945-9EB2-2CD99B779D5A}"/>
          </ac:spMkLst>
        </pc:spChg>
        <pc:spChg chg="add del">
          <ac:chgData name="202102081" userId="8ede3a91-a462-457f-b142-be323c84aa15" providerId="ADAL" clId="{34A0B01C-AF1B-274C-883F-864F8FF3763B}" dt="2022-05-23T06:52:21.467" v="54" actId="26606"/>
          <ac:spMkLst>
            <pc:docMk/>
            <pc:sldMk cId="3884488951" sldId="258"/>
            <ac:spMk id="83" creationId="{A8ACD999-13D5-4625-8971-08C2DE01862E}"/>
          </ac:spMkLst>
        </pc:spChg>
        <pc:spChg chg="add del">
          <ac:chgData name="202102081" userId="8ede3a91-a462-457f-b142-be323c84aa15" providerId="ADAL" clId="{34A0B01C-AF1B-274C-883F-864F8FF3763B}" dt="2022-05-23T06:52:21.467" v="54" actId="26606"/>
          <ac:spMkLst>
            <pc:docMk/>
            <pc:sldMk cId="3884488951" sldId="258"/>
            <ac:spMk id="85" creationId="{B512E719-5663-49B6-B093-E662B417EB54}"/>
          </ac:spMkLst>
        </pc:spChg>
        <pc:spChg chg="add del">
          <ac:chgData name="202102081" userId="8ede3a91-a462-457f-b142-be323c84aa15" providerId="ADAL" clId="{34A0B01C-AF1B-274C-883F-864F8FF3763B}" dt="2022-05-23T06:52:21.467" v="54" actId="26606"/>
          <ac:spMkLst>
            <pc:docMk/>
            <pc:sldMk cId="3884488951" sldId="258"/>
            <ac:spMk id="149" creationId="{20535E4F-B0B2-4E18-83F6-1D08F80CF732}"/>
          </ac:spMkLst>
        </pc:spChg>
        <pc:spChg chg="add">
          <ac:chgData name="202102081" userId="8ede3a91-a462-457f-b142-be323c84aa15" providerId="ADAL" clId="{34A0B01C-AF1B-274C-883F-864F8FF3763B}" dt="2022-05-23T06:55:22.536" v="57" actId="26606"/>
          <ac:spMkLst>
            <pc:docMk/>
            <pc:sldMk cId="3884488951" sldId="258"/>
            <ac:spMk id="153" creationId="{A8ACD999-13D5-4625-8971-08C2DE01862E}"/>
          </ac:spMkLst>
        </pc:spChg>
        <pc:spChg chg="add">
          <ac:chgData name="202102081" userId="8ede3a91-a462-457f-b142-be323c84aa15" providerId="ADAL" clId="{34A0B01C-AF1B-274C-883F-864F8FF3763B}" dt="2022-05-23T06:55:22.536" v="57" actId="26606"/>
          <ac:spMkLst>
            <pc:docMk/>
            <pc:sldMk cId="3884488951" sldId="258"/>
            <ac:spMk id="155" creationId="{B512E719-5663-49B6-B093-E662B417EB54}"/>
          </ac:spMkLst>
        </pc:spChg>
        <pc:spChg chg="add del">
          <ac:chgData name="202102081" userId="8ede3a91-a462-457f-b142-be323c84aa15" providerId="ADAL" clId="{34A0B01C-AF1B-274C-883F-864F8FF3763B}" dt="2022-05-23T06:55:22.536" v="57" actId="26606"/>
          <ac:spMkLst>
            <pc:docMk/>
            <pc:sldMk cId="3884488951" sldId="258"/>
            <ac:spMk id="1034" creationId="{A8ACD999-13D5-4625-8971-08C2DE01862E}"/>
          </ac:spMkLst>
        </pc:spChg>
        <pc:spChg chg="add del">
          <ac:chgData name="202102081" userId="8ede3a91-a462-457f-b142-be323c84aa15" providerId="ADAL" clId="{34A0B01C-AF1B-274C-883F-864F8FF3763B}" dt="2022-05-23T06:55:22.536" v="57" actId="26606"/>
          <ac:spMkLst>
            <pc:docMk/>
            <pc:sldMk cId="3884488951" sldId="258"/>
            <ac:spMk id="1035" creationId="{B512E719-5663-49B6-B093-E662B417EB54}"/>
          </ac:spMkLst>
        </pc:spChg>
        <pc:grpChg chg="del">
          <ac:chgData name="202102081" userId="8ede3a91-a462-457f-b142-be323c84aa15" providerId="ADAL" clId="{34A0B01C-AF1B-274C-883F-864F8FF3763B}" dt="2022-05-23T06:55:22.536" v="57" actId="26606"/>
          <ac:grpSpMkLst>
            <pc:docMk/>
            <pc:sldMk cId="3884488951" sldId="258"/>
            <ac:grpSpMk id="8" creationId="{7CD2F605-77BD-4D9C-BC95-97EB75D69D88}"/>
          </ac:grpSpMkLst>
        </pc:grpChg>
        <pc:grpChg chg="add del">
          <ac:chgData name="202102081" userId="8ede3a91-a462-457f-b142-be323c84aa15" providerId="ADAL" clId="{34A0B01C-AF1B-274C-883F-864F8FF3763B}" dt="2022-05-23T06:52:21.467" v="54" actId="26606"/>
          <ac:grpSpMkLst>
            <pc:docMk/>
            <pc:sldMk cId="3884488951" sldId="258"/>
            <ac:grpSpMk id="75" creationId="{7CD2F605-77BD-4D9C-BC95-97EB75D69D88}"/>
          </ac:grpSpMkLst>
        </pc:grpChg>
        <pc:grpChg chg="add del">
          <ac:chgData name="202102081" userId="8ede3a91-a462-457f-b142-be323c84aa15" providerId="ADAL" clId="{34A0B01C-AF1B-274C-883F-864F8FF3763B}" dt="2022-05-23T06:52:21.467" v="54" actId="26606"/>
          <ac:grpSpMkLst>
            <pc:docMk/>
            <pc:sldMk cId="3884488951" sldId="258"/>
            <ac:grpSpMk id="87" creationId="{5E7D0B7D-36AF-417F-8C99-B1452C7E29DA}"/>
          </ac:grpSpMkLst>
        </pc:grpChg>
        <pc:grpChg chg="add del">
          <ac:chgData name="202102081" userId="8ede3a91-a462-457f-b142-be323c84aa15" providerId="ADAL" clId="{34A0B01C-AF1B-274C-883F-864F8FF3763B}" dt="2022-05-23T06:52:21.467" v="54" actId="26606"/>
          <ac:grpSpMkLst>
            <pc:docMk/>
            <pc:sldMk cId="3884488951" sldId="258"/>
            <ac:grpSpMk id="141" creationId="{DD58CC35-7270-4AD2-8792-2D2E934CD646}"/>
          </ac:grpSpMkLst>
        </pc:grpChg>
        <pc:grpChg chg="add">
          <ac:chgData name="202102081" userId="8ede3a91-a462-457f-b142-be323c84aa15" providerId="ADAL" clId="{34A0B01C-AF1B-274C-883F-864F8FF3763B}" dt="2022-05-23T06:55:22.536" v="57" actId="26606"/>
          <ac:grpSpMkLst>
            <pc:docMk/>
            <pc:sldMk cId="3884488951" sldId="258"/>
            <ac:grpSpMk id="145" creationId="{7CD2F605-77BD-4D9C-BC95-97EB75D69D88}"/>
          </ac:grpSpMkLst>
        </pc:grpChg>
        <pc:grpChg chg="add">
          <ac:chgData name="202102081" userId="8ede3a91-a462-457f-b142-be323c84aa15" providerId="ADAL" clId="{34A0B01C-AF1B-274C-883F-864F8FF3763B}" dt="2022-05-23T06:55:22.536" v="57" actId="26606"/>
          <ac:grpSpMkLst>
            <pc:docMk/>
            <pc:sldMk cId="3884488951" sldId="258"/>
            <ac:grpSpMk id="157" creationId="{5E7D0B7D-36AF-417F-8C99-B1452C7E29DA}"/>
          </ac:grpSpMkLst>
        </pc:grpChg>
        <pc:grpChg chg="del">
          <ac:chgData name="202102081" userId="8ede3a91-a462-457f-b142-be323c84aa15" providerId="ADAL" clId="{34A0B01C-AF1B-274C-883F-864F8FF3763B}" dt="2022-05-23T06:55:22.536" v="57" actId="26606"/>
          <ac:grpSpMkLst>
            <pc:docMk/>
            <pc:sldMk cId="3884488951" sldId="258"/>
            <ac:grpSpMk id="1033" creationId="{56C5F458-F0B9-4584-B7A3-BA39F9E9FC93}"/>
          </ac:grpSpMkLst>
        </pc:grpChg>
        <pc:grpChg chg="add">
          <ac:chgData name="202102081" userId="8ede3a91-a462-457f-b142-be323c84aa15" providerId="ADAL" clId="{34A0B01C-AF1B-274C-883F-864F8FF3763B}" dt="2022-05-23T06:55:14.396" v="56" actId="26606"/>
          <ac:grpSpMkLst>
            <pc:docMk/>
            <pc:sldMk cId="3884488951" sldId="258"/>
            <ac:grpSpMk id="1033" creationId="{7CD2F605-77BD-4D9C-BC95-97EB75D69D88}"/>
          </ac:grpSpMkLst>
        </pc:grpChg>
        <pc:grpChg chg="add del">
          <ac:chgData name="202102081" userId="8ede3a91-a462-457f-b142-be323c84aa15" providerId="ADAL" clId="{34A0B01C-AF1B-274C-883F-864F8FF3763B}" dt="2022-05-23T06:55:22.536" v="57" actId="26606"/>
          <ac:grpSpMkLst>
            <pc:docMk/>
            <pc:sldMk cId="3884488951" sldId="258"/>
            <ac:grpSpMk id="1036" creationId="{5E7D0B7D-36AF-417F-8C99-B1452C7E29DA}"/>
          </ac:grpSpMkLst>
        </pc:grpChg>
        <pc:picChg chg="add del mod ord">
          <ac:chgData name="202102081" userId="8ede3a91-a462-457f-b142-be323c84aa15" providerId="ADAL" clId="{34A0B01C-AF1B-274C-883F-864F8FF3763B}" dt="2022-05-23T07:10:15.549" v="86" actId="478"/>
          <ac:picMkLst>
            <pc:docMk/>
            <pc:sldMk cId="3884488951" sldId="258"/>
            <ac:picMk id="1026" creationId="{CD0D2C50-2B3C-7348-BE12-624C6804C6FA}"/>
          </ac:picMkLst>
        </pc:picChg>
        <pc:picChg chg="add del mod">
          <ac:chgData name="202102081" userId="8ede3a91-a462-457f-b142-be323c84aa15" providerId="ADAL" clId="{34A0B01C-AF1B-274C-883F-864F8FF3763B}" dt="2022-05-23T06:36:11.074" v="20"/>
          <ac:picMkLst>
            <pc:docMk/>
            <pc:sldMk cId="3884488951" sldId="258"/>
            <ac:picMk id="1028" creationId="{64646963-F0DB-0C42-97C4-0F068F9F6E13}"/>
          </ac:picMkLst>
        </pc:picChg>
        <pc:picChg chg="add del mod ord">
          <ac:chgData name="202102081" userId="8ede3a91-a462-457f-b142-be323c84aa15" providerId="ADAL" clId="{34A0B01C-AF1B-274C-883F-864F8FF3763B}" dt="2022-05-23T07:10:18.186" v="87" actId="478"/>
          <ac:picMkLst>
            <pc:docMk/>
            <pc:sldMk cId="3884488951" sldId="258"/>
            <ac:picMk id="1030" creationId="{9A66B0F1-C3FE-F647-9401-1F215EF85759}"/>
          </ac:picMkLst>
        </pc:picChg>
        <pc:picChg chg="add del mod">
          <ac:chgData name="202102081" userId="8ede3a91-a462-457f-b142-be323c84aa15" providerId="ADAL" clId="{34A0B01C-AF1B-274C-883F-864F8FF3763B}" dt="2022-05-23T06:52:31.079" v="55" actId="478"/>
          <ac:picMkLst>
            <pc:docMk/>
            <pc:sldMk cId="3884488951" sldId="258"/>
            <ac:picMk id="1032" creationId="{EF48DCDD-95B4-3646-AF2B-3A7784CC5D7B}"/>
          </ac:picMkLst>
        </pc:picChg>
      </pc:sldChg>
      <pc:sldChg chg="addSp delSp modSp mod modAnim">
        <pc:chgData name="202102081" userId="8ede3a91-a462-457f-b142-be323c84aa15" providerId="ADAL" clId="{34A0B01C-AF1B-274C-883F-864F8FF3763B}" dt="2022-05-23T07:58:00.912" v="422"/>
        <pc:sldMkLst>
          <pc:docMk/>
          <pc:sldMk cId="3589326988" sldId="259"/>
        </pc:sldMkLst>
        <pc:spChg chg="mod">
          <ac:chgData name="202102081" userId="8ede3a91-a462-457f-b142-be323c84aa15" providerId="ADAL" clId="{34A0B01C-AF1B-274C-883F-864F8FF3763B}" dt="2022-05-23T07:41:31.958" v="130" actId="255"/>
          <ac:spMkLst>
            <pc:docMk/>
            <pc:sldMk cId="3589326988" sldId="259"/>
            <ac:spMk id="2" creationId="{22374DF8-31B0-29B5-A0AA-8C8F2D339FBC}"/>
          </ac:spMkLst>
        </pc:spChg>
        <pc:spChg chg="mod">
          <ac:chgData name="202102081" userId="8ede3a91-a462-457f-b142-be323c84aa15" providerId="ADAL" clId="{34A0B01C-AF1B-274C-883F-864F8FF3763B}" dt="2022-05-23T07:57:09.665" v="412" actId="14100"/>
          <ac:spMkLst>
            <pc:docMk/>
            <pc:sldMk cId="3589326988" sldId="259"/>
            <ac:spMk id="3" creationId="{D4041948-784C-AB28-7B59-547D7882E581}"/>
          </ac:spMkLst>
        </pc:spChg>
        <pc:spChg chg="mod">
          <ac:chgData name="202102081" userId="8ede3a91-a462-457f-b142-be323c84aa15" providerId="ADAL" clId="{34A0B01C-AF1B-274C-883F-864F8FF3763B}" dt="2022-05-23T07:57:47.567" v="420" actId="20577"/>
          <ac:spMkLst>
            <pc:docMk/>
            <pc:sldMk cId="3589326988" sldId="259"/>
            <ac:spMk id="4" creationId="{24F18ABE-0491-8AF0-A8C9-EDBCEBEE0415}"/>
          </ac:spMkLst>
        </pc:spChg>
        <pc:spChg chg="mod">
          <ac:chgData name="202102081" userId="8ede3a91-a462-457f-b142-be323c84aa15" providerId="ADAL" clId="{34A0B01C-AF1B-274C-883F-864F8FF3763B}" dt="2022-05-23T07:56:51.700" v="410" actId="1076"/>
          <ac:spMkLst>
            <pc:docMk/>
            <pc:sldMk cId="3589326988" sldId="259"/>
            <ac:spMk id="5" creationId="{63CFB035-31AC-38C1-E1A4-C01C99407E09}"/>
          </ac:spMkLst>
        </pc:spChg>
        <pc:spChg chg="mod">
          <ac:chgData name="202102081" userId="8ede3a91-a462-457f-b142-be323c84aa15" providerId="ADAL" clId="{34A0B01C-AF1B-274C-883F-864F8FF3763B}" dt="2022-05-23T07:57:55.531" v="421" actId="20577"/>
          <ac:spMkLst>
            <pc:docMk/>
            <pc:sldMk cId="3589326988" sldId="259"/>
            <ac:spMk id="6" creationId="{5C0F4003-B013-1817-6A53-30A9B1DE6177}"/>
          </ac:spMkLst>
        </pc:spChg>
        <pc:spChg chg="add mod">
          <ac:chgData name="202102081" userId="8ede3a91-a462-457f-b142-be323c84aa15" providerId="ADAL" clId="{34A0B01C-AF1B-274C-883F-864F8FF3763B}" dt="2022-05-23T07:50:17.496" v="318" actId="1076"/>
          <ac:spMkLst>
            <pc:docMk/>
            <pc:sldMk cId="3589326988" sldId="259"/>
            <ac:spMk id="9" creationId="{35C810AF-669B-E743-BF1D-4C1970D2A4BA}"/>
          </ac:spMkLst>
        </pc:spChg>
        <pc:spChg chg="add del mod">
          <ac:chgData name="202102081" userId="8ede3a91-a462-457f-b142-be323c84aa15" providerId="ADAL" clId="{34A0B01C-AF1B-274C-883F-864F8FF3763B}" dt="2022-05-23T07:43:31.884" v="154" actId="478"/>
          <ac:spMkLst>
            <pc:docMk/>
            <pc:sldMk cId="3589326988" sldId="259"/>
            <ac:spMk id="10" creationId="{C896D700-DA91-B24B-BD2C-3241AD1902FD}"/>
          </ac:spMkLst>
        </pc:spChg>
        <pc:spChg chg="add del mod">
          <ac:chgData name="202102081" userId="8ede3a91-a462-457f-b142-be323c84aa15" providerId="ADAL" clId="{34A0B01C-AF1B-274C-883F-864F8FF3763B}" dt="2022-05-23T07:46:14.074" v="201" actId="478"/>
          <ac:spMkLst>
            <pc:docMk/>
            <pc:sldMk cId="3589326988" sldId="259"/>
            <ac:spMk id="12" creationId="{4633565E-B531-CB43-8FCB-2C6AD48A3950}"/>
          </ac:spMkLst>
        </pc:spChg>
        <pc:spChg chg="add mod">
          <ac:chgData name="202102081" userId="8ede3a91-a462-457f-b142-be323c84aa15" providerId="ADAL" clId="{34A0B01C-AF1B-274C-883F-864F8FF3763B}" dt="2022-05-23T07:50:58.622" v="366" actId="1076"/>
          <ac:spMkLst>
            <pc:docMk/>
            <pc:sldMk cId="3589326988" sldId="259"/>
            <ac:spMk id="13" creationId="{B7802C20-EAFE-A64E-BC39-1585D8C2D021}"/>
          </ac:spMkLst>
        </pc:spChg>
        <pc:picChg chg="mod">
          <ac:chgData name="202102081" userId="8ede3a91-a462-457f-b142-be323c84aa15" providerId="ADAL" clId="{34A0B01C-AF1B-274C-883F-864F8FF3763B}" dt="2022-05-23T07:49:56.945" v="314" actId="1076"/>
          <ac:picMkLst>
            <pc:docMk/>
            <pc:sldMk cId="3589326988" sldId="259"/>
            <ac:picMk id="11" creationId="{51069657-3834-1DD5-CE6F-530D5E5E7E21}"/>
          </ac:picMkLst>
        </pc:picChg>
      </pc:sldChg>
      <pc:sldChg chg="modAnim">
        <pc:chgData name="202102081" userId="8ede3a91-a462-457f-b142-be323c84aa15" providerId="ADAL" clId="{34A0B01C-AF1B-274C-883F-864F8FF3763B}" dt="2022-05-23T07:56:31.635" v="408"/>
        <pc:sldMkLst>
          <pc:docMk/>
          <pc:sldMk cId="412350324" sldId="260"/>
        </pc:sldMkLst>
      </pc:sldChg>
      <pc:sldChg chg="addSp modSp mod">
        <pc:chgData name="202102081" userId="8ede3a91-a462-457f-b142-be323c84aa15" providerId="ADAL" clId="{34A0B01C-AF1B-274C-883F-864F8FF3763B}" dt="2022-05-23T07:41:04.981" v="128" actId="20577"/>
        <pc:sldMkLst>
          <pc:docMk/>
          <pc:sldMk cId="751773439" sldId="261"/>
        </pc:sldMkLst>
        <pc:spChg chg="mod">
          <ac:chgData name="202102081" userId="8ede3a91-a462-457f-b142-be323c84aa15" providerId="ADAL" clId="{34A0B01C-AF1B-274C-883F-864F8FF3763B}" dt="2022-05-23T07:40:46.161" v="120" actId="2711"/>
          <ac:spMkLst>
            <pc:docMk/>
            <pc:sldMk cId="751773439" sldId="261"/>
            <ac:spMk id="2" creationId="{0070CC32-5BD8-C615-99CD-5A0C57E17851}"/>
          </ac:spMkLst>
        </pc:spChg>
        <pc:spChg chg="mod">
          <ac:chgData name="202102081" userId="8ede3a91-a462-457f-b142-be323c84aa15" providerId="ADAL" clId="{34A0B01C-AF1B-274C-883F-864F8FF3763B}" dt="2022-05-23T07:41:04.981" v="128" actId="20577"/>
          <ac:spMkLst>
            <pc:docMk/>
            <pc:sldMk cId="751773439" sldId="261"/>
            <ac:spMk id="8" creationId="{EE3F790C-6689-D6A0-5E09-E0D6B7B18B50}"/>
          </ac:spMkLst>
        </pc:spChg>
        <pc:picChg chg="add mod">
          <ac:chgData name="202102081" userId="8ede3a91-a462-457f-b142-be323c84aa15" providerId="ADAL" clId="{34A0B01C-AF1B-274C-883F-864F8FF3763B}" dt="2022-05-23T06:58:52.676" v="79" actId="1076"/>
          <ac:picMkLst>
            <pc:docMk/>
            <pc:sldMk cId="751773439" sldId="261"/>
            <ac:picMk id="14" creationId="{B1EDF595-D2F4-134E-8F8F-304F134CB187}"/>
          </ac:picMkLst>
        </pc:picChg>
        <pc:picChg chg="add mod">
          <ac:chgData name="202102081" userId="8ede3a91-a462-457f-b142-be323c84aa15" providerId="ADAL" clId="{34A0B01C-AF1B-274C-883F-864F8FF3763B}" dt="2022-05-23T06:59:17.959" v="85" actId="14100"/>
          <ac:picMkLst>
            <pc:docMk/>
            <pc:sldMk cId="751773439" sldId="261"/>
            <ac:picMk id="16" creationId="{AEF1CE7D-2B30-DE4A-9F29-AFB47CFDB888}"/>
          </ac:picMkLst>
        </pc:picChg>
      </pc:sldChg>
      <pc:sldChg chg="modSp mod">
        <pc:chgData name="202102081" userId="8ede3a91-a462-457f-b142-be323c84aa15" providerId="ADAL" clId="{34A0B01C-AF1B-274C-883F-864F8FF3763B}" dt="2022-05-23T07:37:07.210" v="97" actId="2711"/>
        <pc:sldMkLst>
          <pc:docMk/>
          <pc:sldMk cId="40361251" sldId="263"/>
        </pc:sldMkLst>
        <pc:spChg chg="mod">
          <ac:chgData name="202102081" userId="8ede3a91-a462-457f-b142-be323c84aa15" providerId="ADAL" clId="{34A0B01C-AF1B-274C-883F-864F8FF3763B}" dt="2022-05-23T07:37:07.210" v="97" actId="2711"/>
          <ac:spMkLst>
            <pc:docMk/>
            <pc:sldMk cId="40361251" sldId="263"/>
            <ac:spMk id="2" creationId="{8A90A5FD-5479-E371-302B-A33EFF0CD2B0}"/>
          </ac:spMkLst>
        </pc:spChg>
      </pc:sldChg>
      <pc:sldChg chg="modSp mod">
        <pc:chgData name="202102081" userId="8ede3a91-a462-457f-b142-be323c84aa15" providerId="ADAL" clId="{34A0B01C-AF1B-274C-883F-864F8FF3763B}" dt="2022-05-23T07:55:28.647" v="399" actId="1076"/>
        <pc:sldMkLst>
          <pc:docMk/>
          <pc:sldMk cId="3277012018" sldId="264"/>
        </pc:sldMkLst>
        <pc:spChg chg="mod">
          <ac:chgData name="202102081" userId="8ede3a91-a462-457f-b142-be323c84aa15" providerId="ADAL" clId="{34A0B01C-AF1B-274C-883F-864F8FF3763B}" dt="2022-05-23T07:55:23.270" v="398" actId="207"/>
          <ac:spMkLst>
            <pc:docMk/>
            <pc:sldMk cId="3277012018" sldId="264"/>
            <ac:spMk id="2" creationId="{2EEFB88C-09EE-CF2F-35F7-B3598F150C8E}"/>
          </ac:spMkLst>
        </pc:spChg>
        <pc:spChg chg="mod">
          <ac:chgData name="202102081" userId="8ede3a91-a462-457f-b142-be323c84aa15" providerId="ADAL" clId="{34A0B01C-AF1B-274C-883F-864F8FF3763B}" dt="2022-05-23T07:54:57.500" v="395" actId="255"/>
          <ac:spMkLst>
            <pc:docMk/>
            <pc:sldMk cId="3277012018" sldId="264"/>
            <ac:spMk id="3" creationId="{195B46E9-59B2-E0A7-C495-ED6B32E42F3A}"/>
          </ac:spMkLst>
        </pc:spChg>
        <pc:picChg chg="mod">
          <ac:chgData name="202102081" userId="8ede3a91-a462-457f-b142-be323c84aa15" providerId="ADAL" clId="{34A0B01C-AF1B-274C-883F-864F8FF3763B}" dt="2022-05-23T07:55:28.647" v="399" actId="1076"/>
          <ac:picMkLst>
            <pc:docMk/>
            <pc:sldMk cId="3277012018" sldId="264"/>
            <ac:picMk id="4" creationId="{A604A631-07BF-77A4-6426-8EE4A01E906D}"/>
          </ac:picMkLst>
        </pc:picChg>
      </pc:sldChg>
      <pc:sldChg chg="new del">
        <pc:chgData name="202102081" userId="8ede3a91-a462-457f-b142-be323c84aa15" providerId="ADAL" clId="{34A0B01C-AF1B-274C-883F-864F8FF3763B}" dt="2022-05-23T07:16:01.726" v="90" actId="2696"/>
        <pc:sldMkLst>
          <pc:docMk/>
          <pc:sldMk cId="1597809989" sldId="265"/>
        </pc:sldMkLst>
      </pc:sldChg>
    </pc:docChg>
  </pc:docChgLst>
  <pc:docChgLst>
    <pc:chgData name="202102091" userId="S::r202102091xw@jindai.jp::734f9684-4a12-4718-a00d-a0257f6f2e79" providerId="AD" clId="Web-{E418CEA1-9C1F-1662-15DB-5F3693EDFBE1}"/>
    <pc:docChg chg="addSld modSld sldOrd addMainMaster delMainMaster">
      <pc:chgData name="202102091" userId="S::r202102091xw@jindai.jp::734f9684-4a12-4718-a00d-a0257f6f2e79" providerId="AD" clId="Web-{E418CEA1-9C1F-1662-15DB-5F3693EDFBE1}" dt="2022-05-23T08:00:18.215" v="503"/>
      <pc:docMkLst>
        <pc:docMk/>
      </pc:docMkLst>
      <pc:sldChg chg="delSp modSp mod modClrScheme delDesignElem chgLayout">
        <pc:chgData name="202102091" userId="S::r202102091xw@jindai.jp::734f9684-4a12-4718-a00d-a0257f6f2e79" providerId="AD" clId="Web-{E418CEA1-9C1F-1662-15DB-5F3693EDFBE1}" dt="2022-05-23T06:53:09.981" v="61"/>
        <pc:sldMkLst>
          <pc:docMk/>
          <pc:sldMk cId="1925418204" sldId="256"/>
        </pc:sldMkLst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1925418204" sldId="256"/>
            <ac:spMk id="2" creationId="{72EF4BB4-24C1-E3C6-7BD9-B7F47DE485F8}"/>
          </ac:spMkLst>
        </pc:spChg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1925418204" sldId="256"/>
            <ac:spMk id="3" creationId="{4936E3B0-248D-367C-2755-6BE3E62DD60D}"/>
          </ac:spMkLst>
        </pc:spChg>
        <pc:spChg chg="del">
          <ac:chgData name="202102091" userId="S::r202102091xw@jindai.jp::734f9684-4a12-4718-a00d-a0257f6f2e79" providerId="AD" clId="Web-{E418CEA1-9C1F-1662-15DB-5F3693EDFBE1}" dt="2022-05-23T06:53:05.669" v="60"/>
          <ac:spMkLst>
            <pc:docMk/>
            <pc:sldMk cId="1925418204" sldId="256"/>
            <ac:spMk id="8" creationId="{15655827-B42D-4180-88D3-D83F25E4BD1C}"/>
          </ac:spMkLst>
        </pc:spChg>
        <pc:spChg chg="del">
          <ac:chgData name="202102091" userId="S::r202102091xw@jindai.jp::734f9684-4a12-4718-a00d-a0257f6f2e79" providerId="AD" clId="Web-{E418CEA1-9C1F-1662-15DB-5F3693EDFBE1}" dt="2022-05-23T06:53:05.669" v="60"/>
          <ac:spMkLst>
            <pc:docMk/>
            <pc:sldMk cId="1925418204" sldId="256"/>
            <ac:spMk id="10" creationId="{24ACCB06-563C-4ADE-B4D6-1FE9F723C7D9}"/>
          </ac:spMkLst>
        </pc:spChg>
        <pc:spChg chg="del">
          <ac:chgData name="202102091" userId="S::r202102091xw@jindai.jp::734f9684-4a12-4718-a00d-a0257f6f2e79" providerId="AD" clId="Web-{E418CEA1-9C1F-1662-15DB-5F3693EDFBE1}" dt="2022-05-23T06:53:05.669" v="60"/>
          <ac:spMkLst>
            <pc:docMk/>
            <pc:sldMk cId="1925418204" sldId="256"/>
            <ac:spMk id="12" creationId="{40761ECD-D92B-46AE-82CA-640023D282F9}"/>
          </ac:spMkLst>
        </pc:spChg>
        <pc:spChg chg="del">
          <ac:chgData name="202102091" userId="S::r202102091xw@jindai.jp::734f9684-4a12-4718-a00d-a0257f6f2e79" providerId="AD" clId="Web-{E418CEA1-9C1F-1662-15DB-5F3693EDFBE1}" dt="2022-05-23T06:53:05.669" v="60"/>
          <ac:spMkLst>
            <pc:docMk/>
            <pc:sldMk cId="1925418204" sldId="256"/>
            <ac:spMk id="14" creationId="{9A928607-C55C-40FD-B2DF-6CD6A7226A71}"/>
          </ac:spMkLst>
        </pc:spChg>
        <pc:spChg chg="del">
          <ac:chgData name="202102091" userId="S::r202102091xw@jindai.jp::734f9684-4a12-4718-a00d-a0257f6f2e79" providerId="AD" clId="Web-{E418CEA1-9C1F-1662-15DB-5F3693EDFBE1}" dt="2022-05-23T06:53:05.669" v="60"/>
          <ac:spMkLst>
            <pc:docMk/>
            <pc:sldMk cId="1925418204" sldId="256"/>
            <ac:spMk id="16" creationId="{400A20C1-29A4-43E0-AB15-7931F76F8C2D}"/>
          </ac:spMkLst>
        </pc:spChg>
      </pc:sldChg>
      <pc:sldChg chg="modSp mod modClrScheme chgLayout">
        <pc:chgData name="202102091" userId="S::r202102091xw@jindai.jp::734f9684-4a12-4718-a00d-a0257f6f2e79" providerId="AD" clId="Web-{E418CEA1-9C1F-1662-15DB-5F3693EDFBE1}" dt="2022-05-23T06:53:09.981" v="61"/>
        <pc:sldMkLst>
          <pc:docMk/>
          <pc:sldMk cId="2826481247" sldId="257"/>
        </pc:sldMkLst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2826481247" sldId="257"/>
            <ac:spMk id="2" creationId="{0070CC32-5BD8-C615-99CD-5A0C57E17851}"/>
          </ac:spMkLst>
        </pc:spChg>
        <pc:picChg chg="mod ord">
          <ac:chgData name="202102091" userId="S::r202102091xw@jindai.jp::734f9684-4a12-4718-a00d-a0257f6f2e79" providerId="AD" clId="Web-{E418CEA1-9C1F-1662-15DB-5F3693EDFBE1}" dt="2022-05-23T06:53:09.981" v="61"/>
          <ac:picMkLst>
            <pc:docMk/>
            <pc:sldMk cId="2826481247" sldId="257"/>
            <ac:picMk id="12" creationId="{859AF606-C5A8-E424-3EA3-0A46D584A384}"/>
          </ac:picMkLst>
        </pc:picChg>
      </pc:sldChg>
      <pc:sldChg chg="delSp modSp mod modClrScheme delDesignElem chgLayout">
        <pc:chgData name="202102091" userId="S::r202102091xw@jindai.jp::734f9684-4a12-4718-a00d-a0257f6f2e79" providerId="AD" clId="Web-{E418CEA1-9C1F-1662-15DB-5F3693EDFBE1}" dt="2022-05-23T06:53:09.981" v="61"/>
        <pc:sldMkLst>
          <pc:docMk/>
          <pc:sldMk cId="3884488951" sldId="258"/>
        </pc:sldMkLst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3884488951" sldId="258"/>
            <ac:spMk id="2" creationId="{FE60F711-CDFA-FE3E-932E-222F63A39E54}"/>
          </ac:spMkLst>
        </pc:spChg>
        <pc:spChg chg="del">
          <ac:chgData name="202102091" userId="S::r202102091xw@jindai.jp::734f9684-4a12-4718-a00d-a0257f6f2e79" providerId="AD" clId="Web-{E418CEA1-9C1F-1662-15DB-5F3693EDFBE1}" dt="2022-05-23T06:53:05.669" v="60"/>
          <ac:spMkLst>
            <pc:docMk/>
            <pc:sldMk cId="3884488951" sldId="258"/>
            <ac:spMk id="83" creationId="{A8ACD999-13D5-4625-8971-08C2DE01862E}"/>
          </ac:spMkLst>
        </pc:spChg>
        <pc:spChg chg="del">
          <ac:chgData name="202102091" userId="S::r202102091xw@jindai.jp::734f9684-4a12-4718-a00d-a0257f6f2e79" providerId="AD" clId="Web-{E418CEA1-9C1F-1662-15DB-5F3693EDFBE1}" dt="2022-05-23T06:53:05.669" v="60"/>
          <ac:spMkLst>
            <pc:docMk/>
            <pc:sldMk cId="3884488951" sldId="258"/>
            <ac:spMk id="85" creationId="{B512E719-5663-49B6-B093-E662B417EB54}"/>
          </ac:spMkLst>
        </pc:spChg>
        <pc:grpChg chg="del">
          <ac:chgData name="202102091" userId="S::r202102091xw@jindai.jp::734f9684-4a12-4718-a00d-a0257f6f2e79" providerId="AD" clId="Web-{E418CEA1-9C1F-1662-15DB-5F3693EDFBE1}" dt="2022-05-23T06:53:05.669" v="60"/>
          <ac:grpSpMkLst>
            <pc:docMk/>
            <pc:sldMk cId="3884488951" sldId="258"/>
            <ac:grpSpMk id="75" creationId="{7CD2F605-77BD-4D9C-BC95-97EB75D69D88}"/>
          </ac:grpSpMkLst>
        </pc:grpChg>
        <pc:grpChg chg="del">
          <ac:chgData name="202102091" userId="S::r202102091xw@jindai.jp::734f9684-4a12-4718-a00d-a0257f6f2e79" providerId="AD" clId="Web-{E418CEA1-9C1F-1662-15DB-5F3693EDFBE1}" dt="2022-05-23T06:53:05.669" v="60"/>
          <ac:grpSpMkLst>
            <pc:docMk/>
            <pc:sldMk cId="3884488951" sldId="258"/>
            <ac:grpSpMk id="87" creationId="{5E7D0B7D-36AF-417F-8C99-B1452C7E29DA}"/>
          </ac:grpSpMkLst>
        </pc:grpChg>
        <pc:picChg chg="mod ord">
          <ac:chgData name="202102091" userId="S::r202102091xw@jindai.jp::734f9684-4a12-4718-a00d-a0257f6f2e79" providerId="AD" clId="Web-{E418CEA1-9C1F-1662-15DB-5F3693EDFBE1}" dt="2022-05-23T06:53:09.981" v="61"/>
          <ac:picMkLst>
            <pc:docMk/>
            <pc:sldMk cId="3884488951" sldId="258"/>
            <ac:picMk id="1026" creationId="{CD0D2C50-2B3C-7348-BE12-624C6804C6FA}"/>
          </ac:picMkLst>
        </pc:picChg>
        <pc:picChg chg="mod ord">
          <ac:chgData name="202102091" userId="S::r202102091xw@jindai.jp::734f9684-4a12-4718-a00d-a0257f6f2e79" providerId="AD" clId="Web-{E418CEA1-9C1F-1662-15DB-5F3693EDFBE1}" dt="2022-05-23T06:53:09.981" v="61"/>
          <ac:picMkLst>
            <pc:docMk/>
            <pc:sldMk cId="3884488951" sldId="258"/>
            <ac:picMk id="1030" creationId="{9A66B0F1-C3FE-F647-9401-1F215EF85759}"/>
          </ac:picMkLst>
        </pc:picChg>
      </pc:sldChg>
      <pc:sldChg chg="modSp mod modClrScheme chgLayout">
        <pc:chgData name="202102091" userId="S::r202102091xw@jindai.jp::734f9684-4a12-4718-a00d-a0257f6f2e79" providerId="AD" clId="Web-{E418CEA1-9C1F-1662-15DB-5F3693EDFBE1}" dt="2022-05-23T06:53:09.981" v="61"/>
        <pc:sldMkLst>
          <pc:docMk/>
          <pc:sldMk cId="3589326988" sldId="259"/>
        </pc:sldMkLst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3589326988" sldId="259"/>
            <ac:spMk id="2" creationId="{22374DF8-31B0-29B5-A0AA-8C8F2D339FBC}"/>
          </ac:spMkLst>
        </pc:spChg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3589326988" sldId="259"/>
            <ac:spMk id="3" creationId="{D4041948-784C-AB28-7B59-547D7882E581}"/>
          </ac:spMkLst>
        </pc:spChg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3589326988" sldId="259"/>
            <ac:spMk id="4" creationId="{24F18ABE-0491-8AF0-A8C9-EDBCEBEE0415}"/>
          </ac:spMkLst>
        </pc:spChg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3589326988" sldId="259"/>
            <ac:spMk id="5" creationId="{63CFB035-31AC-38C1-E1A4-C01C99407E09}"/>
          </ac:spMkLst>
        </pc:spChg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3589326988" sldId="259"/>
            <ac:spMk id="6" creationId="{5C0F4003-B013-1817-6A53-30A9B1DE6177}"/>
          </ac:spMkLst>
        </pc:spChg>
      </pc:sldChg>
      <pc:sldChg chg="delSp modSp mod modClrScheme delDesignElem chgLayout">
        <pc:chgData name="202102091" userId="S::r202102091xw@jindai.jp::734f9684-4a12-4718-a00d-a0257f6f2e79" providerId="AD" clId="Web-{E418CEA1-9C1F-1662-15DB-5F3693EDFBE1}" dt="2022-05-23T06:53:09.981" v="61"/>
        <pc:sldMkLst>
          <pc:docMk/>
          <pc:sldMk cId="412350324" sldId="260"/>
        </pc:sldMkLst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412350324" sldId="260"/>
            <ac:spMk id="2" creationId="{89D4BA78-EE2E-91CC-94E8-41C575E82165}"/>
          </ac:spMkLst>
        </pc:spChg>
        <pc:spChg chg="del">
          <ac:chgData name="202102091" userId="S::r202102091xw@jindai.jp::734f9684-4a12-4718-a00d-a0257f6f2e79" providerId="AD" clId="Web-{E418CEA1-9C1F-1662-15DB-5F3693EDFBE1}" dt="2022-05-23T06:53:05.669" v="60"/>
          <ac:spMkLst>
            <pc:docMk/>
            <pc:sldMk cId="412350324" sldId="260"/>
            <ac:spMk id="18" creationId="{A8ACD999-13D5-4625-8971-08C2DE01862E}"/>
          </ac:spMkLst>
        </pc:spChg>
        <pc:spChg chg="del">
          <ac:chgData name="202102091" userId="S::r202102091xw@jindai.jp::734f9684-4a12-4718-a00d-a0257f6f2e79" providerId="AD" clId="Web-{E418CEA1-9C1F-1662-15DB-5F3693EDFBE1}" dt="2022-05-23T06:53:05.669" v="60"/>
          <ac:spMkLst>
            <pc:docMk/>
            <pc:sldMk cId="412350324" sldId="260"/>
            <ac:spMk id="20" creationId="{B512E719-5663-49B6-B093-E662B417EB54}"/>
          </ac:spMkLst>
        </pc:spChg>
        <pc:grpChg chg="del">
          <ac:chgData name="202102091" userId="S::r202102091xw@jindai.jp::734f9684-4a12-4718-a00d-a0257f6f2e79" providerId="AD" clId="Web-{E418CEA1-9C1F-1662-15DB-5F3693EDFBE1}" dt="2022-05-23T06:53:05.669" v="60"/>
          <ac:grpSpMkLst>
            <pc:docMk/>
            <pc:sldMk cId="412350324" sldId="260"/>
            <ac:grpSpMk id="10" creationId="{7CD2F605-77BD-4D9C-BC95-97EB75D69D88}"/>
          </ac:grpSpMkLst>
        </pc:grpChg>
        <pc:grpChg chg="del">
          <ac:chgData name="202102091" userId="S::r202102091xw@jindai.jp::734f9684-4a12-4718-a00d-a0257f6f2e79" providerId="AD" clId="Web-{E418CEA1-9C1F-1662-15DB-5F3693EDFBE1}" dt="2022-05-23T06:53:05.669" v="60"/>
          <ac:grpSpMkLst>
            <pc:docMk/>
            <pc:sldMk cId="412350324" sldId="260"/>
            <ac:grpSpMk id="22" creationId="{5E7D0B7D-36AF-417F-8C99-B1452C7E29DA}"/>
          </ac:grpSpMkLst>
        </pc:grpChg>
      </pc:sldChg>
      <pc:sldChg chg="modSp mod modClrScheme chgLayout">
        <pc:chgData name="202102091" userId="S::r202102091xw@jindai.jp::734f9684-4a12-4718-a00d-a0257f6f2e79" providerId="AD" clId="Web-{E418CEA1-9C1F-1662-15DB-5F3693EDFBE1}" dt="2022-05-23T06:53:09.981" v="61"/>
        <pc:sldMkLst>
          <pc:docMk/>
          <pc:sldMk cId="751773439" sldId="261"/>
        </pc:sldMkLst>
        <pc:spChg chg="mod ord">
          <ac:chgData name="202102091" userId="S::r202102091xw@jindai.jp::734f9684-4a12-4718-a00d-a0257f6f2e79" providerId="AD" clId="Web-{E418CEA1-9C1F-1662-15DB-5F3693EDFBE1}" dt="2022-05-23T06:53:09.981" v="61"/>
          <ac:spMkLst>
            <pc:docMk/>
            <pc:sldMk cId="751773439" sldId="261"/>
            <ac:spMk id="2" creationId="{0070CC32-5BD8-C615-99CD-5A0C57E17851}"/>
          </ac:spMkLst>
        </pc:spChg>
        <pc:picChg chg="mod ord">
          <ac:chgData name="202102091" userId="S::r202102091xw@jindai.jp::734f9684-4a12-4718-a00d-a0257f6f2e79" providerId="AD" clId="Web-{E418CEA1-9C1F-1662-15DB-5F3693EDFBE1}" dt="2022-05-23T06:53:09.981" v="61"/>
          <ac:picMkLst>
            <pc:docMk/>
            <pc:sldMk cId="751773439" sldId="261"/>
            <ac:picMk id="17" creationId="{0BF84E4E-A8B4-A216-0038-92AD05F51BA0}"/>
          </ac:picMkLst>
        </pc:picChg>
      </pc:sldChg>
      <pc:sldChg chg="addSp delSp modSp new mod ord modClrScheme delDesignElem chgLayout">
        <pc:chgData name="202102091" userId="S::r202102091xw@jindai.jp::734f9684-4a12-4718-a00d-a0257f6f2e79" providerId="AD" clId="Web-{E418CEA1-9C1F-1662-15DB-5F3693EDFBE1}" dt="2022-05-23T06:54:26.561" v="71" actId="14100"/>
        <pc:sldMkLst>
          <pc:docMk/>
          <pc:sldMk cId="2965145401" sldId="262"/>
        </pc:sldMkLst>
        <pc:spChg chg="mod ord">
          <ac:chgData name="202102091" userId="S::r202102091xw@jindai.jp::734f9684-4a12-4718-a00d-a0257f6f2e79" providerId="AD" clId="Web-{E418CEA1-9C1F-1662-15DB-5F3693EDFBE1}" dt="2022-05-23T06:54:12.779" v="68" actId="1076"/>
          <ac:spMkLst>
            <pc:docMk/>
            <pc:sldMk cId="2965145401" sldId="262"/>
            <ac:spMk id="2" creationId="{FB21ECA9-3281-7F45-59B5-02D399057AD5}"/>
          </ac:spMkLst>
        </pc:spChg>
        <pc:grpChg chg="del">
          <ac:chgData name="202102091" userId="S::r202102091xw@jindai.jp::734f9684-4a12-4718-a00d-a0257f6f2e79" providerId="AD" clId="Web-{E418CEA1-9C1F-1662-15DB-5F3693EDFBE1}" dt="2022-05-23T06:53:05.669" v="60"/>
          <ac:grpSpMkLst>
            <pc:docMk/>
            <pc:sldMk cId="2965145401" sldId="262"/>
            <ac:grpSpMk id="10" creationId="{54240DE2-765C-4EED-949B-E5E3D6B6A820}"/>
          </ac:grpSpMkLst>
        </pc:grpChg>
        <pc:picChg chg="add mod">
          <ac:chgData name="202102091" userId="S::r202102091xw@jindai.jp::734f9684-4a12-4718-a00d-a0257f6f2e79" providerId="AD" clId="Web-{E418CEA1-9C1F-1662-15DB-5F3693EDFBE1}" dt="2022-05-23T06:11:51.309" v="32" actId="14100"/>
          <ac:picMkLst>
            <pc:docMk/>
            <pc:sldMk cId="2965145401" sldId="262"/>
            <ac:picMk id="3" creationId="{90634866-DA9F-79FD-C5DD-725D21AD79B3}"/>
          </ac:picMkLst>
        </pc:picChg>
        <pc:picChg chg="add mod">
          <ac:chgData name="202102091" userId="S::r202102091xw@jindai.jp::734f9684-4a12-4718-a00d-a0257f6f2e79" providerId="AD" clId="Web-{E418CEA1-9C1F-1662-15DB-5F3693EDFBE1}" dt="2022-05-23T06:11:40.543" v="29" actId="1076"/>
          <ac:picMkLst>
            <pc:docMk/>
            <pc:sldMk cId="2965145401" sldId="262"/>
            <ac:picMk id="4" creationId="{EC4F1EF8-341C-0F86-47F2-407BB0A182A1}"/>
          </ac:picMkLst>
        </pc:picChg>
        <pc:picChg chg="add mod">
          <ac:chgData name="202102091" userId="S::r202102091xw@jindai.jp::734f9684-4a12-4718-a00d-a0257f6f2e79" providerId="AD" clId="Web-{E418CEA1-9C1F-1662-15DB-5F3693EDFBE1}" dt="2022-05-23T06:12:09.778" v="36" actId="1076"/>
          <ac:picMkLst>
            <pc:docMk/>
            <pc:sldMk cId="2965145401" sldId="262"/>
            <ac:picMk id="5" creationId="{768EE04A-DDB8-4640-CACF-7B2E0F87A93C}"/>
          </ac:picMkLst>
        </pc:picChg>
        <pc:picChg chg="add mod">
          <ac:chgData name="202102091" userId="S::r202102091xw@jindai.jp::734f9684-4a12-4718-a00d-a0257f6f2e79" providerId="AD" clId="Web-{E418CEA1-9C1F-1662-15DB-5F3693EDFBE1}" dt="2022-05-23T06:54:21.889" v="70" actId="14100"/>
          <ac:picMkLst>
            <pc:docMk/>
            <pc:sldMk cId="2965145401" sldId="262"/>
            <ac:picMk id="8" creationId="{C9E16208-C146-054C-C2A0-53F0C41ACB23}"/>
          </ac:picMkLst>
        </pc:picChg>
        <pc:picChg chg="add mod">
          <ac:chgData name="202102091" userId="S::r202102091xw@jindai.jp::734f9684-4a12-4718-a00d-a0257f6f2e79" providerId="AD" clId="Web-{E418CEA1-9C1F-1662-15DB-5F3693EDFBE1}" dt="2022-05-23T06:54:26.561" v="71" actId="14100"/>
          <ac:picMkLst>
            <pc:docMk/>
            <pc:sldMk cId="2965145401" sldId="262"/>
            <ac:picMk id="9" creationId="{9003D1CA-E635-5DBD-F4AE-93105D6F1F03}"/>
          </ac:picMkLst>
        </pc:picChg>
        <pc:cxnChg chg="del">
          <ac:chgData name="202102091" userId="S::r202102091xw@jindai.jp::734f9684-4a12-4718-a00d-a0257f6f2e79" providerId="AD" clId="Web-{E418CEA1-9C1F-1662-15DB-5F3693EDFBE1}" dt="2022-05-23T06:53:05.669" v="60"/>
          <ac:cxnSpMkLst>
            <pc:docMk/>
            <pc:sldMk cId="2965145401" sldId="262"/>
            <ac:cxnSpMk id="18" creationId="{BB2B10D7-4E8E-4297-B967-15D2AA9DC585}"/>
          </ac:cxnSpMkLst>
        </pc:cxnChg>
        <pc:cxnChg chg="del">
          <ac:chgData name="202102091" userId="S::r202102091xw@jindai.jp::734f9684-4a12-4718-a00d-a0257f6f2e79" providerId="AD" clId="Web-{E418CEA1-9C1F-1662-15DB-5F3693EDFBE1}" dt="2022-05-23T06:53:05.669" v="60"/>
          <ac:cxnSpMkLst>
            <pc:docMk/>
            <pc:sldMk cId="2965145401" sldId="262"/>
            <ac:cxnSpMk id="20" creationId="{AE637176-1BB1-4122-BAB9-7357B417D499}"/>
          </ac:cxnSpMkLst>
        </pc:cxnChg>
      </pc:sldChg>
      <pc:sldChg chg="addSp delSp modSp new">
        <pc:chgData name="202102091" userId="S::r202102091xw@jindai.jp::734f9684-4a12-4718-a00d-a0257f6f2e79" providerId="AD" clId="Web-{E418CEA1-9C1F-1662-15DB-5F3693EDFBE1}" dt="2022-05-23T07:57:42.149" v="499" actId="1076"/>
        <pc:sldMkLst>
          <pc:docMk/>
          <pc:sldMk cId="40361251" sldId="263"/>
        </pc:sldMkLst>
        <pc:spChg chg="mod">
          <ac:chgData name="202102091" userId="S::r202102091xw@jindai.jp::734f9684-4a12-4718-a00d-a0257f6f2e79" providerId="AD" clId="Web-{E418CEA1-9C1F-1662-15DB-5F3693EDFBE1}" dt="2022-05-23T07:53:58.379" v="473" actId="1076"/>
          <ac:spMkLst>
            <pc:docMk/>
            <pc:sldMk cId="40361251" sldId="263"/>
            <ac:spMk id="2" creationId="{8A90A5FD-5479-E371-302B-A33EFF0CD2B0}"/>
          </ac:spMkLst>
        </pc:spChg>
        <pc:spChg chg="del">
          <ac:chgData name="202102091" userId="S::r202102091xw@jindai.jp::734f9684-4a12-4718-a00d-a0257f6f2e79" providerId="AD" clId="Web-{E418CEA1-9C1F-1662-15DB-5F3693EDFBE1}" dt="2022-05-23T07:16:08.320" v="92"/>
          <ac:spMkLst>
            <pc:docMk/>
            <pc:sldMk cId="40361251" sldId="263"/>
            <ac:spMk id="3" creationId="{832D0A3E-4C13-904A-E957-77E0D3797128}"/>
          </ac:spMkLst>
        </pc:spChg>
        <pc:spChg chg="add mod">
          <ac:chgData name="202102091" userId="S::r202102091xw@jindai.jp::734f9684-4a12-4718-a00d-a0257f6f2e79" providerId="AD" clId="Web-{E418CEA1-9C1F-1662-15DB-5F3693EDFBE1}" dt="2022-05-23T07:41:02.223" v="265" actId="1076"/>
          <ac:spMkLst>
            <pc:docMk/>
            <pc:sldMk cId="40361251" sldId="263"/>
            <ac:spMk id="3" creationId="{B5DE5430-1654-3E5A-BDE2-7B5F4B769A89}"/>
          </ac:spMkLst>
        </pc:spChg>
        <pc:spChg chg="add mod">
          <ac:chgData name="202102091" userId="S::r202102091xw@jindai.jp::734f9684-4a12-4718-a00d-a0257f6f2e79" providerId="AD" clId="Web-{E418CEA1-9C1F-1662-15DB-5F3693EDFBE1}" dt="2022-05-23T07:46:43.496" v="340" actId="1076"/>
          <ac:spMkLst>
            <pc:docMk/>
            <pc:sldMk cId="40361251" sldId="263"/>
            <ac:spMk id="14" creationId="{95872768-5BCA-483C-47BB-F6CC9EDB3674}"/>
          </ac:spMkLst>
        </pc:spChg>
        <pc:spChg chg="add mod">
          <ac:chgData name="202102091" userId="S::r202102091xw@jindai.jp::734f9684-4a12-4718-a00d-a0257f6f2e79" providerId="AD" clId="Web-{E418CEA1-9C1F-1662-15DB-5F3693EDFBE1}" dt="2022-05-23T07:53:16.566" v="452" actId="1076"/>
          <ac:spMkLst>
            <pc:docMk/>
            <pc:sldMk cId="40361251" sldId="263"/>
            <ac:spMk id="16" creationId="{94BB2CCC-25EB-96FE-FB7E-9A4AA860AF9F}"/>
          </ac:spMkLst>
        </pc:spChg>
        <pc:spChg chg="add mod">
          <ac:chgData name="202102091" userId="S::r202102091xw@jindai.jp::734f9684-4a12-4718-a00d-a0257f6f2e79" providerId="AD" clId="Web-{E418CEA1-9C1F-1662-15DB-5F3693EDFBE1}" dt="2022-05-23T07:54:46.958" v="492" actId="1076"/>
          <ac:spMkLst>
            <pc:docMk/>
            <pc:sldMk cId="40361251" sldId="263"/>
            <ac:spMk id="17" creationId="{EFAF3C24-1AE9-AEF7-63B1-16300F85BD19}"/>
          </ac:spMkLst>
        </pc:spChg>
        <pc:picChg chg="add mod ord">
          <ac:chgData name="202102091" userId="S::r202102091xw@jindai.jp::734f9684-4a12-4718-a00d-a0257f6f2e79" providerId="AD" clId="Web-{E418CEA1-9C1F-1662-15DB-5F3693EDFBE1}" dt="2022-05-23T07:57:42.149" v="499" actId="1076"/>
          <ac:picMkLst>
            <pc:docMk/>
            <pc:sldMk cId="40361251" sldId="263"/>
            <ac:picMk id="4" creationId="{2D34ABA6-9C00-6580-8DC0-6A928FC7F765}"/>
          </ac:picMkLst>
        </pc:picChg>
        <pc:picChg chg="add mod">
          <ac:chgData name="202102091" userId="S::r202102091xw@jindai.jp::734f9684-4a12-4718-a00d-a0257f6f2e79" providerId="AD" clId="Web-{E418CEA1-9C1F-1662-15DB-5F3693EDFBE1}" dt="2022-05-23T07:36:51.500" v="177" actId="1076"/>
          <ac:picMkLst>
            <pc:docMk/>
            <pc:sldMk cId="40361251" sldId="263"/>
            <ac:picMk id="5" creationId="{2BA51E66-4608-1FFA-FBEB-645D69E80235}"/>
          </ac:picMkLst>
        </pc:picChg>
        <pc:picChg chg="add mod">
          <ac:chgData name="202102091" userId="S::r202102091xw@jindai.jp::734f9684-4a12-4718-a00d-a0257f6f2e79" providerId="AD" clId="Web-{E418CEA1-9C1F-1662-15DB-5F3693EDFBE1}" dt="2022-05-23T07:36:48.390" v="176" actId="1076"/>
          <ac:picMkLst>
            <pc:docMk/>
            <pc:sldMk cId="40361251" sldId="263"/>
            <ac:picMk id="6" creationId="{FF097FCC-CE67-8C18-E23E-B3F73771C236}"/>
          </ac:picMkLst>
        </pc:picChg>
        <pc:picChg chg="add mod">
          <ac:chgData name="202102091" userId="S::r202102091xw@jindai.jp::734f9684-4a12-4718-a00d-a0257f6f2e79" providerId="AD" clId="Web-{E418CEA1-9C1F-1662-15DB-5F3693EDFBE1}" dt="2022-05-23T07:34:01.653" v="166" actId="1076"/>
          <ac:picMkLst>
            <pc:docMk/>
            <pc:sldMk cId="40361251" sldId="263"/>
            <ac:picMk id="7" creationId="{E931F7A6-5B8A-8CE0-CA1B-B47832A9CA2E}"/>
          </ac:picMkLst>
        </pc:picChg>
        <pc:picChg chg="mod">
          <ac:chgData name="202102091" userId="S::r202102091xw@jindai.jp::734f9684-4a12-4718-a00d-a0257f6f2e79" providerId="AD" clId="Web-{E418CEA1-9C1F-1662-15DB-5F3693EDFBE1}" dt="2022-05-23T07:43:18.523" v="272" actId="1076"/>
          <ac:picMkLst>
            <pc:docMk/>
            <pc:sldMk cId="40361251" sldId="263"/>
            <ac:picMk id="8" creationId="{EDA61DAF-35AC-5029-304B-7B7DF8E1356E}"/>
          </ac:picMkLst>
        </pc:picChg>
        <pc:picChg chg="mod">
          <ac:chgData name="202102091" userId="S::r202102091xw@jindai.jp::734f9684-4a12-4718-a00d-a0257f6f2e79" providerId="AD" clId="Web-{E418CEA1-9C1F-1662-15DB-5F3693EDFBE1}" dt="2022-05-23T07:48:51.451" v="348" actId="1076"/>
          <ac:picMkLst>
            <pc:docMk/>
            <pc:sldMk cId="40361251" sldId="263"/>
            <ac:picMk id="9" creationId="{331F653F-29A0-56FF-8A88-9C1B547219C3}"/>
          </ac:picMkLst>
        </pc:picChg>
        <pc:picChg chg="mod">
          <ac:chgData name="202102091" userId="S::r202102091xw@jindai.jp::734f9684-4a12-4718-a00d-a0257f6f2e79" providerId="AD" clId="Web-{E418CEA1-9C1F-1662-15DB-5F3693EDFBE1}" dt="2022-05-23T07:43:21.085" v="273" actId="1076"/>
          <ac:picMkLst>
            <pc:docMk/>
            <pc:sldMk cId="40361251" sldId="263"/>
            <ac:picMk id="10" creationId="{0B81D7CA-94AA-F20A-A3C2-7D44E16CE97A}"/>
          </ac:picMkLst>
        </pc:picChg>
        <pc:picChg chg="add mod ord">
          <ac:chgData name="202102091" userId="S::r202102091xw@jindai.jp::734f9684-4a12-4718-a00d-a0257f6f2e79" providerId="AD" clId="Web-{E418CEA1-9C1F-1662-15DB-5F3693EDFBE1}" dt="2022-05-23T07:36:44.140" v="175"/>
          <ac:picMkLst>
            <pc:docMk/>
            <pc:sldMk cId="40361251" sldId="263"/>
            <ac:picMk id="11" creationId="{AF252FBA-FCA0-989D-5789-46EF1D9CB4B1}"/>
          </ac:picMkLst>
        </pc:picChg>
        <pc:picChg chg="add mod ord">
          <ac:chgData name="202102091" userId="S::r202102091xw@jindai.jp::734f9684-4a12-4718-a00d-a0257f6f2e79" providerId="AD" clId="Web-{E418CEA1-9C1F-1662-15DB-5F3693EDFBE1}" dt="2022-05-23T07:45:02.556" v="292" actId="14100"/>
          <ac:picMkLst>
            <pc:docMk/>
            <pc:sldMk cId="40361251" sldId="263"/>
            <ac:picMk id="12" creationId="{AC6F7974-ED9C-5192-DB73-EAB8862B3089}"/>
          </ac:picMkLst>
        </pc:picChg>
        <pc:picChg chg="add mod ord">
          <ac:chgData name="202102091" userId="S::r202102091xw@jindai.jp::734f9684-4a12-4718-a00d-a0257f6f2e79" providerId="AD" clId="Web-{E418CEA1-9C1F-1662-15DB-5F3693EDFBE1}" dt="2022-05-23T07:44:43.899" v="289"/>
          <ac:picMkLst>
            <pc:docMk/>
            <pc:sldMk cId="40361251" sldId="263"/>
            <ac:picMk id="13" creationId="{5BBDD407-7304-8376-A896-CE45986B4892}"/>
          </ac:picMkLst>
        </pc:picChg>
        <pc:picChg chg="add mod ord">
          <ac:chgData name="202102091" userId="S::r202102091xw@jindai.jp::734f9684-4a12-4718-a00d-a0257f6f2e79" providerId="AD" clId="Web-{E418CEA1-9C1F-1662-15DB-5F3693EDFBE1}" dt="2022-05-23T07:49:01.529" v="349" actId="14100"/>
          <ac:picMkLst>
            <pc:docMk/>
            <pc:sldMk cId="40361251" sldId="263"/>
            <ac:picMk id="15" creationId="{706DCC38-7DBD-0863-F2F6-EF75F76B103A}"/>
          </ac:picMkLst>
        </pc:picChg>
      </pc:sldChg>
      <pc:sldChg chg="ord">
        <pc:chgData name="202102091" userId="S::r202102091xw@jindai.jp::734f9684-4a12-4718-a00d-a0257f6f2e79" providerId="AD" clId="Web-{E418CEA1-9C1F-1662-15DB-5F3693EDFBE1}" dt="2022-05-23T08:00:18.215" v="503"/>
        <pc:sldMkLst>
          <pc:docMk/>
          <pc:sldMk cId="3277012018" sldId="264"/>
        </pc:sldMkLst>
      </pc:sldChg>
      <pc:sldMasterChg chg="del delSldLayout">
        <pc:chgData name="202102091" userId="S::r202102091xw@jindai.jp::734f9684-4a12-4718-a00d-a0257f6f2e79" providerId="AD" clId="Web-{E418CEA1-9C1F-1662-15DB-5F3693EDFBE1}" dt="2022-05-23T06:53:05.669" v="60"/>
        <pc:sldMasterMkLst>
          <pc:docMk/>
          <pc:sldMasterMk cId="2236775360" sldId="2147483749"/>
        </pc:sldMasterMkLst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1316239537" sldId="2147483750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629301515" sldId="2147483751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3190998415" sldId="2147483752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1675802621" sldId="2147483753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2414871329" sldId="2147483754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2215876072" sldId="2147483755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3153342643" sldId="2147483756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3838216465" sldId="2147483757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4206328537" sldId="2147483758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439734893" sldId="2147483759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3335544341" sldId="2147483760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3938632207" sldId="2147483761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3475322236" sldId="2147483762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493549037" sldId="2147483763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268980837" sldId="2147483764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1714769662" sldId="2147483765"/>
          </pc:sldLayoutMkLst>
        </pc:sldLayoutChg>
        <pc:sldLayoutChg chg="del">
          <pc:chgData name="202102091" userId="S::r202102091xw@jindai.jp::734f9684-4a12-4718-a00d-a0257f6f2e79" providerId="AD" clId="Web-{E418CEA1-9C1F-1662-15DB-5F3693EDFBE1}" dt="2022-05-23T06:53:05.669" v="60"/>
          <pc:sldLayoutMkLst>
            <pc:docMk/>
            <pc:sldMasterMk cId="2236775360" sldId="2147483749"/>
            <pc:sldLayoutMk cId="2836540978" sldId="2147483766"/>
          </pc:sldLayoutMkLst>
        </pc:sldLayoutChg>
      </pc:sldMasterChg>
      <pc:sldMasterChg chg="add del addSldLayout delSldLayout modSldLayout">
        <pc:chgData name="202102091" userId="S::r202102091xw@jindai.jp::734f9684-4a12-4718-a00d-a0257f6f2e79" providerId="AD" clId="Web-{E418CEA1-9C1F-1662-15DB-5F3693EDFBE1}" dt="2022-05-23T06:53:09.981" v="61"/>
        <pc:sldMasterMkLst>
          <pc:docMk/>
          <pc:sldMasterMk cId="26592945" sldId="2147483767"/>
        </pc:sldMasterMkLst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2477926147" sldId="2147483768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1500135788" sldId="2147483769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243450725" sldId="2147483770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3364327538" sldId="2147483771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1319414496" sldId="2147483772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4111335347" sldId="2147483773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2837923931" sldId="2147483774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1030467501" sldId="2147483775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2806637752" sldId="2147483776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3467310370" sldId="2147483777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1105690815" sldId="2147483778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562529131" sldId="2147483779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4160956368" sldId="2147483780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390852409" sldId="2147483781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962381794" sldId="2147483782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1950716656" sldId="2147483783"/>
          </pc:sldLayoutMkLst>
        </pc:sldLayoutChg>
        <pc:sldLayoutChg chg="add del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26592945" sldId="2147483767"/>
            <pc:sldLayoutMk cId="1972549056" sldId="2147483784"/>
          </pc:sldLayoutMkLst>
        </pc:sldLayoutChg>
      </pc:sldMasterChg>
      <pc:sldMasterChg chg="add addSldLayout modSldLayout">
        <pc:chgData name="202102091" userId="S::r202102091xw@jindai.jp::734f9684-4a12-4718-a00d-a0257f6f2e79" providerId="AD" clId="Web-{E418CEA1-9C1F-1662-15DB-5F3693EDFBE1}" dt="2022-05-23T06:53:09.981" v="61"/>
        <pc:sldMasterMkLst>
          <pc:docMk/>
          <pc:sldMasterMk cId="3574543351" sldId="2147483785"/>
        </pc:sldMasterMkLst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659303925" sldId="2147483786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3553031429" sldId="2147483787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3450479037" sldId="2147483788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2259694812" sldId="2147483789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1126932979" sldId="2147483790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503321996" sldId="2147483791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2349682143" sldId="2147483792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404358928" sldId="2147483793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3503714741" sldId="2147483794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846739433" sldId="2147483795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2747588079" sldId="2147483796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769930257" sldId="2147483797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412138810" sldId="2147483798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2017059144" sldId="2147483799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2201437599" sldId="2147483800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886000228" sldId="2147483801"/>
          </pc:sldLayoutMkLst>
        </pc:sldLayoutChg>
        <pc:sldLayoutChg chg="add mod replId">
          <pc:chgData name="202102091" userId="S::r202102091xw@jindai.jp::734f9684-4a12-4718-a00d-a0257f6f2e79" providerId="AD" clId="Web-{E418CEA1-9C1F-1662-15DB-5F3693EDFBE1}" dt="2022-05-23T06:53:09.981" v="61"/>
          <pc:sldLayoutMkLst>
            <pc:docMk/>
            <pc:sldMasterMk cId="3574543351" sldId="2147483785"/>
            <pc:sldLayoutMk cId="3939535117" sldId="2147483802"/>
          </pc:sldLayoutMkLst>
        </pc:sldLayoutChg>
      </pc:sldMasterChg>
    </pc:docChg>
  </pc:docChgLst>
  <pc:docChgLst>
    <pc:chgData name="202102101" userId="S::r202102101mg@jindai.jp::243bccf0-0157-43ef-9155-97b22d4c24d3" providerId="AD" clId="Web-{0723BA66-C833-0BB4-478F-7EB9C9198179}"/>
    <pc:docChg chg="delSld modSld sldOrd">
      <pc:chgData name="202102101" userId="S::r202102101mg@jindai.jp::243bccf0-0157-43ef-9155-97b22d4c24d3" providerId="AD" clId="Web-{0723BA66-C833-0BB4-478F-7EB9C9198179}" dt="2022-05-23T07:58:30.905" v="552"/>
      <pc:docMkLst>
        <pc:docMk/>
      </pc:docMkLst>
      <pc:sldChg chg="addSp modSp mod setBg">
        <pc:chgData name="202102101" userId="S::r202102101mg@jindai.jp::243bccf0-0157-43ef-9155-97b22d4c24d3" providerId="AD" clId="Web-{0723BA66-C833-0BB4-478F-7EB9C9198179}" dt="2022-05-23T07:40:43.522" v="442" actId="20577"/>
        <pc:sldMkLst>
          <pc:docMk/>
          <pc:sldMk cId="1925418204" sldId="256"/>
        </pc:sldMkLst>
        <pc:spChg chg="mod">
          <ac:chgData name="202102101" userId="S::r202102101mg@jindai.jp::243bccf0-0157-43ef-9155-97b22d4c24d3" providerId="AD" clId="Web-{0723BA66-C833-0BB4-478F-7EB9C9198179}" dt="2022-05-23T07:40:43.522" v="442" actId="20577"/>
          <ac:spMkLst>
            <pc:docMk/>
            <pc:sldMk cId="1925418204" sldId="256"/>
            <ac:spMk id="2" creationId="{72EF4BB4-24C1-E3C6-7BD9-B7F47DE485F8}"/>
          </ac:spMkLst>
        </pc:spChg>
        <pc:spChg chg="mod">
          <ac:chgData name="202102101" userId="S::r202102101mg@jindai.jp::243bccf0-0157-43ef-9155-97b22d4c24d3" providerId="AD" clId="Web-{0723BA66-C833-0BB4-478F-7EB9C9198179}" dt="2022-05-23T07:05:20.551" v="140" actId="14100"/>
          <ac:spMkLst>
            <pc:docMk/>
            <pc:sldMk cId="1925418204" sldId="256"/>
            <ac:spMk id="3" creationId="{4936E3B0-248D-367C-2755-6BE3E62DD60D}"/>
          </ac:spMkLst>
        </pc:spChg>
        <pc:spChg chg="add">
          <ac:chgData name="202102101" userId="S::r202102101mg@jindai.jp::243bccf0-0157-43ef-9155-97b22d4c24d3" providerId="AD" clId="Web-{0723BA66-C833-0BB4-478F-7EB9C9198179}" dt="2022-05-23T06:52:43.090" v="72"/>
          <ac:spMkLst>
            <pc:docMk/>
            <pc:sldMk cId="1925418204" sldId="256"/>
            <ac:spMk id="8" creationId="{15655827-B42D-4180-88D3-D83F25E4BD1C}"/>
          </ac:spMkLst>
        </pc:spChg>
        <pc:spChg chg="add">
          <ac:chgData name="202102101" userId="S::r202102101mg@jindai.jp::243bccf0-0157-43ef-9155-97b22d4c24d3" providerId="AD" clId="Web-{0723BA66-C833-0BB4-478F-7EB9C9198179}" dt="2022-05-23T06:52:43.090" v="72"/>
          <ac:spMkLst>
            <pc:docMk/>
            <pc:sldMk cId="1925418204" sldId="256"/>
            <ac:spMk id="10" creationId="{24ACCB06-563C-4ADE-B4D6-1FE9F723C7D9}"/>
          </ac:spMkLst>
        </pc:spChg>
        <pc:spChg chg="add">
          <ac:chgData name="202102101" userId="S::r202102101mg@jindai.jp::243bccf0-0157-43ef-9155-97b22d4c24d3" providerId="AD" clId="Web-{0723BA66-C833-0BB4-478F-7EB9C9198179}" dt="2022-05-23T06:52:43.090" v="72"/>
          <ac:spMkLst>
            <pc:docMk/>
            <pc:sldMk cId="1925418204" sldId="256"/>
            <ac:spMk id="12" creationId="{40761ECD-D92B-46AE-82CA-640023D282F9}"/>
          </ac:spMkLst>
        </pc:spChg>
        <pc:spChg chg="add">
          <ac:chgData name="202102101" userId="S::r202102101mg@jindai.jp::243bccf0-0157-43ef-9155-97b22d4c24d3" providerId="AD" clId="Web-{0723BA66-C833-0BB4-478F-7EB9C9198179}" dt="2022-05-23T06:52:43.090" v="72"/>
          <ac:spMkLst>
            <pc:docMk/>
            <pc:sldMk cId="1925418204" sldId="256"/>
            <ac:spMk id="14" creationId="{9A928607-C55C-40FD-B2DF-6CD6A7226A71}"/>
          </ac:spMkLst>
        </pc:spChg>
        <pc:spChg chg="add">
          <ac:chgData name="202102101" userId="S::r202102101mg@jindai.jp::243bccf0-0157-43ef-9155-97b22d4c24d3" providerId="AD" clId="Web-{0723BA66-C833-0BB4-478F-7EB9C9198179}" dt="2022-05-23T06:52:43.090" v="72"/>
          <ac:spMkLst>
            <pc:docMk/>
            <pc:sldMk cId="1925418204" sldId="256"/>
            <ac:spMk id="16" creationId="{400A20C1-29A4-43E0-AB15-7931F76F8C2D}"/>
          </ac:spMkLst>
        </pc:spChg>
      </pc:sldChg>
      <pc:sldChg chg="modSp">
        <pc:chgData name="202102101" userId="S::r202102101mg@jindai.jp::243bccf0-0157-43ef-9155-97b22d4c24d3" providerId="AD" clId="Web-{0723BA66-C833-0BB4-478F-7EB9C9198179}" dt="2022-05-23T07:55:34.099" v="549"/>
        <pc:sldMkLst>
          <pc:docMk/>
          <pc:sldMk cId="2826481247" sldId="257"/>
        </pc:sldMkLst>
        <pc:spChg chg="mod">
          <ac:chgData name="202102101" userId="S::r202102101mg@jindai.jp::243bccf0-0157-43ef-9155-97b22d4c24d3" providerId="AD" clId="Web-{0723BA66-C833-0BB4-478F-7EB9C9198179}" dt="2022-05-23T06:44:10.266" v="4" actId="1076"/>
          <ac:spMkLst>
            <pc:docMk/>
            <pc:sldMk cId="2826481247" sldId="257"/>
            <ac:spMk id="2" creationId="{0070CC32-5BD8-C615-99CD-5A0C57E17851}"/>
          </ac:spMkLst>
        </pc:spChg>
        <pc:spChg chg="mod">
          <ac:chgData name="202102101" userId="S::r202102101mg@jindai.jp::243bccf0-0157-43ef-9155-97b22d4c24d3" providerId="AD" clId="Web-{0723BA66-C833-0BB4-478F-7EB9C9198179}" dt="2022-05-23T06:44:57.706" v="7" actId="1076"/>
          <ac:spMkLst>
            <pc:docMk/>
            <pc:sldMk cId="2826481247" sldId="257"/>
            <ac:spMk id="4" creationId="{C31E2FC2-CF40-3D7F-815B-C577A4A80898}"/>
          </ac:spMkLst>
        </pc:spChg>
        <pc:spChg chg="mod">
          <ac:chgData name="202102101" userId="S::r202102101mg@jindai.jp::243bccf0-0157-43ef-9155-97b22d4c24d3" providerId="AD" clId="Web-{0723BA66-C833-0BB4-478F-7EB9C9198179}" dt="2022-05-23T07:31:14.664" v="396" actId="1076"/>
          <ac:spMkLst>
            <pc:docMk/>
            <pc:sldMk cId="2826481247" sldId="257"/>
            <ac:spMk id="8" creationId="{EE3F790C-6689-D6A0-5E09-E0D6B7B18B50}"/>
          </ac:spMkLst>
        </pc:spChg>
        <pc:spChg chg="mod">
          <ac:chgData name="202102101" userId="S::r202102101mg@jindai.jp::243bccf0-0157-43ef-9155-97b22d4c24d3" providerId="AD" clId="Web-{0723BA66-C833-0BB4-478F-7EB9C9198179}" dt="2022-05-23T07:31:28.415" v="397" actId="1076"/>
          <ac:spMkLst>
            <pc:docMk/>
            <pc:sldMk cId="2826481247" sldId="257"/>
            <ac:spMk id="14" creationId="{535DDE5B-EAC9-4EB3-E30F-05E51ABBBA74}"/>
          </ac:spMkLst>
        </pc:spChg>
        <pc:picChg chg="mod ord">
          <ac:chgData name="202102101" userId="S::r202102101mg@jindai.jp::243bccf0-0157-43ef-9155-97b22d4c24d3" providerId="AD" clId="Web-{0723BA66-C833-0BB4-478F-7EB9C9198179}" dt="2022-05-23T07:55:34.099" v="549"/>
          <ac:picMkLst>
            <pc:docMk/>
            <pc:sldMk cId="2826481247" sldId="257"/>
            <ac:picMk id="12" creationId="{859AF606-C5A8-E424-3EA3-0A46D584A384}"/>
          </ac:picMkLst>
        </pc:picChg>
      </pc:sldChg>
      <pc:sldChg chg="addSp delSp modSp mod ord setBg addAnim setClrOvrMap">
        <pc:chgData name="202102101" userId="S::r202102101mg@jindai.jp::243bccf0-0157-43ef-9155-97b22d4c24d3" providerId="AD" clId="Web-{0723BA66-C833-0BB4-478F-7EB9C9198179}" dt="2022-05-23T07:58:30.905" v="552"/>
        <pc:sldMkLst>
          <pc:docMk/>
          <pc:sldMk cId="3884488951" sldId="258"/>
        </pc:sldMkLst>
        <pc:spChg chg="mod">
          <ac:chgData name="202102101" userId="S::r202102101mg@jindai.jp::243bccf0-0157-43ef-9155-97b22d4c24d3" providerId="AD" clId="Web-{0723BA66-C833-0BB4-478F-7EB9C9198179}" dt="2022-05-23T07:44:57.957" v="454" actId="1076"/>
          <ac:spMkLst>
            <pc:docMk/>
            <pc:sldMk cId="3884488951" sldId="258"/>
            <ac:spMk id="2" creationId="{FE60F711-CDFA-FE3E-932E-222F63A39E54}"/>
          </ac:spMkLst>
        </pc:spChg>
        <pc:spChg chg="del mod">
          <ac:chgData name="202102101" userId="S::r202102101mg@jindai.jp::243bccf0-0157-43ef-9155-97b22d4c24d3" providerId="AD" clId="Web-{0723BA66-C833-0BB4-478F-7EB9C9198179}" dt="2022-05-23T07:17:21.058" v="272"/>
          <ac:spMkLst>
            <pc:docMk/>
            <pc:sldMk cId="3884488951" sldId="258"/>
            <ac:spMk id="10" creationId="{A74095B2-A8EE-5647-A542-8C5625D6CA14}"/>
          </ac:spMkLst>
        </pc:spChg>
        <pc:spChg chg="mod">
          <ac:chgData name="202102101" userId="S::r202102101mg@jindai.jp::243bccf0-0157-43ef-9155-97b22d4c24d3" providerId="AD" clId="Web-{0723BA66-C833-0BB4-478F-7EB9C9198179}" dt="2022-05-23T07:48:19.186" v="533" actId="20577"/>
          <ac:spMkLst>
            <pc:docMk/>
            <pc:sldMk cId="3884488951" sldId="258"/>
            <ac:spMk id="11" creationId="{2834858D-16F7-B945-9EB2-2CD99B779D5A}"/>
          </ac:spMkLst>
        </pc:spChg>
        <pc:spChg chg="add">
          <ac:chgData name="202102101" userId="S::r202102101mg@jindai.jp::243bccf0-0157-43ef-9155-97b22d4c24d3" providerId="AD" clId="Web-{0723BA66-C833-0BB4-478F-7EB9C9198179}" dt="2022-05-23T07:34:40.315" v="401"/>
          <ac:spMkLst>
            <pc:docMk/>
            <pc:sldMk cId="3884488951" sldId="258"/>
            <ac:spMk id="125" creationId="{27728DE0-08FC-4361-9A63-45CBB2F871D1}"/>
          </ac:spMkLst>
        </pc:spChg>
        <pc:spChg chg="add">
          <ac:chgData name="202102101" userId="S::r202102101mg@jindai.jp::243bccf0-0157-43ef-9155-97b22d4c24d3" providerId="AD" clId="Web-{0723BA66-C833-0BB4-478F-7EB9C9198179}" dt="2022-05-23T07:34:40.315" v="401"/>
          <ac:spMkLst>
            <pc:docMk/>
            <pc:sldMk cId="3884488951" sldId="258"/>
            <ac:spMk id="135" creationId="{38896A2C-228D-4C37-B4A4-2BD326E0B07F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32.612" v="290"/>
          <ac:spMkLst>
            <pc:docMk/>
            <pc:sldMk cId="3884488951" sldId="258"/>
            <ac:spMk id="153" creationId="{A8ACD999-13D5-4625-8971-08C2DE01862E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32.612" v="290"/>
          <ac:spMkLst>
            <pc:docMk/>
            <pc:sldMk cId="3884488951" sldId="258"/>
            <ac:spMk id="155" creationId="{B512E719-5663-49B6-B093-E662B417EB54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10.470" v="281"/>
          <ac:spMkLst>
            <pc:docMk/>
            <pc:sldMk cId="3884488951" sldId="258"/>
            <ac:spMk id="199" creationId="{99CAC3B1-4879-424D-8F15-206277196159}"/>
          </ac:spMkLst>
        </pc:spChg>
        <pc:spChg chg="add del">
          <ac:chgData name="202102101" userId="S::r202102101mg@jindai.jp::243bccf0-0157-43ef-9155-97b22d4c24d3" providerId="AD" clId="Web-{0723BA66-C833-0BB4-478F-7EB9C9198179}" dt="2022-05-23T07:34:40.315" v="401"/>
          <ac:spMkLst>
            <pc:docMk/>
            <pc:sldMk cId="3884488951" sldId="258"/>
            <ac:spMk id="202" creationId="{8A8B2820-6B8F-4C19-BFC5-D28EE44E54CB}"/>
          </ac:spMkLst>
        </pc:spChg>
        <pc:spChg chg="add del">
          <ac:chgData name="202102101" userId="S::r202102101mg@jindai.jp::243bccf0-0157-43ef-9155-97b22d4c24d3" providerId="AD" clId="Web-{0723BA66-C833-0BB4-478F-7EB9C9198179}" dt="2022-05-23T07:34:40.315" v="401"/>
          <ac:spMkLst>
            <pc:docMk/>
            <pc:sldMk cId="3884488951" sldId="258"/>
            <ac:spMk id="203" creationId="{DCA45AB7-441E-40A8-A98B-557D68F48A48}"/>
          </ac:spMkLst>
        </pc:spChg>
        <pc:spChg chg="add del">
          <ac:chgData name="202102101" userId="S::r202102101mg@jindai.jp::243bccf0-0157-43ef-9155-97b22d4c24d3" providerId="AD" clId="Web-{0723BA66-C833-0BB4-478F-7EB9C9198179}" dt="2022-05-23T07:34:40.315" v="401"/>
          <ac:spMkLst>
            <pc:docMk/>
            <pc:sldMk cId="3884488951" sldId="258"/>
            <ac:spMk id="204" creationId="{5F516030-4F00-4C48-AD93-91EFA17A1AC3}"/>
          </ac:spMkLst>
        </pc:spChg>
        <pc:spChg chg="add del">
          <ac:chgData name="202102101" userId="S::r202102101mg@jindai.jp::243bccf0-0157-43ef-9155-97b22d4c24d3" providerId="AD" clId="Web-{0723BA66-C833-0BB4-478F-7EB9C9198179}" dt="2022-05-23T07:34:40.315" v="401"/>
          <ac:spMkLst>
            <pc:docMk/>
            <pc:sldMk cId="3884488951" sldId="258"/>
            <ac:spMk id="205" creationId="{5820085E-2582-4A95-98EE-45DFFD5C017C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32.596" v="289"/>
          <ac:spMkLst>
            <pc:docMk/>
            <pc:sldMk cId="3884488951" sldId="258"/>
            <ac:spMk id="207" creationId="{225F4217-4021-45A0-812B-398F9A7A93F9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14.470" v="283"/>
          <ac:spMkLst>
            <pc:docMk/>
            <pc:sldMk cId="3884488951" sldId="258"/>
            <ac:spMk id="1041" creationId="{E03BF673-8C68-4092-BF1B-53C57EFEC21F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14.470" v="283"/>
          <ac:spMkLst>
            <pc:docMk/>
            <pc:sldMk cId="3884488951" sldId="258"/>
            <ac:spMk id="1042" creationId="{B1BDB70B-F0E6-4867-818F-C582494FB6D6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21.861" v="285"/>
          <ac:spMkLst>
            <pc:docMk/>
            <pc:sldMk cId="3884488951" sldId="258"/>
            <ac:spMk id="1045" creationId="{C8643778-7F6C-4E8D-84D1-D5CDB9928191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21.861" v="285"/>
          <ac:spMkLst>
            <pc:docMk/>
            <pc:sldMk cId="3884488951" sldId="258"/>
            <ac:spMk id="1046" creationId="{1D22F88D-6907-48AF-B024-346E855E0D96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24.642" v="287"/>
          <ac:spMkLst>
            <pc:docMk/>
            <pc:sldMk cId="3884488951" sldId="258"/>
            <ac:spMk id="1050" creationId="{99CAC3B1-4879-424D-8F15-206277196159}"/>
          </ac:spMkLst>
        </pc:spChg>
        <pc:spChg chg="add del">
          <ac:chgData name="202102101" userId="S::r202102101mg@jindai.jp::243bccf0-0157-43ef-9155-97b22d4c24d3" providerId="AD" clId="Web-{0723BA66-C833-0BB4-478F-7EB9C9198179}" dt="2022-05-23T07:19:32.596" v="289"/>
          <ac:spMkLst>
            <pc:docMk/>
            <pc:sldMk cId="3884488951" sldId="258"/>
            <ac:spMk id="1055" creationId="{F659138C-74A1-445B-848C-3608AE871A9F}"/>
          </ac:spMkLst>
        </pc:spChg>
        <pc:spChg chg="add del">
          <ac:chgData name="202102101" userId="S::r202102101mg@jindai.jp::243bccf0-0157-43ef-9155-97b22d4c24d3" providerId="AD" clId="Web-{0723BA66-C833-0BB4-478F-7EB9C9198179}" dt="2022-05-23T07:34:40.315" v="401"/>
          <ac:spMkLst>
            <pc:docMk/>
            <pc:sldMk cId="3884488951" sldId="258"/>
            <ac:spMk id="1060" creationId="{99CAC3B1-4879-424D-8F15-206277196159}"/>
          </ac:spMkLst>
        </pc:spChg>
        <pc:spChg chg="add del">
          <ac:chgData name="202102101" userId="S::r202102101mg@jindai.jp::243bccf0-0157-43ef-9155-97b22d4c24d3" providerId="AD" clId="Web-{0723BA66-C833-0BB4-478F-7EB9C9198179}" dt="2022-05-23T07:34:40.315" v="401"/>
          <ac:spMkLst>
            <pc:docMk/>
            <pc:sldMk cId="3884488951" sldId="258"/>
            <ac:spMk id="1061" creationId="{E34CC1C8-EBDD-4AEA-83E6-B27575B62E2E}"/>
          </ac:spMkLst>
        </pc:spChg>
        <pc:spChg chg="add del">
          <ac:chgData name="202102101" userId="S::r202102101mg@jindai.jp::243bccf0-0157-43ef-9155-97b22d4c24d3" providerId="AD" clId="Web-{0723BA66-C833-0BB4-478F-7EB9C9198179}" dt="2022-05-23T07:34:40.315" v="401"/>
          <ac:spMkLst>
            <pc:docMk/>
            <pc:sldMk cId="3884488951" sldId="258"/>
            <ac:spMk id="1062" creationId="{D6B38644-B85D-4211-9526-5B4C2A662BF7}"/>
          </ac:spMkLst>
        </pc:spChg>
        <pc:grpChg chg="add">
          <ac:chgData name="202102101" userId="S::r202102101mg@jindai.jp::243bccf0-0157-43ef-9155-97b22d4c24d3" providerId="AD" clId="Web-{0723BA66-C833-0BB4-478F-7EB9C9198179}" dt="2022-05-23T07:34:40.315" v="401"/>
          <ac:grpSpMkLst>
            <pc:docMk/>
            <pc:sldMk cId="3884488951" sldId="258"/>
            <ac:grpSpMk id="117" creationId="{7CD2F605-77BD-4D9C-BC95-97EB75D69D88}"/>
          </ac:grpSpMkLst>
        </pc:grpChg>
        <pc:grpChg chg="add">
          <ac:chgData name="202102101" userId="S::r202102101mg@jindai.jp::243bccf0-0157-43ef-9155-97b22d4c24d3" providerId="AD" clId="Web-{0723BA66-C833-0BB4-478F-7EB9C9198179}" dt="2022-05-23T07:34:40.315" v="401"/>
          <ac:grpSpMkLst>
            <pc:docMk/>
            <pc:sldMk cId="3884488951" sldId="258"/>
            <ac:grpSpMk id="127" creationId="{8A667A12-75E6-4C14-B996-78D64D0DFCAD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32.612" v="290"/>
          <ac:grpSpMkLst>
            <pc:docMk/>
            <pc:sldMk cId="3884488951" sldId="258"/>
            <ac:grpSpMk id="145" creationId="{7CD2F605-77BD-4D9C-BC95-97EB75D69D88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32.612" v="290"/>
          <ac:grpSpMkLst>
            <pc:docMk/>
            <pc:sldMk cId="3884488951" sldId="258"/>
            <ac:grpSpMk id="157" creationId="{5E7D0B7D-36AF-417F-8C99-B1452C7E29DA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10.470" v="281"/>
          <ac:grpSpMkLst>
            <pc:docMk/>
            <pc:sldMk cId="3884488951" sldId="258"/>
            <ac:grpSpMk id="192" creationId="{3F1527C3-06F4-4F4D-B364-8E97266450C5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10.470" v="281"/>
          <ac:grpSpMkLst>
            <pc:docMk/>
            <pc:sldMk cId="3884488951" sldId="258"/>
            <ac:grpSpMk id="200" creationId="{4B8492CB-DFBA-4A82-9778-F21493DA36C1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14.470" v="283"/>
          <ac:grpSpMkLst>
            <pc:docMk/>
            <pc:sldMk cId="3884488951" sldId="258"/>
            <ac:grpSpMk id="201" creationId="{1E52C707-F508-47B5-8864-8CC3EE0F030B}"/>
          </ac:grpSpMkLst>
        </pc:grpChg>
        <pc:grpChg chg="add">
          <ac:chgData name="202102101" userId="S::r202102101mg@jindai.jp::243bccf0-0157-43ef-9155-97b22d4c24d3" providerId="AD" clId="Web-{0723BA66-C833-0BB4-478F-7EB9C9198179}" dt="2022-05-23T06:55:14.504" v="78"/>
          <ac:grpSpMkLst>
            <pc:docMk/>
            <pc:sldMk cId="3884488951" sldId="258"/>
            <ac:grpSpMk id="1033" creationId="{56C5F458-F0B9-4584-B7A3-BA39F9E9FC93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14.470" v="283"/>
          <ac:grpSpMkLst>
            <pc:docMk/>
            <pc:sldMk cId="3884488951" sldId="258"/>
            <ac:grpSpMk id="1040" creationId="{3F1527C3-06F4-4F4D-B364-8E97266450C5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21.861" v="285"/>
          <ac:grpSpMkLst>
            <pc:docMk/>
            <pc:sldMk cId="3884488951" sldId="258"/>
            <ac:grpSpMk id="1044" creationId="{3F1527C3-06F4-4F4D-B364-8E97266450C5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21.861" v="285"/>
          <ac:grpSpMkLst>
            <pc:docMk/>
            <pc:sldMk cId="3884488951" sldId="258"/>
            <ac:grpSpMk id="1047" creationId="{F3842748-48B5-4DD0-A06A-A31C74024A99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24.642" v="287"/>
          <ac:grpSpMkLst>
            <pc:docMk/>
            <pc:sldMk cId="3884488951" sldId="258"/>
            <ac:grpSpMk id="1049" creationId="{3F1527C3-06F4-4F4D-B364-8E97266450C5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24.642" v="287"/>
          <ac:grpSpMkLst>
            <pc:docMk/>
            <pc:sldMk cId="3884488951" sldId="258"/>
            <ac:grpSpMk id="1051" creationId="{4B8492CB-DFBA-4A82-9778-F21493DA36C1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32.596" v="289"/>
          <ac:grpSpMkLst>
            <pc:docMk/>
            <pc:sldMk cId="3884488951" sldId="258"/>
            <ac:grpSpMk id="1054" creationId="{3F1527C3-06F4-4F4D-B364-8E97266450C5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19:32.596" v="289"/>
          <ac:grpSpMkLst>
            <pc:docMk/>
            <pc:sldMk cId="3884488951" sldId="258"/>
            <ac:grpSpMk id="1056" creationId="{7DFD7409-66D7-4C9C-B528-E79EB64A4D31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34:40.315" v="401"/>
          <ac:grpSpMkLst>
            <pc:docMk/>
            <pc:sldMk cId="3884488951" sldId="258"/>
            <ac:grpSpMk id="1059" creationId="{3F1527C3-06F4-4F4D-B364-8E97266450C5}"/>
          </ac:grpSpMkLst>
        </pc:grpChg>
        <pc:picChg chg="add mod">
          <ac:chgData name="202102101" userId="S::r202102101mg@jindai.jp::243bccf0-0157-43ef-9155-97b22d4c24d3" providerId="AD" clId="Web-{0723BA66-C833-0BB4-478F-7EB9C9198179}" dt="2022-05-23T07:35:14.333" v="408" actId="1076"/>
          <ac:picMkLst>
            <pc:docMk/>
            <pc:sldMk cId="3884488951" sldId="258"/>
            <ac:picMk id="12" creationId="{57B3AA11-66DC-50C6-6F01-0C51381A5CD3}"/>
          </ac:picMkLst>
        </pc:picChg>
        <pc:picChg chg="add mod">
          <ac:chgData name="202102101" userId="S::r202102101mg@jindai.jp::243bccf0-0157-43ef-9155-97b22d4c24d3" providerId="AD" clId="Web-{0723BA66-C833-0BB4-478F-7EB9C9198179}" dt="2022-05-23T07:34:40.315" v="401"/>
          <ac:picMkLst>
            <pc:docMk/>
            <pc:sldMk cId="3884488951" sldId="258"/>
            <ac:picMk id="13" creationId="{B22D86BA-2306-4D75-B6E9-967B1648DC85}"/>
          </ac:picMkLst>
        </pc:picChg>
        <pc:picChg chg="mod ord">
          <ac:chgData name="202102101" userId="S::r202102101mg@jindai.jp::243bccf0-0157-43ef-9155-97b22d4c24d3" providerId="AD" clId="Web-{0723BA66-C833-0BB4-478F-7EB9C9198179}" dt="2022-05-23T06:55:14.504" v="78"/>
          <ac:picMkLst>
            <pc:docMk/>
            <pc:sldMk cId="3884488951" sldId="258"/>
            <ac:picMk id="1026" creationId="{CD0D2C50-2B3C-7348-BE12-624C6804C6FA}"/>
          </ac:picMkLst>
        </pc:picChg>
        <pc:picChg chg="mod">
          <ac:chgData name="202102101" userId="S::r202102101mg@jindai.jp::243bccf0-0157-43ef-9155-97b22d4c24d3" providerId="AD" clId="Web-{0723BA66-C833-0BB4-478F-7EB9C9198179}" dt="2022-05-23T06:55:14.504" v="78"/>
          <ac:picMkLst>
            <pc:docMk/>
            <pc:sldMk cId="3884488951" sldId="258"/>
            <ac:picMk id="1030" creationId="{9A66B0F1-C3FE-F647-9401-1F215EF85759}"/>
          </ac:picMkLst>
        </pc:picChg>
        <pc:picChg chg="ord">
          <ac:chgData name="202102101" userId="S::r202102101mg@jindai.jp::243bccf0-0157-43ef-9155-97b22d4c24d3" providerId="AD" clId="Web-{0723BA66-C833-0BB4-478F-7EB9C9198179}" dt="2022-05-23T06:51:56.306" v="71"/>
          <ac:picMkLst>
            <pc:docMk/>
            <pc:sldMk cId="3884488951" sldId="258"/>
            <ac:picMk id="1032" creationId="{EF48DCDD-95B4-3646-AF2B-3A7784CC5D7B}"/>
          </ac:picMkLst>
        </pc:picChg>
        <pc:cxnChg chg="add del">
          <ac:chgData name="202102101" userId="S::r202102101mg@jindai.jp::243bccf0-0157-43ef-9155-97b22d4c24d3" providerId="AD" clId="Web-{0723BA66-C833-0BB4-478F-7EB9C9198179}" dt="2022-05-23T07:19:32.596" v="289"/>
          <ac:cxnSpMkLst>
            <pc:docMk/>
            <pc:sldMk cId="3884488951" sldId="258"/>
            <ac:cxnSpMk id="208" creationId="{486F4EBC-E415-40E4-A8BA-BA66F0B632CB}"/>
          </ac:cxnSpMkLst>
        </pc:cxnChg>
      </pc:sldChg>
      <pc:sldChg chg="addSp delSp modSp">
        <pc:chgData name="202102101" userId="S::r202102101mg@jindai.jp::243bccf0-0157-43ef-9155-97b22d4c24d3" providerId="AD" clId="Web-{0723BA66-C833-0BB4-478F-7EB9C9198179}" dt="2022-05-23T07:56:15.758" v="550" actId="1076"/>
        <pc:sldMkLst>
          <pc:docMk/>
          <pc:sldMk cId="3589326988" sldId="259"/>
        </pc:sldMkLst>
        <pc:picChg chg="add del mod">
          <ac:chgData name="202102101" userId="S::r202102101mg@jindai.jp::243bccf0-0157-43ef-9155-97b22d4c24d3" providerId="AD" clId="Web-{0723BA66-C833-0BB4-478F-7EB9C9198179}" dt="2022-05-23T07:43:16.873" v="448"/>
          <ac:picMkLst>
            <pc:docMk/>
            <pc:sldMk cId="3589326988" sldId="259"/>
            <ac:picMk id="7" creationId="{20C026A8-5438-A069-54F6-EE59BC6E73FF}"/>
          </ac:picMkLst>
        </pc:picChg>
        <pc:picChg chg="add del mod">
          <ac:chgData name="202102101" userId="S::r202102101mg@jindai.jp::243bccf0-0157-43ef-9155-97b22d4c24d3" providerId="AD" clId="Web-{0723BA66-C833-0BB4-478F-7EB9C9198179}" dt="2022-05-23T07:43:24.671" v="449"/>
          <ac:picMkLst>
            <pc:docMk/>
            <pc:sldMk cId="3589326988" sldId="259"/>
            <ac:picMk id="8" creationId="{B451216C-3089-118F-4EBE-6FECC729AD71}"/>
          </ac:picMkLst>
        </pc:picChg>
        <pc:picChg chg="add mod">
          <ac:chgData name="202102101" userId="S::r202102101mg@jindai.jp::243bccf0-0157-43ef-9155-97b22d4c24d3" providerId="AD" clId="Web-{0723BA66-C833-0BB4-478F-7EB9C9198179}" dt="2022-05-23T07:56:15.758" v="550" actId="1076"/>
          <ac:picMkLst>
            <pc:docMk/>
            <pc:sldMk cId="3589326988" sldId="259"/>
            <ac:picMk id="11" creationId="{51069657-3834-1DD5-CE6F-530D5E5E7E21}"/>
          </ac:picMkLst>
        </pc:picChg>
      </pc:sldChg>
      <pc:sldChg chg="addSp delSp modSp mod setBg addAnim setClrOvrMap">
        <pc:chgData name="202102101" userId="S::r202102101mg@jindai.jp::243bccf0-0157-43ef-9155-97b22d4c24d3" providerId="AD" clId="Web-{0723BA66-C833-0BB4-478F-7EB9C9198179}" dt="2022-05-23T07:50:06.848" v="547"/>
        <pc:sldMkLst>
          <pc:docMk/>
          <pc:sldMk cId="412350324" sldId="260"/>
        </pc:sldMkLst>
        <pc:spChg chg="mod ord">
          <ac:chgData name="202102101" userId="S::r202102101mg@jindai.jp::243bccf0-0157-43ef-9155-97b22d4c24d3" providerId="AD" clId="Web-{0723BA66-C833-0BB4-478F-7EB9C9198179}" dt="2022-05-23T07:49:56.644" v="546"/>
          <ac:spMkLst>
            <pc:docMk/>
            <pc:sldMk cId="412350324" sldId="260"/>
            <ac:spMk id="2" creationId="{89D4BA78-EE2E-91CC-94E8-41C575E82165}"/>
          </ac:spMkLst>
        </pc:spChg>
        <pc:spChg chg="add del mod">
          <ac:chgData name="202102101" userId="S::r202102101mg@jindai.jp::243bccf0-0157-43ef-9155-97b22d4c24d3" providerId="AD" clId="Web-{0723BA66-C833-0BB4-478F-7EB9C9198179}" dt="2022-05-23T06:49:06.172" v="65"/>
          <ac:spMkLst>
            <pc:docMk/>
            <pc:sldMk cId="412350324" sldId="260"/>
            <ac:spMk id="3" creationId="{E068A542-8B7C-86B1-B7E3-0F84BE77C625}"/>
          </ac:spMkLst>
        </pc:spChg>
        <pc:spChg chg="add del">
          <ac:chgData name="202102101" userId="S::r202102101mg@jindai.jp::243bccf0-0157-43ef-9155-97b22d4c24d3" providerId="AD" clId="Web-{0723BA66-C833-0BB4-478F-7EB9C9198179}" dt="2022-05-23T07:49:01.891" v="536"/>
          <ac:spMkLst>
            <pc:docMk/>
            <pc:sldMk cId="412350324" sldId="260"/>
            <ac:spMk id="8" creationId="{A8ACD999-13D5-4625-8971-08C2DE01862E}"/>
          </ac:spMkLst>
        </pc:spChg>
        <pc:spChg chg="add del">
          <ac:chgData name="202102101" userId="S::r202102101mg@jindai.jp::243bccf0-0157-43ef-9155-97b22d4c24d3" providerId="AD" clId="Web-{0723BA66-C833-0BB4-478F-7EB9C9198179}" dt="2022-05-23T07:49:01.891" v="536"/>
          <ac:spMkLst>
            <pc:docMk/>
            <pc:sldMk cId="412350324" sldId="260"/>
            <ac:spMk id="9" creationId="{B512E719-5663-49B6-B093-E662B417EB54}"/>
          </ac:spMkLst>
        </pc:spChg>
        <pc:spChg chg="add">
          <ac:chgData name="202102101" userId="S::r202102101mg@jindai.jp::243bccf0-0157-43ef-9155-97b22d4c24d3" providerId="AD" clId="Web-{0723BA66-C833-0BB4-478F-7EB9C9198179}" dt="2022-05-23T06:50:46.162" v="68"/>
          <ac:spMkLst>
            <pc:docMk/>
            <pc:sldMk cId="412350324" sldId="260"/>
            <ac:spMk id="18" creationId="{A8ACD999-13D5-4625-8971-08C2DE01862E}"/>
          </ac:spMkLst>
        </pc:spChg>
        <pc:spChg chg="add">
          <ac:chgData name="202102101" userId="S::r202102101mg@jindai.jp::243bccf0-0157-43ef-9155-97b22d4c24d3" providerId="AD" clId="Web-{0723BA66-C833-0BB4-478F-7EB9C9198179}" dt="2022-05-23T06:50:46.162" v="68"/>
          <ac:spMkLst>
            <pc:docMk/>
            <pc:sldMk cId="412350324" sldId="260"/>
            <ac:spMk id="20" creationId="{B512E719-5663-49B6-B093-E662B417EB54}"/>
          </ac:spMkLst>
        </pc:spChg>
        <pc:spChg chg="add del">
          <ac:chgData name="202102101" userId="S::r202102101mg@jindai.jp::243bccf0-0157-43ef-9155-97b22d4c24d3" providerId="AD" clId="Web-{0723BA66-C833-0BB4-478F-7EB9C9198179}" dt="2022-05-23T07:49:01.876" v="535"/>
          <ac:spMkLst>
            <pc:docMk/>
            <pc:sldMk cId="412350324" sldId="260"/>
            <ac:spMk id="41" creationId="{A8ACD999-13D5-4625-8971-08C2DE01862E}"/>
          </ac:spMkLst>
        </pc:spChg>
        <pc:spChg chg="add del">
          <ac:chgData name="202102101" userId="S::r202102101mg@jindai.jp::243bccf0-0157-43ef-9155-97b22d4c24d3" providerId="AD" clId="Web-{0723BA66-C833-0BB4-478F-7EB9C9198179}" dt="2022-05-23T07:49:01.876" v="535"/>
          <ac:spMkLst>
            <pc:docMk/>
            <pc:sldMk cId="412350324" sldId="260"/>
            <ac:spMk id="43" creationId="{B512E719-5663-49B6-B093-E662B417EB54}"/>
          </ac:spMkLst>
        </pc:spChg>
        <pc:spChg chg="add del">
          <ac:chgData name="202102101" userId="S::r202102101mg@jindai.jp::243bccf0-0157-43ef-9155-97b22d4c24d3" providerId="AD" clId="Web-{0723BA66-C833-0BB4-478F-7EB9C9198179}" dt="2022-05-23T07:49:52.003" v="543"/>
          <ac:spMkLst>
            <pc:docMk/>
            <pc:sldMk cId="412350324" sldId="260"/>
            <ac:spMk id="76" creationId="{8D6B9972-4A81-4223-9901-0E559A1D5E59}"/>
          </ac:spMkLst>
        </pc:spChg>
        <pc:spChg chg="add del">
          <ac:chgData name="202102101" userId="S::r202102101mg@jindai.jp::243bccf0-0157-43ef-9155-97b22d4c24d3" providerId="AD" clId="Web-{0723BA66-C833-0BB4-478F-7EB9C9198179}" dt="2022-05-23T07:49:52.003" v="543"/>
          <ac:spMkLst>
            <pc:docMk/>
            <pc:sldMk cId="412350324" sldId="260"/>
            <ac:spMk id="78" creationId="{A6073935-E043-4801-AF06-06093A9145F7}"/>
          </ac:spMkLst>
        </pc:spChg>
        <pc:spChg chg="add">
          <ac:chgData name="202102101" userId="S::r202102101mg@jindai.jp::243bccf0-0157-43ef-9155-97b22d4c24d3" providerId="AD" clId="Web-{0723BA66-C833-0BB4-478F-7EB9C9198179}" dt="2022-05-23T07:49:56.644" v="546"/>
          <ac:spMkLst>
            <pc:docMk/>
            <pc:sldMk cId="412350324" sldId="260"/>
            <ac:spMk id="86" creationId="{A6073935-E043-4801-AF06-06093A9145F7}"/>
          </ac:spMkLst>
        </pc:spChg>
        <pc:spChg chg="add">
          <ac:chgData name="202102101" userId="S::r202102101mg@jindai.jp::243bccf0-0157-43ef-9155-97b22d4c24d3" providerId="AD" clId="Web-{0723BA66-C833-0BB4-478F-7EB9C9198179}" dt="2022-05-23T07:49:56.644" v="546"/>
          <ac:spMkLst>
            <pc:docMk/>
            <pc:sldMk cId="412350324" sldId="260"/>
            <ac:spMk id="89" creationId="{8D6B9972-4A81-4223-9901-0E559A1D5E59}"/>
          </ac:spMkLst>
        </pc:spChg>
        <pc:grpChg chg="add del">
          <ac:chgData name="202102101" userId="S::r202102101mg@jindai.jp::243bccf0-0157-43ef-9155-97b22d4c24d3" providerId="AD" clId="Web-{0723BA66-C833-0BB4-478F-7EB9C9198179}" dt="2022-05-23T07:49:01.891" v="536"/>
          <ac:grpSpMkLst>
            <pc:docMk/>
            <pc:sldMk cId="412350324" sldId="260"/>
            <ac:grpSpMk id="7" creationId="{7CD2F605-77BD-4D9C-BC95-97EB75D69D88}"/>
          </ac:grpSpMkLst>
        </pc:grpChg>
        <pc:grpChg chg="add">
          <ac:chgData name="202102101" userId="S::r202102101mg@jindai.jp::243bccf0-0157-43ef-9155-97b22d4c24d3" providerId="AD" clId="Web-{0723BA66-C833-0BB4-478F-7EB9C9198179}" dt="2022-05-23T06:50:46.162" v="68"/>
          <ac:grpSpMkLst>
            <pc:docMk/>
            <pc:sldMk cId="412350324" sldId="260"/>
            <ac:grpSpMk id="10" creationId="{7CD2F605-77BD-4D9C-BC95-97EB75D69D88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01.891" v="536"/>
          <ac:grpSpMkLst>
            <pc:docMk/>
            <pc:sldMk cId="412350324" sldId="260"/>
            <ac:grpSpMk id="17" creationId="{5E7D0B7D-36AF-417F-8C99-B1452C7E29DA}"/>
          </ac:grpSpMkLst>
        </pc:grpChg>
        <pc:grpChg chg="add">
          <ac:chgData name="202102101" userId="S::r202102101mg@jindai.jp::243bccf0-0157-43ef-9155-97b22d4c24d3" providerId="AD" clId="Web-{0723BA66-C833-0BB4-478F-7EB9C9198179}" dt="2022-05-23T06:50:46.162" v="68"/>
          <ac:grpSpMkLst>
            <pc:docMk/>
            <pc:sldMk cId="412350324" sldId="260"/>
            <ac:grpSpMk id="22" creationId="{5E7D0B7D-36AF-417F-8C99-B1452C7E29DA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01.876" v="535"/>
          <ac:grpSpMkLst>
            <pc:docMk/>
            <pc:sldMk cId="412350324" sldId="260"/>
            <ac:grpSpMk id="33" creationId="{7CD2F605-77BD-4D9C-BC95-97EB75D69D88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01.876" v="535"/>
          <ac:grpSpMkLst>
            <pc:docMk/>
            <pc:sldMk cId="412350324" sldId="260"/>
            <ac:grpSpMk id="45" creationId="{5E7D0B7D-36AF-417F-8C99-B1452C7E29DA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56.644" v="546"/>
          <ac:grpSpMkLst>
            <pc:docMk/>
            <pc:sldMk cId="412350324" sldId="260"/>
            <ac:grpSpMk id="53" creationId="{7CD2F605-77BD-4D9C-BC95-97EB75D69D88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43.050" v="539"/>
          <ac:grpSpMkLst>
            <pc:docMk/>
            <pc:sldMk cId="412350324" sldId="260"/>
            <ac:grpSpMk id="58" creationId="{08F94D66-27EC-4CB8-8226-D7F41C161863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43.050" v="539"/>
          <ac:grpSpMkLst>
            <pc:docMk/>
            <pc:sldMk cId="412350324" sldId="260"/>
            <ac:grpSpMk id="66" creationId="{503816F2-40D5-4C23-AF57-063E3923610A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52.003" v="543"/>
          <ac:grpSpMkLst>
            <pc:docMk/>
            <pc:sldMk cId="412350324" sldId="260"/>
            <ac:grpSpMk id="68" creationId="{8AC26FF4-D6F9-4A94-A837-D051A101EDD3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50.144" v="541"/>
          <ac:grpSpMkLst>
            <pc:docMk/>
            <pc:sldMk cId="412350324" sldId="260"/>
            <ac:grpSpMk id="74" creationId="{08F94D66-27EC-4CB8-8226-D7F41C161863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52.003" v="543"/>
          <ac:grpSpMkLst>
            <pc:docMk/>
            <pc:sldMk cId="412350324" sldId="260"/>
            <ac:grpSpMk id="77" creationId="{C616B3DC-C165-433D-9187-62DCC0E317D3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56.629" v="545"/>
          <ac:grpSpMkLst>
            <pc:docMk/>
            <pc:sldMk cId="412350324" sldId="260"/>
            <ac:grpSpMk id="81" creationId="{08F94D66-27EC-4CB8-8226-D7F41C161863}"/>
          </ac:grpSpMkLst>
        </pc:grpChg>
        <pc:grpChg chg="add del">
          <ac:chgData name="202102101" userId="S::r202102101mg@jindai.jp::243bccf0-0157-43ef-9155-97b22d4c24d3" providerId="AD" clId="Web-{0723BA66-C833-0BB4-478F-7EB9C9198179}" dt="2022-05-23T07:49:56.629" v="545"/>
          <ac:grpSpMkLst>
            <pc:docMk/>
            <pc:sldMk cId="412350324" sldId="260"/>
            <ac:grpSpMk id="82" creationId="{0A3EF779-83DD-4EB0-9F4C-7304381A2870}"/>
          </ac:grpSpMkLst>
        </pc:grpChg>
        <pc:grpChg chg="add">
          <ac:chgData name="202102101" userId="S::r202102101mg@jindai.jp::243bccf0-0157-43ef-9155-97b22d4c24d3" providerId="AD" clId="Web-{0723BA66-C833-0BB4-478F-7EB9C9198179}" dt="2022-05-23T07:49:56.644" v="546"/>
          <ac:grpSpMkLst>
            <pc:docMk/>
            <pc:sldMk cId="412350324" sldId="260"/>
            <ac:grpSpMk id="85" creationId="{C616B3DC-C165-433D-9187-62DCC0E317D3}"/>
          </ac:grpSpMkLst>
        </pc:grpChg>
        <pc:grpChg chg="add">
          <ac:chgData name="202102101" userId="S::r202102101mg@jindai.jp::243bccf0-0157-43ef-9155-97b22d4c24d3" providerId="AD" clId="Web-{0723BA66-C833-0BB4-478F-7EB9C9198179}" dt="2022-05-23T07:49:56.644" v="546"/>
          <ac:grpSpMkLst>
            <pc:docMk/>
            <pc:sldMk cId="412350324" sldId="260"/>
            <ac:grpSpMk id="87" creationId="{8AC26FF4-D6F9-4A94-A837-D051A101EDD3}"/>
          </ac:grpSpMkLst>
        </pc:grpChg>
        <pc:picChg chg="add del mod">
          <ac:chgData name="202102101" userId="S::r202102101mg@jindai.jp::243bccf0-0157-43ef-9155-97b22d4c24d3" providerId="AD" clId="Web-{0723BA66-C833-0BB4-478F-7EB9C9198179}" dt="2022-05-23T07:49:11.861" v="537"/>
          <ac:picMkLst>
            <pc:docMk/>
            <pc:sldMk cId="412350324" sldId="260"/>
            <ac:picMk id="4" creationId="{241FD348-E25F-C124-6AB0-C6780CBD69F5}"/>
          </ac:picMkLst>
        </pc:picChg>
        <pc:picChg chg="add mod">
          <ac:chgData name="202102101" userId="S::r202102101mg@jindai.jp::243bccf0-0157-43ef-9155-97b22d4c24d3" providerId="AD" clId="Web-{0723BA66-C833-0BB4-478F-7EB9C9198179}" dt="2022-05-23T07:50:06.848" v="547"/>
          <ac:picMkLst>
            <pc:docMk/>
            <pc:sldMk cId="412350324" sldId="260"/>
            <ac:picMk id="5" creationId="{CB83C2B4-08E4-7157-A032-48EC181B9C27}"/>
          </ac:picMkLst>
        </pc:picChg>
      </pc:sldChg>
      <pc:sldChg chg="modSp">
        <pc:chgData name="202102101" userId="S::r202102101mg@jindai.jp::243bccf0-0157-43ef-9155-97b22d4c24d3" providerId="AD" clId="Web-{0723BA66-C833-0BB4-478F-7EB9C9198179}" dt="2022-05-23T07:39:07.829" v="426"/>
        <pc:sldMkLst>
          <pc:docMk/>
          <pc:sldMk cId="751773439" sldId="261"/>
        </pc:sldMkLst>
        <pc:spChg chg="mod">
          <ac:chgData name="202102101" userId="S::r202102101mg@jindai.jp::243bccf0-0157-43ef-9155-97b22d4c24d3" providerId="AD" clId="Web-{0723BA66-C833-0BB4-478F-7EB9C9198179}" dt="2022-05-23T06:57:12.042" v="85" actId="20577"/>
          <ac:spMkLst>
            <pc:docMk/>
            <pc:sldMk cId="751773439" sldId="261"/>
            <ac:spMk id="2" creationId="{0070CC32-5BD8-C615-99CD-5A0C57E17851}"/>
          </ac:spMkLst>
        </pc:spChg>
        <pc:spChg chg="mod">
          <ac:chgData name="202102101" userId="S::r202102101mg@jindai.jp::243bccf0-0157-43ef-9155-97b22d4c24d3" providerId="AD" clId="Web-{0723BA66-C833-0BB4-478F-7EB9C9198179}" dt="2022-05-23T07:38:48.297" v="424" actId="1076"/>
          <ac:spMkLst>
            <pc:docMk/>
            <pc:sldMk cId="751773439" sldId="261"/>
            <ac:spMk id="4" creationId="{C31E2FC2-CF40-3D7F-815B-C577A4A80898}"/>
          </ac:spMkLst>
        </pc:spChg>
        <pc:spChg chg="mod">
          <ac:chgData name="202102101" userId="S::r202102101mg@jindai.jp::243bccf0-0157-43ef-9155-97b22d4c24d3" providerId="AD" clId="Web-{0723BA66-C833-0BB4-478F-7EB9C9198179}" dt="2022-05-23T07:38:42.406" v="423" actId="1076"/>
          <ac:spMkLst>
            <pc:docMk/>
            <pc:sldMk cId="751773439" sldId="261"/>
            <ac:spMk id="8" creationId="{EE3F790C-6689-D6A0-5E09-E0D6B7B18B50}"/>
          </ac:spMkLst>
        </pc:spChg>
        <pc:spChg chg="mod">
          <ac:chgData name="202102101" userId="S::r202102101mg@jindai.jp::243bccf0-0157-43ef-9155-97b22d4c24d3" providerId="AD" clId="Web-{0723BA66-C833-0BB4-478F-7EB9C9198179}" dt="2022-05-23T07:38:25.780" v="421" actId="1076"/>
          <ac:spMkLst>
            <pc:docMk/>
            <pc:sldMk cId="751773439" sldId="261"/>
            <ac:spMk id="18" creationId="{863F8529-06B7-BD8F-65BE-7BDD7991A8DD}"/>
          </ac:spMkLst>
        </pc:spChg>
        <pc:spChg chg="mod">
          <ac:chgData name="202102101" userId="S::r202102101mg@jindai.jp::243bccf0-0157-43ef-9155-97b22d4c24d3" providerId="AD" clId="Web-{0723BA66-C833-0BB4-478F-7EB9C9198179}" dt="2022-05-23T07:38:31.812" v="422" actId="1076"/>
          <ac:spMkLst>
            <pc:docMk/>
            <pc:sldMk cId="751773439" sldId="261"/>
            <ac:spMk id="19" creationId="{D3A57FA4-DCD9-B057-5C45-0E92C80C4FC9}"/>
          </ac:spMkLst>
        </pc:spChg>
        <pc:picChg chg="mod">
          <ac:chgData name="202102101" userId="S::r202102101mg@jindai.jp::243bccf0-0157-43ef-9155-97b22d4c24d3" providerId="AD" clId="Web-{0723BA66-C833-0BB4-478F-7EB9C9198179}" dt="2022-05-23T07:05:01.269" v="138" actId="1076"/>
          <ac:picMkLst>
            <pc:docMk/>
            <pc:sldMk cId="751773439" sldId="261"/>
            <ac:picMk id="14" creationId="{B1EDF595-D2F4-134E-8F8F-304F134CB187}"/>
          </ac:picMkLst>
        </pc:picChg>
        <pc:picChg chg="mod">
          <ac:chgData name="202102101" userId="S::r202102101mg@jindai.jp::243bccf0-0157-43ef-9155-97b22d4c24d3" providerId="AD" clId="Web-{0723BA66-C833-0BB4-478F-7EB9C9198179}" dt="2022-05-23T07:04:53.738" v="136" actId="1076"/>
          <ac:picMkLst>
            <pc:docMk/>
            <pc:sldMk cId="751773439" sldId="261"/>
            <ac:picMk id="16" creationId="{AEF1CE7D-2B30-DE4A-9F29-AFB47CFDB888}"/>
          </ac:picMkLst>
        </pc:picChg>
        <pc:picChg chg="mod">
          <ac:chgData name="202102101" userId="S::r202102101mg@jindai.jp::243bccf0-0157-43ef-9155-97b22d4c24d3" providerId="AD" clId="Web-{0723BA66-C833-0BB4-478F-7EB9C9198179}" dt="2022-05-23T07:39:07.829" v="426"/>
          <ac:picMkLst>
            <pc:docMk/>
            <pc:sldMk cId="751773439" sldId="261"/>
            <ac:picMk id="17" creationId="{0BF84E4E-A8B4-A216-0038-92AD05F51BA0}"/>
          </ac:picMkLst>
        </pc:picChg>
      </pc:sldChg>
      <pc:sldChg chg="delSp modSp del">
        <pc:chgData name="202102101" userId="S::r202102101mg@jindai.jp::243bccf0-0157-43ef-9155-97b22d4c24d3" providerId="AD" clId="Web-{0723BA66-C833-0BB4-478F-7EB9C9198179}" dt="2022-05-23T07:32:15.995" v="398"/>
        <pc:sldMkLst>
          <pc:docMk/>
          <pc:sldMk cId="2965145401" sldId="262"/>
        </pc:sldMkLst>
        <pc:spChg chg="mod">
          <ac:chgData name="202102101" userId="S::r202102101mg@jindai.jp::243bccf0-0157-43ef-9155-97b22d4c24d3" providerId="AD" clId="Web-{0723BA66-C833-0BB4-478F-7EB9C9198179}" dt="2022-05-23T07:09:23.595" v="195" actId="1076"/>
          <ac:spMkLst>
            <pc:docMk/>
            <pc:sldMk cId="2965145401" sldId="262"/>
            <ac:spMk id="2" creationId="{FB21ECA9-3281-7F45-59B5-02D399057AD5}"/>
          </ac:spMkLst>
        </pc:spChg>
        <pc:picChg chg="mod">
          <ac:chgData name="202102101" userId="S::r202102101mg@jindai.jp::243bccf0-0157-43ef-9155-97b22d4c24d3" providerId="AD" clId="Web-{0723BA66-C833-0BB4-478F-7EB9C9198179}" dt="2022-05-23T07:07:05.854" v="157" actId="1076"/>
          <ac:picMkLst>
            <pc:docMk/>
            <pc:sldMk cId="2965145401" sldId="262"/>
            <ac:picMk id="3" creationId="{90634866-DA9F-79FD-C5DD-725D21AD79B3}"/>
          </ac:picMkLst>
        </pc:picChg>
        <pc:picChg chg="mod">
          <ac:chgData name="202102101" userId="S::r202102101mg@jindai.jp::243bccf0-0157-43ef-9155-97b22d4c24d3" providerId="AD" clId="Web-{0723BA66-C833-0BB4-478F-7EB9C9198179}" dt="2022-05-23T07:07:08.823" v="158" actId="1076"/>
          <ac:picMkLst>
            <pc:docMk/>
            <pc:sldMk cId="2965145401" sldId="262"/>
            <ac:picMk id="4" creationId="{EC4F1EF8-341C-0F86-47F2-407BB0A182A1}"/>
          </ac:picMkLst>
        </pc:picChg>
        <pc:picChg chg="mod">
          <ac:chgData name="202102101" userId="S::r202102101mg@jindai.jp::243bccf0-0157-43ef-9155-97b22d4c24d3" providerId="AD" clId="Web-{0723BA66-C833-0BB4-478F-7EB9C9198179}" dt="2022-05-23T07:07:24.433" v="163" actId="1076"/>
          <ac:picMkLst>
            <pc:docMk/>
            <pc:sldMk cId="2965145401" sldId="262"/>
            <ac:picMk id="5" creationId="{768EE04A-DDB8-4640-CACF-7B2E0F87A93C}"/>
          </ac:picMkLst>
        </pc:picChg>
        <pc:picChg chg="del mod">
          <ac:chgData name="202102101" userId="S::r202102101mg@jindai.jp::243bccf0-0157-43ef-9155-97b22d4c24d3" providerId="AD" clId="Web-{0723BA66-C833-0BB4-478F-7EB9C9198179}" dt="2022-05-23T07:07:29.371" v="165"/>
          <ac:picMkLst>
            <pc:docMk/>
            <pc:sldMk cId="2965145401" sldId="262"/>
            <ac:picMk id="7" creationId="{8261A10E-CF49-287D-D77A-F8CB9BB6766A}"/>
          </ac:picMkLst>
        </pc:picChg>
        <pc:picChg chg="mod">
          <ac:chgData name="202102101" userId="S::r202102101mg@jindai.jp::243bccf0-0157-43ef-9155-97b22d4c24d3" providerId="AD" clId="Web-{0723BA66-C833-0BB4-478F-7EB9C9198179}" dt="2022-05-23T07:07:12.057" v="159" actId="1076"/>
          <ac:picMkLst>
            <pc:docMk/>
            <pc:sldMk cId="2965145401" sldId="262"/>
            <ac:picMk id="8" creationId="{C9E16208-C146-054C-C2A0-53F0C41ACB23}"/>
          </ac:picMkLst>
        </pc:picChg>
        <pc:picChg chg="mod">
          <ac:chgData name="202102101" userId="S::r202102101mg@jindai.jp::243bccf0-0157-43ef-9155-97b22d4c24d3" providerId="AD" clId="Web-{0723BA66-C833-0BB4-478F-7EB9C9198179}" dt="2022-05-23T07:07:15.386" v="160" actId="1076"/>
          <ac:picMkLst>
            <pc:docMk/>
            <pc:sldMk cId="2965145401" sldId="262"/>
            <ac:picMk id="9" creationId="{9003D1CA-E635-5DBD-F4AE-93105D6F1F03}"/>
          </ac:picMkLst>
        </pc:picChg>
      </pc:sldChg>
      <pc:sldChg chg="addSp modSp">
        <pc:chgData name="202102101" userId="S::r202102101mg@jindai.jp::243bccf0-0157-43ef-9155-97b22d4c24d3" providerId="AD" clId="Web-{0723BA66-C833-0BB4-478F-7EB9C9198179}" dt="2022-05-23T07:39:23.486" v="427"/>
        <pc:sldMkLst>
          <pc:docMk/>
          <pc:sldMk cId="3277012018" sldId="264"/>
        </pc:sldMkLst>
        <pc:spChg chg="mod">
          <ac:chgData name="202102101" userId="S::r202102101mg@jindai.jp::243bccf0-0157-43ef-9155-97b22d4c24d3" providerId="AD" clId="Web-{0723BA66-C833-0BB4-478F-7EB9C9198179}" dt="2022-05-23T07:31:00.976" v="394" actId="1076"/>
          <ac:spMkLst>
            <pc:docMk/>
            <pc:sldMk cId="3277012018" sldId="264"/>
            <ac:spMk id="3" creationId="{195B46E9-59B2-E0A7-C495-ED6B32E42F3A}"/>
          </ac:spMkLst>
        </pc:spChg>
        <pc:picChg chg="add mod">
          <ac:chgData name="202102101" userId="S::r202102101mg@jindai.jp::243bccf0-0157-43ef-9155-97b22d4c24d3" providerId="AD" clId="Web-{0723BA66-C833-0BB4-478F-7EB9C9198179}" dt="2022-05-23T07:39:23.486" v="427"/>
          <ac:picMkLst>
            <pc:docMk/>
            <pc:sldMk cId="3277012018" sldId="264"/>
            <ac:picMk id="4" creationId="{A604A631-07BF-77A4-6426-8EE4A01E906D}"/>
          </ac:picMkLst>
        </pc:picChg>
      </pc:sldChg>
    </pc:docChg>
  </pc:docChgLst>
  <pc:docChgLst>
    <pc:chgData name="202101979" userId="d3dae854-4506-43f0-aa40-03cabdc5a911" providerId="ADAL" clId="{4F992015-A617-1947-ADC8-CCA6B000BD4A}"/>
    <pc:docChg chg="undo redo custSel addSld delSld modSld sldOrd">
      <pc:chgData name="202101979" userId="d3dae854-4506-43f0-aa40-03cabdc5a911" providerId="ADAL" clId="{4F992015-A617-1947-ADC8-CCA6B000BD4A}" dt="2022-05-23T07:58:03.107" v="1016" actId="1076"/>
      <pc:docMkLst>
        <pc:docMk/>
      </pc:docMkLst>
      <pc:sldChg chg="addSp delSp modSp mod addAnim delDesignElem">
        <pc:chgData name="202101979" userId="d3dae854-4506-43f0-aa40-03cabdc5a911" providerId="ADAL" clId="{4F992015-A617-1947-ADC8-CCA6B000BD4A}" dt="2022-05-23T07:45:00.287" v="966" actId="20577"/>
        <pc:sldMkLst>
          <pc:docMk/>
          <pc:sldMk cId="1925418204" sldId="256"/>
        </pc:sldMkLst>
        <pc:spChg chg="mod">
          <ac:chgData name="202101979" userId="d3dae854-4506-43f0-aa40-03cabdc5a911" providerId="ADAL" clId="{4F992015-A617-1947-ADC8-CCA6B000BD4A}" dt="2022-05-23T07:45:00.287" v="966" actId="20577"/>
          <ac:spMkLst>
            <pc:docMk/>
            <pc:sldMk cId="1925418204" sldId="256"/>
            <ac:spMk id="2" creationId="{72EF4BB4-24C1-E3C6-7BD9-B7F47DE485F8}"/>
          </ac:spMkLst>
        </pc:spChg>
        <pc:spChg chg="mod">
          <ac:chgData name="202101979" userId="d3dae854-4506-43f0-aa40-03cabdc5a911" providerId="ADAL" clId="{4F992015-A617-1947-ADC8-CCA6B000BD4A}" dt="2022-05-23T06:55:16.714" v="336" actId="26606"/>
          <ac:spMkLst>
            <pc:docMk/>
            <pc:sldMk cId="1925418204" sldId="256"/>
            <ac:spMk id="3" creationId="{4936E3B0-248D-367C-2755-6BE3E62DD60D}"/>
          </ac:spMkLst>
        </pc:spChg>
        <pc:spChg chg="add del mod">
          <ac:chgData name="202101979" userId="d3dae854-4506-43f0-aa40-03cabdc5a911" providerId="ADAL" clId="{4F992015-A617-1947-ADC8-CCA6B000BD4A}" dt="2022-05-23T06:54:31.666" v="329" actId="478"/>
          <ac:spMkLst>
            <pc:docMk/>
            <pc:sldMk cId="1925418204" sldId="256"/>
            <ac:spMk id="4" creationId="{8B004593-76EE-2618-FBF5-B67C600E40A4}"/>
          </ac:spMkLst>
        </pc:spChg>
        <pc:spChg chg="add del">
          <ac:chgData name="202101979" userId="d3dae854-4506-43f0-aa40-03cabdc5a911" providerId="ADAL" clId="{4F992015-A617-1947-ADC8-CCA6B000BD4A}" dt="2022-05-23T06:55:06.562" v="335"/>
          <ac:spMkLst>
            <pc:docMk/>
            <pc:sldMk cId="1925418204" sldId="256"/>
            <ac:spMk id="5" creationId="{15655827-B42D-4180-88D3-D83F25E4BD1C}"/>
          </ac:spMkLst>
        </pc:spChg>
        <pc:spChg chg="add del">
          <ac:chgData name="202101979" userId="d3dae854-4506-43f0-aa40-03cabdc5a911" providerId="ADAL" clId="{4F992015-A617-1947-ADC8-CCA6B000BD4A}" dt="2022-05-23T06:55:06.562" v="335"/>
          <ac:spMkLst>
            <pc:docMk/>
            <pc:sldMk cId="1925418204" sldId="256"/>
            <ac:spMk id="6" creationId="{24ACCB06-563C-4ADE-B4D6-1FE9F723C7D9}"/>
          </ac:spMkLst>
        </pc:spChg>
        <pc:spChg chg="add del">
          <ac:chgData name="202101979" userId="d3dae854-4506-43f0-aa40-03cabdc5a911" providerId="ADAL" clId="{4F992015-A617-1947-ADC8-CCA6B000BD4A}" dt="2022-05-23T06:55:06.562" v="335"/>
          <ac:spMkLst>
            <pc:docMk/>
            <pc:sldMk cId="1925418204" sldId="256"/>
            <ac:spMk id="7" creationId="{40761ECD-D92B-46AE-82CA-640023D282F9}"/>
          </ac:spMkLst>
        </pc:spChg>
        <pc:spChg chg="add del">
          <ac:chgData name="202101979" userId="d3dae854-4506-43f0-aa40-03cabdc5a911" providerId="ADAL" clId="{4F992015-A617-1947-ADC8-CCA6B000BD4A}" dt="2022-05-23T06:55:06.562" v="335"/>
          <ac:spMkLst>
            <pc:docMk/>
            <pc:sldMk cId="1925418204" sldId="256"/>
            <ac:spMk id="9" creationId="{9A928607-C55C-40FD-B2DF-6CD6A7226A71}"/>
          </ac:spMkLst>
        </pc:spChg>
        <pc:spChg chg="add del">
          <ac:chgData name="202101979" userId="d3dae854-4506-43f0-aa40-03cabdc5a911" providerId="ADAL" clId="{4F992015-A617-1947-ADC8-CCA6B000BD4A}" dt="2022-05-23T06:55:06.562" v="335"/>
          <ac:spMkLst>
            <pc:docMk/>
            <pc:sldMk cId="1925418204" sldId="256"/>
            <ac:spMk id="11" creationId="{400A20C1-29A4-43E0-AB15-7931F76F8C2D}"/>
          </ac:spMkLst>
        </pc:spChg>
        <pc:spChg chg="add">
          <ac:chgData name="202101979" userId="d3dae854-4506-43f0-aa40-03cabdc5a911" providerId="ADAL" clId="{4F992015-A617-1947-ADC8-CCA6B000BD4A}" dt="2022-05-23T06:55:16.714" v="336" actId="26606"/>
          <ac:spMkLst>
            <pc:docMk/>
            <pc:sldMk cId="1925418204" sldId="256"/>
            <ac:spMk id="13" creationId="{15655827-B42D-4180-88D3-D83F25E4BD1C}"/>
          </ac:spMkLst>
        </pc:spChg>
        <pc:spChg chg="add">
          <ac:chgData name="202101979" userId="d3dae854-4506-43f0-aa40-03cabdc5a911" providerId="ADAL" clId="{4F992015-A617-1947-ADC8-CCA6B000BD4A}" dt="2022-05-23T06:55:16.714" v="336" actId="26606"/>
          <ac:spMkLst>
            <pc:docMk/>
            <pc:sldMk cId="1925418204" sldId="256"/>
            <ac:spMk id="15" creationId="{24ACCB06-563C-4ADE-B4D6-1FE9F723C7D9}"/>
          </ac:spMkLst>
        </pc:spChg>
        <pc:spChg chg="add">
          <ac:chgData name="202101979" userId="d3dae854-4506-43f0-aa40-03cabdc5a911" providerId="ADAL" clId="{4F992015-A617-1947-ADC8-CCA6B000BD4A}" dt="2022-05-23T06:55:16.714" v="336" actId="26606"/>
          <ac:spMkLst>
            <pc:docMk/>
            <pc:sldMk cId="1925418204" sldId="256"/>
            <ac:spMk id="17" creationId="{40761ECD-D92B-46AE-82CA-640023D282F9}"/>
          </ac:spMkLst>
        </pc:spChg>
        <pc:spChg chg="add">
          <ac:chgData name="202101979" userId="d3dae854-4506-43f0-aa40-03cabdc5a911" providerId="ADAL" clId="{4F992015-A617-1947-ADC8-CCA6B000BD4A}" dt="2022-05-23T06:55:16.714" v="336" actId="26606"/>
          <ac:spMkLst>
            <pc:docMk/>
            <pc:sldMk cId="1925418204" sldId="256"/>
            <ac:spMk id="18" creationId="{9A928607-C55C-40FD-B2DF-6CD6A7226A71}"/>
          </ac:spMkLst>
        </pc:spChg>
        <pc:spChg chg="add">
          <ac:chgData name="202101979" userId="d3dae854-4506-43f0-aa40-03cabdc5a911" providerId="ADAL" clId="{4F992015-A617-1947-ADC8-CCA6B000BD4A}" dt="2022-05-23T06:55:16.714" v="336" actId="26606"/>
          <ac:spMkLst>
            <pc:docMk/>
            <pc:sldMk cId="1925418204" sldId="256"/>
            <ac:spMk id="19" creationId="{400A20C1-29A4-43E0-AB15-7931F76F8C2D}"/>
          </ac:spMkLst>
        </pc:spChg>
      </pc:sldChg>
      <pc:sldChg chg="addSp delSp modSp mod">
        <pc:chgData name="202101979" userId="d3dae854-4506-43f0-aa40-03cabdc5a911" providerId="ADAL" clId="{4F992015-A617-1947-ADC8-CCA6B000BD4A}" dt="2022-05-23T07:32:04.413" v="628" actId="1076"/>
        <pc:sldMkLst>
          <pc:docMk/>
          <pc:sldMk cId="2826481247" sldId="257"/>
        </pc:sldMkLst>
        <pc:spChg chg="del">
          <ac:chgData name="202101979" userId="d3dae854-4506-43f0-aa40-03cabdc5a911" providerId="ADAL" clId="{4F992015-A617-1947-ADC8-CCA6B000BD4A}" dt="2022-05-23T05:41:49.051" v="0"/>
          <ac:spMkLst>
            <pc:docMk/>
            <pc:sldMk cId="2826481247" sldId="257"/>
            <ac:spMk id="3" creationId="{8CEF6ADB-15EC-54CF-D795-675FFADA946F}"/>
          </ac:spMkLst>
        </pc:spChg>
        <pc:spChg chg="mod">
          <ac:chgData name="202101979" userId="d3dae854-4506-43f0-aa40-03cabdc5a911" providerId="ADAL" clId="{4F992015-A617-1947-ADC8-CCA6B000BD4A}" dt="2022-05-23T07:32:04.413" v="628" actId="1076"/>
          <ac:spMkLst>
            <pc:docMk/>
            <pc:sldMk cId="2826481247" sldId="257"/>
            <ac:spMk id="4" creationId="{C31E2FC2-CF40-3D7F-815B-C577A4A80898}"/>
          </ac:spMkLst>
        </pc:spChg>
        <pc:spChg chg="del">
          <ac:chgData name="202101979" userId="d3dae854-4506-43f0-aa40-03cabdc5a911" providerId="ADAL" clId="{4F992015-A617-1947-ADC8-CCA6B000BD4A}" dt="2022-05-23T06:21:34.232" v="161" actId="478"/>
          <ac:spMkLst>
            <pc:docMk/>
            <pc:sldMk cId="2826481247" sldId="257"/>
            <ac:spMk id="6" creationId="{B9B96085-85F3-DDC7-28D3-ECAB66755547}"/>
          </ac:spMkLst>
        </pc:spChg>
        <pc:spChg chg="add mod">
          <ac:chgData name="202101979" userId="d3dae854-4506-43f0-aa40-03cabdc5a911" providerId="ADAL" clId="{4F992015-A617-1947-ADC8-CCA6B000BD4A}" dt="2022-05-23T07:32:02.313" v="627" actId="1076"/>
          <ac:spMkLst>
            <pc:docMk/>
            <pc:sldMk cId="2826481247" sldId="257"/>
            <ac:spMk id="8" creationId="{EE3F790C-6689-D6A0-5E09-E0D6B7B18B50}"/>
          </ac:spMkLst>
        </pc:spChg>
        <pc:spChg chg="add del mod">
          <ac:chgData name="202101979" userId="d3dae854-4506-43f0-aa40-03cabdc5a911" providerId="ADAL" clId="{4F992015-A617-1947-ADC8-CCA6B000BD4A}" dt="2022-05-23T06:44:13.770" v="206"/>
          <ac:spMkLst>
            <pc:docMk/>
            <pc:sldMk cId="2826481247" sldId="257"/>
            <ac:spMk id="9" creationId="{50E95850-E882-C456-7B45-08430CD1CEFC}"/>
          </ac:spMkLst>
        </pc:spChg>
        <pc:spChg chg="add mod">
          <ac:chgData name="202101979" userId="d3dae854-4506-43f0-aa40-03cabdc5a911" providerId="ADAL" clId="{4F992015-A617-1947-ADC8-CCA6B000BD4A}" dt="2022-05-23T06:58:51.794" v="349" actId="14100"/>
          <ac:spMkLst>
            <pc:docMk/>
            <pc:sldMk cId="2826481247" sldId="257"/>
            <ac:spMk id="13" creationId="{0C5BA117-A46C-B821-B1DA-7FB144FAF159}"/>
          </ac:spMkLst>
        </pc:spChg>
        <pc:spChg chg="add mod">
          <ac:chgData name="202101979" userId="d3dae854-4506-43f0-aa40-03cabdc5a911" providerId="ADAL" clId="{4F992015-A617-1947-ADC8-CCA6B000BD4A}" dt="2022-05-23T06:56:51.483" v="348" actId="20577"/>
          <ac:spMkLst>
            <pc:docMk/>
            <pc:sldMk cId="2826481247" sldId="257"/>
            <ac:spMk id="14" creationId="{535DDE5B-EAC9-4EB3-E30F-05E51ABBBA74}"/>
          </ac:spMkLst>
        </pc:spChg>
        <pc:picChg chg="add del mod">
          <ac:chgData name="202101979" userId="d3dae854-4506-43f0-aa40-03cabdc5a911" providerId="ADAL" clId="{4F992015-A617-1947-ADC8-CCA6B000BD4A}" dt="2022-05-23T06:43:33.623" v="197" actId="478"/>
          <ac:picMkLst>
            <pc:docMk/>
            <pc:sldMk cId="2826481247" sldId="257"/>
            <ac:picMk id="5" creationId="{1F369B40-DDB6-3D96-01BD-4D0D759804AA}"/>
          </ac:picMkLst>
        </pc:picChg>
        <pc:picChg chg="add del mod">
          <ac:chgData name="202101979" userId="d3dae854-4506-43f0-aa40-03cabdc5a911" providerId="ADAL" clId="{4F992015-A617-1947-ADC8-CCA6B000BD4A}" dt="2022-05-23T06:44:03.521" v="204" actId="478"/>
          <ac:picMkLst>
            <pc:docMk/>
            <pc:sldMk cId="2826481247" sldId="257"/>
            <ac:picMk id="10" creationId="{E1ADCDF0-39BB-F1EF-F2E6-0B81A8126B90}"/>
          </ac:picMkLst>
        </pc:picChg>
        <pc:picChg chg="add mod">
          <ac:chgData name="202101979" userId="d3dae854-4506-43f0-aa40-03cabdc5a911" providerId="ADAL" clId="{4F992015-A617-1947-ADC8-CCA6B000BD4A}" dt="2022-05-23T06:55:06.562" v="335"/>
          <ac:picMkLst>
            <pc:docMk/>
            <pc:sldMk cId="2826481247" sldId="257"/>
            <ac:picMk id="12" creationId="{859AF606-C5A8-E424-3EA3-0A46D584A384}"/>
          </ac:picMkLst>
        </pc:picChg>
      </pc:sldChg>
      <pc:sldChg chg="addSp delSp modSp mod ord">
        <pc:chgData name="202101979" userId="d3dae854-4506-43f0-aa40-03cabdc5a911" providerId="ADAL" clId="{4F992015-A617-1947-ADC8-CCA6B000BD4A}" dt="2022-05-23T07:43:47.241" v="962" actId="27636"/>
        <pc:sldMkLst>
          <pc:docMk/>
          <pc:sldMk cId="3884488951" sldId="258"/>
        </pc:sldMkLst>
        <pc:spChg chg="mod">
          <ac:chgData name="202101979" userId="d3dae854-4506-43f0-aa40-03cabdc5a911" providerId="ADAL" clId="{4F992015-A617-1947-ADC8-CCA6B000BD4A}" dt="2022-05-23T07:26:52.240" v="601" actId="1076"/>
          <ac:spMkLst>
            <pc:docMk/>
            <pc:sldMk cId="3884488951" sldId="258"/>
            <ac:spMk id="2" creationId="{FE60F711-CDFA-FE3E-932E-222F63A39E54}"/>
          </ac:spMkLst>
        </pc:spChg>
        <pc:spChg chg="add del mod">
          <ac:chgData name="202101979" userId="d3dae854-4506-43f0-aa40-03cabdc5a911" providerId="ADAL" clId="{4F992015-A617-1947-ADC8-CCA6B000BD4A}" dt="2022-05-23T07:41:10.244" v="763" actId="478"/>
          <ac:spMkLst>
            <pc:docMk/>
            <pc:sldMk cId="3884488951" sldId="258"/>
            <ac:spMk id="3" creationId="{B53BDB42-E28B-BCDA-D2E1-7B8BAE36F8E6}"/>
          </ac:spMkLst>
        </pc:spChg>
        <pc:spChg chg="mod">
          <ac:chgData name="202101979" userId="d3dae854-4506-43f0-aa40-03cabdc5a911" providerId="ADAL" clId="{4F992015-A617-1947-ADC8-CCA6B000BD4A}" dt="2022-05-23T07:43:47.241" v="962" actId="27636"/>
          <ac:spMkLst>
            <pc:docMk/>
            <pc:sldMk cId="3884488951" sldId="258"/>
            <ac:spMk id="11" creationId="{2834858D-16F7-B945-9EB2-2CD99B779D5A}"/>
          </ac:spMkLst>
        </pc:spChg>
        <pc:picChg chg="mod">
          <ac:chgData name="202101979" userId="d3dae854-4506-43f0-aa40-03cabdc5a911" providerId="ADAL" clId="{4F992015-A617-1947-ADC8-CCA6B000BD4A}" dt="2022-05-23T06:52:51.428" v="310" actId="1076"/>
          <ac:picMkLst>
            <pc:docMk/>
            <pc:sldMk cId="3884488951" sldId="258"/>
            <ac:picMk id="1026" creationId="{CD0D2C50-2B3C-7348-BE12-624C6804C6FA}"/>
          </ac:picMkLst>
        </pc:picChg>
      </pc:sldChg>
      <pc:sldChg chg="modSp">
        <pc:chgData name="202101979" userId="d3dae854-4506-43f0-aa40-03cabdc5a911" providerId="ADAL" clId="{4F992015-A617-1947-ADC8-CCA6B000BD4A}" dt="2022-05-23T06:10:02.943" v="160" actId="20578"/>
        <pc:sldMkLst>
          <pc:docMk/>
          <pc:sldMk cId="3589326988" sldId="259"/>
        </pc:sldMkLst>
        <pc:spChg chg="mod">
          <ac:chgData name="202101979" userId="d3dae854-4506-43f0-aa40-03cabdc5a911" providerId="ADAL" clId="{4F992015-A617-1947-ADC8-CCA6B000BD4A}" dt="2022-05-23T06:10:02.943" v="160" actId="20578"/>
          <ac:spMkLst>
            <pc:docMk/>
            <pc:sldMk cId="3589326988" sldId="259"/>
            <ac:spMk id="5" creationId="{63CFB035-31AC-38C1-E1A4-C01C99407E09}"/>
          </ac:spMkLst>
        </pc:spChg>
      </pc:sldChg>
      <pc:sldChg chg="addSp delSp modSp add mod modAnim">
        <pc:chgData name="202101979" userId="d3dae854-4506-43f0-aa40-03cabdc5a911" providerId="ADAL" clId="{4F992015-A617-1947-ADC8-CCA6B000BD4A}" dt="2022-05-23T07:46:53.925" v="973"/>
        <pc:sldMkLst>
          <pc:docMk/>
          <pc:sldMk cId="751773439" sldId="261"/>
        </pc:sldMkLst>
        <pc:spChg chg="mod">
          <ac:chgData name="202101979" userId="d3dae854-4506-43f0-aa40-03cabdc5a911" providerId="ADAL" clId="{4F992015-A617-1947-ADC8-CCA6B000BD4A}" dt="2022-05-23T06:00:13.491" v="84" actId="20577"/>
          <ac:spMkLst>
            <pc:docMk/>
            <pc:sldMk cId="751773439" sldId="261"/>
            <ac:spMk id="2" creationId="{0070CC32-5BD8-C615-99CD-5A0C57E17851}"/>
          </ac:spMkLst>
        </pc:spChg>
        <pc:spChg chg="mod">
          <ac:chgData name="202101979" userId="d3dae854-4506-43f0-aa40-03cabdc5a911" providerId="ADAL" clId="{4F992015-A617-1947-ADC8-CCA6B000BD4A}" dt="2022-05-23T06:02:58.300" v="159" actId="207"/>
          <ac:spMkLst>
            <pc:docMk/>
            <pc:sldMk cId="751773439" sldId="261"/>
            <ac:spMk id="4" creationId="{C31E2FC2-CF40-3D7F-815B-C577A4A80898}"/>
          </ac:spMkLst>
        </pc:spChg>
        <pc:spChg chg="mod">
          <ac:chgData name="202101979" userId="d3dae854-4506-43f0-aa40-03cabdc5a911" providerId="ADAL" clId="{4F992015-A617-1947-ADC8-CCA6B000BD4A}" dt="2022-05-23T06:48:01.728" v="222" actId="1076"/>
          <ac:spMkLst>
            <pc:docMk/>
            <pc:sldMk cId="751773439" sldId="261"/>
            <ac:spMk id="8" creationId="{EE3F790C-6689-D6A0-5E09-E0D6B7B18B50}"/>
          </ac:spMkLst>
        </pc:spChg>
        <pc:spChg chg="add del mod">
          <ac:chgData name="202101979" userId="d3dae854-4506-43f0-aa40-03cabdc5a911" providerId="ADAL" clId="{4F992015-A617-1947-ADC8-CCA6B000BD4A}" dt="2022-05-23T06:40:03.084" v="166"/>
          <ac:spMkLst>
            <pc:docMk/>
            <pc:sldMk cId="751773439" sldId="261"/>
            <ac:spMk id="9" creationId="{012AC331-D27C-8DCB-65C4-4B8E96B22347}"/>
          </ac:spMkLst>
        </pc:spChg>
        <pc:spChg chg="add del mod">
          <ac:chgData name="202101979" userId="d3dae854-4506-43f0-aa40-03cabdc5a911" providerId="ADAL" clId="{4F992015-A617-1947-ADC8-CCA6B000BD4A}" dt="2022-05-23T06:41:50.913" v="187"/>
          <ac:spMkLst>
            <pc:docMk/>
            <pc:sldMk cId="751773439" sldId="261"/>
            <ac:spMk id="13" creationId="{BFF3528B-C11D-B96F-703C-A9C139339406}"/>
          </ac:spMkLst>
        </pc:spChg>
        <pc:spChg chg="add mod">
          <ac:chgData name="202101979" userId="d3dae854-4506-43f0-aa40-03cabdc5a911" providerId="ADAL" clId="{4F992015-A617-1947-ADC8-CCA6B000BD4A}" dt="2022-05-23T06:48:27.172" v="227" actId="14100"/>
          <ac:spMkLst>
            <pc:docMk/>
            <pc:sldMk cId="751773439" sldId="261"/>
            <ac:spMk id="18" creationId="{863F8529-06B7-BD8F-65BE-7BDD7991A8DD}"/>
          </ac:spMkLst>
        </pc:spChg>
        <pc:spChg chg="add mod">
          <ac:chgData name="202101979" userId="d3dae854-4506-43f0-aa40-03cabdc5a911" providerId="ADAL" clId="{4F992015-A617-1947-ADC8-CCA6B000BD4A}" dt="2022-05-23T06:48:58.820" v="256" actId="1076"/>
          <ac:spMkLst>
            <pc:docMk/>
            <pc:sldMk cId="751773439" sldId="261"/>
            <ac:spMk id="19" creationId="{D3A57FA4-DCD9-B057-5C45-0E92C80C4FC9}"/>
          </ac:spMkLst>
        </pc:spChg>
        <pc:picChg chg="del mod">
          <ac:chgData name="202101979" userId="d3dae854-4506-43f0-aa40-03cabdc5a911" providerId="ADAL" clId="{4F992015-A617-1947-ADC8-CCA6B000BD4A}" dt="2022-05-23T06:39:55.633" v="165" actId="478"/>
          <ac:picMkLst>
            <pc:docMk/>
            <pc:sldMk cId="751773439" sldId="261"/>
            <ac:picMk id="5" creationId="{1F369B40-DDB6-3D96-01BD-4D0D759804AA}"/>
          </ac:picMkLst>
        </pc:picChg>
        <pc:picChg chg="del">
          <ac:chgData name="202101979" userId="d3dae854-4506-43f0-aa40-03cabdc5a911" providerId="ADAL" clId="{4F992015-A617-1947-ADC8-CCA6B000BD4A}" dt="2022-05-23T06:00:36.796" v="89" actId="478"/>
          <ac:picMkLst>
            <pc:docMk/>
            <pc:sldMk cId="751773439" sldId="261"/>
            <ac:picMk id="7" creationId="{8F0D3051-05C0-5EFB-0664-A255EAD24C4E}"/>
          </ac:picMkLst>
        </pc:picChg>
        <pc:picChg chg="add del mod">
          <ac:chgData name="202101979" userId="d3dae854-4506-43f0-aa40-03cabdc5a911" providerId="ADAL" clId="{4F992015-A617-1947-ADC8-CCA6B000BD4A}" dt="2022-05-23T06:41:21.213" v="186" actId="478"/>
          <ac:picMkLst>
            <pc:docMk/>
            <pc:sldMk cId="751773439" sldId="261"/>
            <ac:picMk id="11" creationId="{040BB22E-2106-0F10-C1A4-12E12B7675F5}"/>
          </ac:picMkLst>
        </pc:picChg>
        <pc:picChg chg="add del mod">
          <ac:chgData name="202101979" userId="d3dae854-4506-43f0-aa40-03cabdc5a911" providerId="ADAL" clId="{4F992015-A617-1947-ADC8-CCA6B000BD4A}" dt="2022-05-23T06:41:17.480" v="182"/>
          <ac:picMkLst>
            <pc:docMk/>
            <pc:sldMk cId="751773439" sldId="261"/>
            <ac:picMk id="15" creationId="{6DC31CBC-CC25-619D-35E9-17E3E6BC90B3}"/>
          </ac:picMkLst>
        </pc:picChg>
        <pc:picChg chg="add mod">
          <ac:chgData name="202101979" userId="d3dae854-4506-43f0-aa40-03cabdc5a911" providerId="ADAL" clId="{4F992015-A617-1947-ADC8-CCA6B000BD4A}" dt="2022-05-23T06:48:03.773" v="223" actId="1076"/>
          <ac:picMkLst>
            <pc:docMk/>
            <pc:sldMk cId="751773439" sldId="261"/>
            <ac:picMk id="17" creationId="{0BF84E4E-A8B4-A216-0038-92AD05F51BA0}"/>
          </ac:picMkLst>
        </pc:picChg>
      </pc:sldChg>
      <pc:sldChg chg="addSp modSp new del mod">
        <pc:chgData name="202101979" userId="d3dae854-4506-43f0-aa40-03cabdc5a911" providerId="ADAL" clId="{4F992015-A617-1947-ADC8-CCA6B000BD4A}" dt="2022-05-23T05:59:57.755" v="68" actId="2696"/>
        <pc:sldMkLst>
          <pc:docMk/>
          <pc:sldMk cId="3859194655" sldId="261"/>
        </pc:sldMkLst>
        <pc:spChg chg="mod">
          <ac:chgData name="202101979" userId="d3dae854-4506-43f0-aa40-03cabdc5a911" providerId="ADAL" clId="{4F992015-A617-1947-ADC8-CCA6B000BD4A}" dt="2022-05-23T05:56:22.248" v="66" actId="20577"/>
          <ac:spMkLst>
            <pc:docMk/>
            <pc:sldMk cId="3859194655" sldId="261"/>
            <ac:spMk id="2" creationId="{7E2E24F6-7250-44A4-E252-6C72C36E750B}"/>
          </ac:spMkLst>
        </pc:spChg>
        <pc:picChg chg="add mod">
          <ac:chgData name="202101979" userId="d3dae854-4506-43f0-aa40-03cabdc5a911" providerId="ADAL" clId="{4F992015-A617-1947-ADC8-CCA6B000BD4A}" dt="2022-05-23T05:59:52.098" v="67"/>
          <ac:picMkLst>
            <pc:docMk/>
            <pc:sldMk cId="3859194655" sldId="261"/>
            <ac:picMk id="4" creationId="{EAF2D85D-8273-9A37-D851-F2B266B5117C}"/>
          </ac:picMkLst>
        </pc:picChg>
      </pc:sldChg>
      <pc:sldChg chg="modSp mod ord">
        <pc:chgData name="202101979" userId="d3dae854-4506-43f0-aa40-03cabdc5a911" providerId="ADAL" clId="{4F992015-A617-1947-ADC8-CCA6B000BD4A}" dt="2022-05-23T06:46:03.465" v="214" actId="14100"/>
        <pc:sldMkLst>
          <pc:docMk/>
          <pc:sldMk cId="2965145401" sldId="262"/>
        </pc:sldMkLst>
        <pc:spChg chg="mod">
          <ac:chgData name="202101979" userId="d3dae854-4506-43f0-aa40-03cabdc5a911" providerId="ADAL" clId="{4F992015-A617-1947-ADC8-CCA6B000BD4A}" dt="2022-05-23T06:46:03.465" v="214" actId="14100"/>
          <ac:spMkLst>
            <pc:docMk/>
            <pc:sldMk cId="2965145401" sldId="262"/>
            <ac:spMk id="2" creationId="{FB21ECA9-3281-7F45-59B5-02D399057AD5}"/>
          </ac:spMkLst>
        </pc:spChg>
      </pc:sldChg>
      <pc:sldChg chg="addSp modSp mod ord">
        <pc:chgData name="202101979" userId="d3dae854-4506-43f0-aa40-03cabdc5a911" providerId="ADAL" clId="{4F992015-A617-1947-ADC8-CCA6B000BD4A}" dt="2022-05-23T07:25:28.289" v="599" actId="1076"/>
        <pc:sldMkLst>
          <pc:docMk/>
          <pc:sldMk cId="40361251" sldId="263"/>
        </pc:sldMkLst>
        <pc:picChg chg="mod">
          <ac:chgData name="202101979" userId="d3dae854-4506-43f0-aa40-03cabdc5a911" providerId="ADAL" clId="{4F992015-A617-1947-ADC8-CCA6B000BD4A}" dt="2022-05-23T07:25:27.340" v="598" actId="1076"/>
          <ac:picMkLst>
            <pc:docMk/>
            <pc:sldMk cId="40361251" sldId="263"/>
            <ac:picMk id="5" creationId="{2BA51E66-4608-1FFA-FBEB-645D69E80235}"/>
          </ac:picMkLst>
        </pc:picChg>
        <pc:picChg chg="add mod">
          <ac:chgData name="202101979" userId="d3dae854-4506-43f0-aa40-03cabdc5a911" providerId="ADAL" clId="{4F992015-A617-1947-ADC8-CCA6B000BD4A}" dt="2022-05-23T07:18:12.308" v="521" actId="1076"/>
          <ac:picMkLst>
            <pc:docMk/>
            <pc:sldMk cId="40361251" sldId="263"/>
            <ac:picMk id="8" creationId="{EDA61DAF-35AC-5029-304B-7B7DF8E1356E}"/>
          </ac:picMkLst>
        </pc:picChg>
        <pc:picChg chg="add mod">
          <ac:chgData name="202101979" userId="d3dae854-4506-43f0-aa40-03cabdc5a911" providerId="ADAL" clId="{4F992015-A617-1947-ADC8-CCA6B000BD4A}" dt="2022-05-23T07:20:05.051" v="527" actId="1076"/>
          <ac:picMkLst>
            <pc:docMk/>
            <pc:sldMk cId="40361251" sldId="263"/>
            <ac:picMk id="9" creationId="{331F653F-29A0-56FF-8A88-9C1B547219C3}"/>
          </ac:picMkLst>
        </pc:picChg>
        <pc:picChg chg="add mod">
          <ac:chgData name="202101979" userId="d3dae854-4506-43f0-aa40-03cabdc5a911" providerId="ADAL" clId="{4F992015-A617-1947-ADC8-CCA6B000BD4A}" dt="2022-05-23T07:25:28.289" v="599" actId="1076"/>
          <ac:picMkLst>
            <pc:docMk/>
            <pc:sldMk cId="40361251" sldId="263"/>
            <ac:picMk id="10" creationId="{0B81D7CA-94AA-F20A-A3C2-7D44E16CE97A}"/>
          </ac:picMkLst>
        </pc:picChg>
      </pc:sldChg>
      <pc:sldChg chg="new del">
        <pc:chgData name="202101979" userId="d3dae854-4506-43f0-aa40-03cabdc5a911" providerId="ADAL" clId="{4F992015-A617-1947-ADC8-CCA6B000BD4A}" dt="2022-05-23T06:56:09.022" v="339" actId="2696"/>
        <pc:sldMkLst>
          <pc:docMk/>
          <pc:sldMk cId="1388735763" sldId="263"/>
        </pc:sldMkLst>
      </pc:sldChg>
      <pc:sldChg chg="modSp new mod">
        <pc:chgData name="202101979" userId="d3dae854-4506-43f0-aa40-03cabdc5a911" providerId="ADAL" clId="{4F992015-A617-1947-ADC8-CCA6B000BD4A}" dt="2022-05-23T07:44:11.338" v="964" actId="1076"/>
        <pc:sldMkLst>
          <pc:docMk/>
          <pc:sldMk cId="3277012018" sldId="264"/>
        </pc:sldMkLst>
        <pc:spChg chg="mod">
          <ac:chgData name="202101979" userId="d3dae854-4506-43f0-aa40-03cabdc5a911" providerId="ADAL" clId="{4F992015-A617-1947-ADC8-CCA6B000BD4A}" dt="2022-05-23T07:08:40.498" v="412" actId="20577"/>
          <ac:spMkLst>
            <pc:docMk/>
            <pc:sldMk cId="3277012018" sldId="264"/>
            <ac:spMk id="2" creationId="{2EEFB88C-09EE-CF2F-35F7-B3598F150C8E}"/>
          </ac:spMkLst>
        </pc:spChg>
        <pc:spChg chg="mod">
          <ac:chgData name="202101979" userId="d3dae854-4506-43f0-aa40-03cabdc5a911" providerId="ADAL" clId="{4F992015-A617-1947-ADC8-CCA6B000BD4A}" dt="2022-05-23T07:44:11.338" v="964" actId="1076"/>
          <ac:spMkLst>
            <pc:docMk/>
            <pc:sldMk cId="3277012018" sldId="264"/>
            <ac:spMk id="3" creationId="{195B46E9-59B2-E0A7-C495-ED6B32E42F3A}"/>
          </ac:spMkLst>
        </pc:spChg>
      </pc:sldChg>
      <pc:sldChg chg="addSp delSp modSp new mod delAnim modAnim">
        <pc:chgData name="202101979" userId="d3dae854-4506-43f0-aa40-03cabdc5a911" providerId="ADAL" clId="{4F992015-A617-1947-ADC8-CCA6B000BD4A}" dt="2022-05-23T07:58:03.107" v="1016" actId="1076"/>
        <pc:sldMkLst>
          <pc:docMk/>
          <pc:sldMk cId="2945434580" sldId="265"/>
        </pc:sldMkLst>
        <pc:spChg chg="mod">
          <ac:chgData name="202101979" userId="d3dae854-4506-43f0-aa40-03cabdc5a911" providerId="ADAL" clId="{4F992015-A617-1947-ADC8-CCA6B000BD4A}" dt="2022-05-23T07:57:02.620" v="1006" actId="20577"/>
          <ac:spMkLst>
            <pc:docMk/>
            <pc:sldMk cId="2945434580" sldId="265"/>
            <ac:spMk id="2" creationId="{ADDABE36-C972-C6C3-AE5A-1DA616F3A7D9}"/>
          </ac:spMkLst>
        </pc:spChg>
        <pc:spChg chg="del">
          <ac:chgData name="202101979" userId="d3dae854-4506-43f0-aa40-03cabdc5a911" providerId="ADAL" clId="{4F992015-A617-1947-ADC8-CCA6B000BD4A}" dt="2022-05-23T07:57:05.510" v="1007"/>
          <ac:spMkLst>
            <pc:docMk/>
            <pc:sldMk cId="2945434580" sldId="265"/>
            <ac:spMk id="3" creationId="{CB9D99C4-503E-C02D-9943-0BC10070D3F4}"/>
          </ac:spMkLst>
        </pc:spChg>
        <pc:spChg chg="add mod">
          <ac:chgData name="202101979" userId="d3dae854-4506-43f0-aa40-03cabdc5a911" providerId="ADAL" clId="{4F992015-A617-1947-ADC8-CCA6B000BD4A}" dt="2022-05-23T07:57:27.158" v="1012" actId="1076"/>
          <ac:spMkLst>
            <pc:docMk/>
            <pc:sldMk cId="2945434580" sldId="265"/>
            <ac:spMk id="5" creationId="{610A41CB-6C77-F88A-F2F9-3941B9B95C09}"/>
          </ac:spMkLst>
        </pc:spChg>
        <pc:spChg chg="add del mod">
          <ac:chgData name="202101979" userId="d3dae854-4506-43f0-aa40-03cabdc5a911" providerId="ADAL" clId="{4F992015-A617-1947-ADC8-CCA6B000BD4A}" dt="2022-05-23T07:57:34.608" v="1014" actId="478"/>
          <ac:spMkLst>
            <pc:docMk/>
            <pc:sldMk cId="2945434580" sldId="265"/>
            <ac:spMk id="6" creationId="{5E94A93A-9572-651D-3C2A-6AB63A3F4711}"/>
          </ac:spMkLst>
        </pc:spChg>
        <pc:spChg chg="add mod">
          <ac:chgData name="202101979" userId="d3dae854-4506-43f0-aa40-03cabdc5a911" providerId="ADAL" clId="{4F992015-A617-1947-ADC8-CCA6B000BD4A}" dt="2022-05-23T07:58:03.107" v="1016" actId="1076"/>
          <ac:spMkLst>
            <pc:docMk/>
            <pc:sldMk cId="2945434580" sldId="265"/>
            <ac:spMk id="7" creationId="{375220DB-BA52-4501-DD7C-0ED9174CD4E0}"/>
          </ac:spMkLst>
        </pc:spChg>
        <pc:picChg chg="add mod">
          <ac:chgData name="202101979" userId="d3dae854-4506-43f0-aa40-03cabdc5a911" providerId="ADAL" clId="{4F992015-A617-1947-ADC8-CCA6B000BD4A}" dt="2022-05-23T07:57:13.310" v="1010" actId="1076"/>
          <ac:picMkLst>
            <pc:docMk/>
            <pc:sldMk cId="2945434580" sldId="265"/>
            <ac:picMk id="4" creationId="{B52FC23C-716F-243D-2603-150EBC1F18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8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59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7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0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3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1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2EF4BB4-24C1-E3C6-7BD9-B7F47DE48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52" y="288744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7200" b="1">
                <a:ea typeface="游ゴシック Light"/>
              </a:rPr>
              <a:t>鳩サブレー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36E3B0-248D-367C-2755-6BE3E62DD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9335791" cy="109138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endParaRPr lang="ja-JP" altLang="en-US" sz="2000">
              <a:ea typeface="游ゴシック"/>
            </a:endParaRPr>
          </a:p>
          <a:p>
            <a:pPr algn="ctr">
              <a:lnSpc>
                <a:spcPct val="90000"/>
              </a:lnSpc>
            </a:pPr>
            <a:r>
              <a:rPr lang="ja-JP" altLang="en-US" sz="2000" b="1">
                <a:latin typeface="+mj-ea"/>
                <a:ea typeface="+mj-ea"/>
              </a:rPr>
              <a:t>5班　藤澤大耀・梶山拓真・中澤茜・篠原尚樹・矢萩凛太郎</a:t>
            </a:r>
            <a:endParaRPr lang="ja-JP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541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FB88C-09EE-CF2F-35F7-B3598F15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49" y="442767"/>
            <a:ext cx="10018713" cy="1752599"/>
          </a:xfrm>
        </p:spPr>
        <p:txBody>
          <a:bodyPr>
            <a:normAutofit/>
          </a:bodyPr>
          <a:lstStyle/>
          <a:p>
            <a:r>
              <a:rPr kumimoji="1" lang="ja-JP" altLang="en-US" sz="4800">
                <a:solidFill>
                  <a:srgbClr val="00B0F0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食べ歩き用商品にする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B46E9-59B2-E0A7-C495-ED6B32E4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227" y="2434165"/>
            <a:ext cx="10018713" cy="2732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>
                <a:latin typeface="HGSGothicE" panose="020B0900000000000000" pitchFamily="34" charset="-128"/>
                <a:ea typeface="HGSGothicE" panose="020B0900000000000000" pitchFamily="34" charset="-128"/>
              </a:rPr>
              <a:t>・ばな奈から見る自分向け商品化</a:t>
            </a:r>
            <a:endParaRPr kumimoji="1" lang="en-US" altLang="ja-JP" sz="4000" b="1">
              <a:latin typeface="HGSGothicE" panose="020B0900000000000000" pitchFamily="34" charset="-128"/>
              <a:ea typeface="HGSGothicE" panose="020B0900000000000000" pitchFamily="34" charset="-128"/>
            </a:endParaRPr>
          </a:p>
          <a:p>
            <a:pPr marL="0" indent="0">
              <a:buNone/>
            </a:pPr>
            <a:endParaRPr kumimoji="1" lang="en-US" altLang="ja-JP" sz="4000">
              <a:latin typeface="HGSGothicE" panose="020B0900000000000000" pitchFamily="34" charset="-128"/>
              <a:ea typeface="HGSGothicE" panose="020B0900000000000000" pitchFamily="34" charset="-128"/>
            </a:endParaRPr>
          </a:p>
          <a:p>
            <a:pPr marL="0" indent="0">
              <a:buNone/>
            </a:pPr>
            <a:r>
              <a:rPr kumimoji="1" lang="ja-JP" altLang="en-US" sz="4000" b="1">
                <a:latin typeface="HGSGothicE" panose="020B0900000000000000" pitchFamily="34" charset="-128"/>
                <a:ea typeface="HGSGothicE" panose="020B0900000000000000" pitchFamily="34" charset="-128"/>
              </a:rPr>
              <a:t>・食べ歩きによる地域の魅力化</a:t>
            </a:r>
            <a:endParaRPr kumimoji="1" lang="en-US" altLang="ja-JP" sz="4000" b="1"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pic>
        <p:nvPicPr>
          <p:cNvPr id="4" name="図 4" descr="おもちゃ, 人形, 挿絵 が含まれている画像&#10;&#10;説明は自動で生成されたものです">
            <a:extLst>
              <a:ext uri="{FF2B5EF4-FFF2-40B4-BE49-F238E27FC236}">
                <a16:creationId xmlns:a16="http://schemas.microsoft.com/office/drawing/2014/main" id="{A604A631-07BF-77A4-6426-8EE4A01E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718" y="3861858"/>
            <a:ext cx="1752600" cy="2609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70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ABE36-C972-C6C3-AE5A-1DA616F3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クラスター分析のグループ分け</a:t>
            </a:r>
          </a:p>
        </p:txBody>
      </p:sp>
      <p:pic>
        <p:nvPicPr>
          <p:cNvPr id="4" name="コンテンツ プレースホルダー 16" descr="ダイアグラム&#10;&#10;自動的に生成された説明">
            <a:extLst>
              <a:ext uri="{FF2B5EF4-FFF2-40B4-BE49-F238E27FC236}">
                <a16:creationId xmlns:a16="http://schemas.microsoft.com/office/drawing/2014/main" id="{B52FC23C-716F-243D-2603-150EBC1F1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35" y="2239110"/>
            <a:ext cx="9912789" cy="4360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0A41CB-6C77-F88A-F2F9-3941B9B95C09}"/>
              </a:ext>
            </a:extLst>
          </p:cNvPr>
          <p:cNvSpPr txBox="1"/>
          <p:nvPr/>
        </p:nvSpPr>
        <p:spPr>
          <a:xfrm>
            <a:off x="7408450" y="29371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有名なお土産グループ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5220DB-BA52-4501-DD7C-0ED9174CD4E0}"/>
              </a:ext>
            </a:extLst>
          </p:cNvPr>
          <p:cNvSpPr txBox="1"/>
          <p:nvPr/>
        </p:nvSpPr>
        <p:spPr>
          <a:xfrm>
            <a:off x="7038466" y="5170975"/>
            <a:ext cx="45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地域の魅力を感じる自分向け商品グループ</a:t>
            </a:r>
          </a:p>
        </p:txBody>
      </p:sp>
    </p:spTree>
    <p:extLst>
      <p:ext uri="{BB962C8B-B14F-4D97-AF65-F5344CB8AC3E}">
        <p14:creationId xmlns:p14="http://schemas.microsoft.com/office/powerpoint/2010/main" val="294543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0CC32-5BD8-C615-99CD-5A0C57E1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856" y="230579"/>
            <a:ext cx="10018713" cy="1752599"/>
          </a:xfrm>
        </p:spPr>
        <p:txBody>
          <a:bodyPr>
            <a:normAutofit/>
          </a:bodyPr>
          <a:lstStyle/>
          <a:p>
            <a:r>
              <a:rPr lang="ja-JP" altLang="en-US" sz="4800" b="1">
                <a:latin typeface="HGMaruGothicMPRO" panose="020F0600000000000000" pitchFamily="34" charset="-128"/>
                <a:ea typeface="HGMaruGothicMPRO" panose="020F0600000000000000" pitchFamily="34" charset="-128"/>
              </a:rPr>
              <a:t>鳩サブレーの魅力</a:t>
            </a:r>
          </a:p>
        </p:txBody>
      </p:sp>
      <p:pic>
        <p:nvPicPr>
          <p:cNvPr id="17" name="コンテンツ プレースホルダー 16" descr="ダイアグラム&#10;&#10;自動的に生成された説明">
            <a:extLst>
              <a:ext uri="{FF2B5EF4-FFF2-40B4-BE49-F238E27FC236}">
                <a16:creationId xmlns:a16="http://schemas.microsoft.com/office/drawing/2014/main" id="{0BF84E4E-A8B4-A216-0038-92AD05F51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369" y="3410170"/>
            <a:ext cx="7101502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1E2FC2-CF40-3D7F-815B-C577A4A80898}"/>
              </a:ext>
            </a:extLst>
          </p:cNvPr>
          <p:cNvSpPr txBox="1"/>
          <p:nvPr/>
        </p:nvSpPr>
        <p:spPr>
          <a:xfrm>
            <a:off x="1571296" y="2708029"/>
            <a:ext cx="65433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b="1">
                <a:ea typeface="游ゴシック"/>
              </a:rPr>
              <a:t>・人にあげるのに最適！！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B96085-85F3-DDC7-28D3-ECAB66755547}"/>
              </a:ext>
            </a:extLst>
          </p:cNvPr>
          <p:cNvSpPr txBox="1"/>
          <p:nvPr/>
        </p:nvSpPr>
        <p:spPr>
          <a:xfrm>
            <a:off x="1676400" y="26660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>
              <a:ea typeface="游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3F790C-6689-D6A0-5E09-E0D6B7B18B50}"/>
              </a:ext>
            </a:extLst>
          </p:cNvPr>
          <p:cNvSpPr txBox="1"/>
          <p:nvPr/>
        </p:nvSpPr>
        <p:spPr>
          <a:xfrm>
            <a:off x="1622856" y="2050410"/>
            <a:ext cx="65433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b="1">
                <a:ea typeface="游ゴシック"/>
              </a:rPr>
              <a:t>・有名！定番！</a:t>
            </a:r>
          </a:p>
        </p:txBody>
      </p:sp>
      <p:sp>
        <p:nvSpPr>
          <p:cNvPr id="18" name="フレーム 17">
            <a:extLst>
              <a:ext uri="{FF2B5EF4-FFF2-40B4-BE49-F238E27FC236}">
                <a16:creationId xmlns:a16="http://schemas.microsoft.com/office/drawing/2014/main" id="{863F8529-06B7-BD8F-65BE-7BDD7991A8DD}"/>
              </a:ext>
            </a:extLst>
          </p:cNvPr>
          <p:cNvSpPr/>
          <p:nvPr/>
        </p:nvSpPr>
        <p:spPr>
          <a:xfrm>
            <a:off x="6259411" y="3871167"/>
            <a:ext cx="2916820" cy="77550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3A57FA4-DCD9-B057-5C45-0E92C80C4FC9}"/>
              </a:ext>
            </a:extLst>
          </p:cNvPr>
          <p:cNvSpPr txBox="1"/>
          <p:nvPr/>
        </p:nvSpPr>
        <p:spPr>
          <a:xfrm>
            <a:off x="9321657" y="41610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有名なお土産グループ</a:t>
            </a:r>
            <a:endParaRPr kumimoji="1" lang="en-US" altLang="ja-JP" dirty="0"/>
          </a:p>
        </p:txBody>
      </p:sp>
      <p:pic>
        <p:nvPicPr>
          <p:cNvPr id="14" name="Picture 2" descr="鎌倉「鳩サブレー」はスイーツやグッズも人気！銘菓の誕生秘話や店舗まで紹介 (2ページ目) - macaroni">
            <a:extLst>
              <a:ext uri="{FF2B5EF4-FFF2-40B4-BE49-F238E27FC236}">
                <a16:creationId xmlns:a16="http://schemas.microsoft.com/office/drawing/2014/main" id="{B1EDF595-D2F4-134E-8F8F-304F134C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59" y="728785"/>
            <a:ext cx="865651" cy="65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鎌倉「鳩サブレー」はスイーツやグッズも人気！銘菓の誕生秘話や店舗まで紹介 (2ページ目) - macaroni">
            <a:extLst>
              <a:ext uri="{FF2B5EF4-FFF2-40B4-BE49-F238E27FC236}">
                <a16:creationId xmlns:a16="http://schemas.microsoft.com/office/drawing/2014/main" id="{AEF1CE7D-2B30-DE4A-9F29-AFB47CFD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31" y="728785"/>
            <a:ext cx="865652" cy="65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 descr="ダイアグラム&#10;&#10;自動的に生成された説明">
            <a:extLst>
              <a:ext uri="{FF2B5EF4-FFF2-40B4-BE49-F238E27FC236}">
                <a16:creationId xmlns:a16="http://schemas.microsoft.com/office/drawing/2014/main" id="{859AF606-C5A8-E424-3EA3-0A46D584A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918" y="2667000"/>
            <a:ext cx="7101502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070CC32-5BD8-C615-99CD-5A0C57E1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26" y="527462"/>
            <a:ext cx="10881204" cy="1218210"/>
          </a:xfrm>
        </p:spPr>
        <p:txBody>
          <a:bodyPr>
            <a:normAutofit/>
          </a:bodyPr>
          <a:lstStyle/>
          <a:p>
            <a:r>
              <a:rPr lang="ja-JP" altLang="en-US" sz="4400" b="1">
                <a:latin typeface="Meiryo UI" panose="020B0604030504040204" pitchFamily="34" charset="-128"/>
                <a:ea typeface="Meiryo UI" panose="020B0604030504040204" pitchFamily="34" charset="-128"/>
              </a:rPr>
              <a:t>鳩サブレーに地域の魅力を感じてほしい！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1E2FC2-CF40-3D7F-815B-C577A4A80898}"/>
              </a:ext>
            </a:extLst>
          </p:cNvPr>
          <p:cNvSpPr txBox="1"/>
          <p:nvPr/>
        </p:nvSpPr>
        <p:spPr>
          <a:xfrm rot="840000">
            <a:off x="7222976" y="3381089"/>
            <a:ext cx="65433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b="1">
                <a:solidFill>
                  <a:srgbClr val="FF0000"/>
                </a:solidFill>
                <a:ea typeface="游ゴシック"/>
              </a:rPr>
              <a:t>・地域の魅力を感じない！！</a:t>
            </a:r>
          </a:p>
        </p:txBody>
      </p:sp>
      <p:pic>
        <p:nvPicPr>
          <p:cNvPr id="7" name="図 7" descr="止まるミツバチ">
            <a:extLst>
              <a:ext uri="{FF2B5EF4-FFF2-40B4-BE49-F238E27FC236}">
                <a16:creationId xmlns:a16="http://schemas.microsoft.com/office/drawing/2014/main" id="{8F0D3051-05C0-5EFB-0664-A255EAD2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55" y="3844158"/>
            <a:ext cx="2743200" cy="27432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3F790C-6689-D6A0-5E09-E0D6B7B18B50}"/>
              </a:ext>
            </a:extLst>
          </p:cNvPr>
          <p:cNvSpPr txBox="1"/>
          <p:nvPr/>
        </p:nvSpPr>
        <p:spPr>
          <a:xfrm rot="21060000">
            <a:off x="981158" y="2086173"/>
            <a:ext cx="65433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b="1">
                <a:solidFill>
                  <a:srgbClr val="FF0000"/>
                </a:solidFill>
                <a:ea typeface="游ゴシック"/>
              </a:rPr>
              <a:t>・自分用には買うほどではない！！</a:t>
            </a: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0C5BA117-A46C-B821-B1DA-7FB144FAF159}"/>
              </a:ext>
            </a:extLst>
          </p:cNvPr>
          <p:cNvSpPr/>
          <p:nvPr/>
        </p:nvSpPr>
        <p:spPr>
          <a:xfrm>
            <a:off x="3888210" y="3518704"/>
            <a:ext cx="4260367" cy="177796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5DDE5B-EAC9-4EB3-E30F-05E51ABBBA74}"/>
              </a:ext>
            </a:extLst>
          </p:cNvPr>
          <p:cNvSpPr txBox="1"/>
          <p:nvPr/>
        </p:nvSpPr>
        <p:spPr>
          <a:xfrm>
            <a:off x="7525107" y="5986901"/>
            <a:ext cx="45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地域の魅力を感じる自分向け商品グループ</a:t>
            </a:r>
          </a:p>
        </p:txBody>
      </p:sp>
    </p:spTree>
    <p:extLst>
      <p:ext uri="{BB962C8B-B14F-4D97-AF65-F5344CB8AC3E}">
        <p14:creationId xmlns:p14="http://schemas.microsoft.com/office/powerpoint/2010/main" val="28264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5" descr="図形&#10;&#10;説明は自動で生成されたものです">
            <a:extLst>
              <a:ext uri="{FF2B5EF4-FFF2-40B4-BE49-F238E27FC236}">
                <a16:creationId xmlns:a16="http://schemas.microsoft.com/office/drawing/2014/main" id="{706DCC38-7DBD-0863-F2F6-EF75F76B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1" y="76546"/>
            <a:ext cx="2708565" cy="3102724"/>
          </a:xfrm>
          <a:prstGeom prst="rect">
            <a:avLst/>
          </a:prstGeom>
        </p:spPr>
      </p:pic>
      <p:pic>
        <p:nvPicPr>
          <p:cNvPr id="13" name="図 13" descr="図形, 四角形&#10;&#10;説明は自動で生成されたものです">
            <a:extLst>
              <a:ext uri="{FF2B5EF4-FFF2-40B4-BE49-F238E27FC236}">
                <a16:creationId xmlns:a16="http://schemas.microsoft.com/office/drawing/2014/main" id="{5BBDD407-7304-8376-A896-CE45986B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54" y="4719924"/>
            <a:ext cx="3332019" cy="2070969"/>
          </a:xfrm>
          <a:prstGeom prst="rect">
            <a:avLst/>
          </a:prstGeom>
        </p:spPr>
      </p:pic>
      <p:pic>
        <p:nvPicPr>
          <p:cNvPr id="12" name="図 12" descr="図形, 四角形&#10;&#10;説明は自動で生成されたものです">
            <a:extLst>
              <a:ext uri="{FF2B5EF4-FFF2-40B4-BE49-F238E27FC236}">
                <a16:creationId xmlns:a16="http://schemas.microsoft.com/office/drawing/2014/main" id="{AC6F7974-ED9C-5192-DB73-EAB8862B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28" y="3299836"/>
            <a:ext cx="2685473" cy="3491057"/>
          </a:xfrm>
          <a:prstGeom prst="rect">
            <a:avLst/>
          </a:prstGeom>
        </p:spPr>
      </p:pic>
      <p:pic>
        <p:nvPicPr>
          <p:cNvPr id="11" name="図 11" descr="背景パターン&#10;&#10;説明は自動で生成されたものです">
            <a:extLst>
              <a:ext uri="{FF2B5EF4-FFF2-40B4-BE49-F238E27FC236}">
                <a16:creationId xmlns:a16="http://schemas.microsoft.com/office/drawing/2014/main" id="{AF252FBA-FCA0-989D-5789-46EF1D9CB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81" y="413328"/>
            <a:ext cx="3525689" cy="63777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A5FD-5479-E371-302B-A33EFF0C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42" y="1152308"/>
            <a:ext cx="10018713" cy="759690"/>
          </a:xfrm>
        </p:spPr>
        <p:txBody>
          <a:bodyPr>
            <a:normAutofit fontScale="90000"/>
          </a:bodyPr>
          <a:lstStyle/>
          <a:p>
            <a:r>
              <a:rPr lang="ja-JP" altLang="en-US" sz="5400" b="1">
                <a:latin typeface="HGMaruGothicMPRO" panose="020F0600000000000000" pitchFamily="34" charset="-128"/>
                <a:ea typeface="HGMaruGothicMPRO" panose="020F0600000000000000" pitchFamily="34" charset="-128"/>
              </a:rPr>
              <a:t>東京ばな奈</a:t>
            </a:r>
            <a:endParaRPr kumimoji="1" lang="ja-JP" altLang="en-US" sz="5400" b="1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  <p:pic>
        <p:nvPicPr>
          <p:cNvPr id="4" name="図 4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2D34ABA6-9C00-6580-8DC0-6A928FC7F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32671" y="2080343"/>
            <a:ext cx="3700939" cy="1939711"/>
          </a:xfrm>
        </p:spPr>
      </p:pic>
      <p:pic>
        <p:nvPicPr>
          <p:cNvPr id="5" name="図 5">
            <a:extLst>
              <a:ext uri="{FF2B5EF4-FFF2-40B4-BE49-F238E27FC236}">
                <a16:creationId xmlns:a16="http://schemas.microsoft.com/office/drawing/2014/main" id="{2BA51E66-4608-1FFA-FBEB-645D69E80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6883" y="3380631"/>
            <a:ext cx="2683669" cy="1841822"/>
          </a:xfrm>
          <a:prstGeom prst="rect">
            <a:avLst/>
          </a:prstGeom>
        </p:spPr>
      </p:pic>
      <p:pic>
        <p:nvPicPr>
          <p:cNvPr id="6" name="図 6">
            <a:extLst>
              <a:ext uri="{FF2B5EF4-FFF2-40B4-BE49-F238E27FC236}">
                <a16:creationId xmlns:a16="http://schemas.microsoft.com/office/drawing/2014/main" id="{FF097FCC-CE67-8C18-E23E-B3F73771C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6377" y="5197316"/>
            <a:ext cx="3040856" cy="1594961"/>
          </a:xfrm>
          <a:prstGeom prst="rect">
            <a:avLst/>
          </a:prstGeom>
        </p:spPr>
      </p:pic>
      <p:pic>
        <p:nvPicPr>
          <p:cNvPr id="7" name="図 7">
            <a:extLst>
              <a:ext uri="{FF2B5EF4-FFF2-40B4-BE49-F238E27FC236}">
                <a16:creationId xmlns:a16="http://schemas.microsoft.com/office/drawing/2014/main" id="{E931F7A6-5B8A-8CE0-CA1B-B47832A9CA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8687" y="1478756"/>
            <a:ext cx="2690811" cy="193595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A61DAF-35AC-5029-304B-7B7DF8E135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8727" y="4219329"/>
            <a:ext cx="2133004" cy="25619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31F653F-29A0-56FF-8A88-9C1B547219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5600" y="145620"/>
            <a:ext cx="2012158" cy="202089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B81D7CA-94AA-F20A-A3C2-7D44E16CE9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6066" y="5001884"/>
            <a:ext cx="2874443" cy="162442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DE5430-1654-3E5A-BDE2-7B5F4B769A89}"/>
              </a:ext>
            </a:extLst>
          </p:cNvPr>
          <p:cNvSpPr txBox="1"/>
          <p:nvPr/>
        </p:nvSpPr>
        <p:spPr>
          <a:xfrm>
            <a:off x="8303490" y="660400"/>
            <a:ext cx="350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HGｺﾞｼｯｸM"/>
              </a:rPr>
              <a:t>　</a:t>
            </a:r>
            <a:r>
              <a:rPr lang="ja-JP" altLang="en-US" sz="2000" b="1">
                <a:ea typeface="HGｺﾞｼｯｸM"/>
              </a:rPr>
              <a:t>かわいいパッケージ！</a:t>
            </a:r>
            <a:endParaRPr lang="ja-JP" sz="2000" b="1">
              <a:ea typeface="HGｺﾞｼｯｸM"/>
            </a:endParaRPr>
          </a:p>
          <a:p>
            <a:r>
              <a:rPr lang="ja-JP" altLang="en-US" sz="2000" b="1">
                <a:ea typeface="HGｺﾞｼｯｸM"/>
              </a:rPr>
              <a:t>コラボ商品を集めてみたい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872768-5BCA-483C-47BB-F6CC9EDB3674}"/>
              </a:ext>
            </a:extLst>
          </p:cNvPr>
          <p:cNvSpPr txBox="1"/>
          <p:nvPr/>
        </p:nvSpPr>
        <p:spPr>
          <a:xfrm>
            <a:off x="1103456" y="3516457"/>
            <a:ext cx="28009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b="1">
                <a:latin typeface="HGMaruGothicMPRO"/>
                <a:ea typeface="HGMaruGothicMPRO"/>
              </a:rPr>
              <a:t>アイスとのフレーバー</a:t>
            </a:r>
          </a:p>
          <a:p>
            <a:r>
              <a:rPr lang="ja-JP" altLang="en-US" sz="2000" b="1">
                <a:latin typeface="HGMaruGothicMPRO"/>
                <a:ea typeface="HGMaruGothicMPRO"/>
              </a:rPr>
              <a:t>　　　コラボ！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BB2CCC-25EB-96FE-FB7E-9A4AA860AF9F}"/>
              </a:ext>
            </a:extLst>
          </p:cNvPr>
          <p:cNvSpPr txBox="1"/>
          <p:nvPr/>
        </p:nvSpPr>
        <p:spPr>
          <a:xfrm>
            <a:off x="1315603" y="2250786"/>
            <a:ext cx="30433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b="1">
                <a:latin typeface="HGMaruGothicMPRO"/>
                <a:ea typeface="HGMaruGothicMPRO"/>
              </a:rPr>
              <a:t>HPにアレンジレシピ</a:t>
            </a:r>
            <a:endParaRPr lang="ja-JP">
              <a:latin typeface="HGMaruGothicMPRO"/>
              <a:ea typeface="HGMaruGothicMPRO"/>
            </a:endParaRPr>
          </a:p>
          <a:p>
            <a:r>
              <a:rPr lang="ja-JP" altLang="en-US" b="1">
                <a:latin typeface="HGMaruGothicMPRO"/>
                <a:ea typeface="HGMaruGothicMPRO"/>
              </a:rPr>
              <a:t>　　　掲載！</a:t>
            </a:r>
            <a:endParaRPr lang="ja-JP">
              <a:latin typeface="HGMaruGothicMPRO"/>
              <a:ea typeface="HGMaruGothicMPRO"/>
            </a:endParaRPr>
          </a:p>
          <a:p>
            <a:r>
              <a:rPr lang="ja-JP" altLang="en-US" b="1">
                <a:latin typeface="HGMaruGothicMPRO"/>
                <a:ea typeface="HGMaruGothicMPRO"/>
              </a:rPr>
              <a:t>　試してみたくなる</a:t>
            </a:r>
            <a:endParaRPr lang="ja-JP" b="1">
              <a:latin typeface="HGMaruGothicMPRO"/>
              <a:ea typeface="HGMaruGothicMPRO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AF3C24-1AE9-AEF7-63B1-16300F85BD19}"/>
              </a:ext>
            </a:extLst>
          </p:cNvPr>
          <p:cNvSpPr txBox="1"/>
          <p:nvPr/>
        </p:nvSpPr>
        <p:spPr>
          <a:xfrm>
            <a:off x="4010026" y="81193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b="1">
                <a:latin typeface="HGMaruGothicMPRO"/>
                <a:ea typeface="HGMaruGothicMPRO"/>
              </a:rPr>
              <a:t>自分のための</a:t>
            </a:r>
          </a:p>
        </p:txBody>
      </p:sp>
    </p:spTree>
    <p:extLst>
      <p:ext uri="{BB962C8B-B14F-4D97-AF65-F5344CB8AC3E}">
        <p14:creationId xmlns:p14="http://schemas.microsoft.com/office/powerpoint/2010/main" val="4036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CD2F605-77BD-4D9C-BC95-97EB75D6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40259AB5-8B5C-4CD4-AE10-7A177BB73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DB110D97-363A-40D5-98E8-D367DFCFB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30DC9DB4-96D0-47E9-A6E5-1590DED8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8CA317D7-424B-4887-BEDF-18EF7915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ACF40F67-B16B-4E7F-A595-0EF37006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EB2264F1-4BB6-4403-A681-A463AA730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7728DE0-08FC-4361-9A63-45CBB2F8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A667A12-75E6-4C14-B996-78D64D0D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1" y="-4763"/>
            <a:ext cx="5014912" cy="6862763"/>
            <a:chOff x="2928938" y="-4763"/>
            <a:chExt cx="5014912" cy="6862763"/>
          </a:xfrm>
        </p:grpSpPr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AD0FC92B-A5F9-4EC9-9B43-E0E51FF36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4588CEB3-C971-48D0-A821-03C8A6D4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F5A8442E-4D26-43EA-9720-64CB2B1F4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ACB971D7-7BC0-4EA1-85EF-DC12CC6C4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53C69F8D-0C8A-4B52-9AA7-87514BD7E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74C44AF1-D2D7-4897-962C-579034FED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60F711-CDFA-FE3E-932E-222F63A3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97" y="-157070"/>
            <a:ext cx="6493701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ja-JP" altLang="en-US" sz="5400" b="1">
                <a:latin typeface="HGMaruGothicMPRO" panose="020F0600000000000000" pitchFamily="34" charset="-128"/>
                <a:ea typeface="HGMaruGothicMPRO" panose="020F0600000000000000" pitchFamily="34" charset="-128"/>
              </a:rPr>
              <a:t>食べ歩きによる地域の魅力化</a:t>
            </a:r>
            <a:endParaRPr lang="en-US" altLang="ja-JP" sz="5400" b="1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2834858D-16F7-B945-9EB2-2CD99B77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0690" y="3123648"/>
            <a:ext cx="6331118" cy="2465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ja-JP" altLang="en-US" sz="2100">
                <a:ea typeface="HGｺﾞｼｯｸM"/>
              </a:rPr>
              <a:t>　</a:t>
            </a:r>
            <a:r>
              <a:rPr lang="ja-JP" altLang="en-US" sz="2400" b="1">
                <a:solidFill>
                  <a:srgbClr val="00B0F0"/>
                </a:solidFill>
                <a:ea typeface="HGMaruGothicMPRO" panose="020F0600000000000000" pitchFamily="34" charset="-128"/>
              </a:rPr>
              <a:t>鎌倉の小町通り</a:t>
            </a:r>
            <a:r>
              <a:rPr lang="ja-JP" altLang="en-US" sz="2400">
                <a:ea typeface="HGMaruGothicMPRO" panose="020F0600000000000000" pitchFamily="34" charset="-128"/>
              </a:rPr>
              <a:t>や</a:t>
            </a:r>
            <a:r>
              <a:rPr lang="ja-JP" altLang="en-US" sz="2400" b="1">
                <a:solidFill>
                  <a:srgbClr val="00B0F0"/>
                </a:solidFill>
                <a:ea typeface="HGMaruGothicMPRO" panose="020F0600000000000000" pitchFamily="34" charset="-128"/>
              </a:rPr>
              <a:t>横浜の中華街</a:t>
            </a:r>
            <a:r>
              <a:rPr lang="ja-JP" altLang="en-US" sz="2400">
                <a:ea typeface="HGMaruGothicMPRO" panose="020F0600000000000000" pitchFamily="34" charset="-128"/>
              </a:rPr>
              <a:t>など食べ歩きスポットがあることにより、</a:t>
            </a:r>
            <a:r>
              <a:rPr lang="ja-JP" altLang="en-US" sz="2400" b="1">
                <a:ea typeface="HGMaruGothicMPRO" panose="020F0600000000000000" pitchFamily="34" charset="-128"/>
              </a:rPr>
              <a:t>多くの</a:t>
            </a:r>
            <a:r>
              <a:rPr lang="ja-JP" altLang="en-US" sz="2400" b="1">
                <a:solidFill>
                  <a:schemeClr val="accent5"/>
                </a:solidFill>
                <a:ea typeface="HGMaruGothicMPRO" panose="020F0600000000000000" pitchFamily="34" charset="-128"/>
              </a:rPr>
              <a:t>観光客</a:t>
            </a:r>
            <a:r>
              <a:rPr lang="ja-JP" altLang="en-US" sz="2400">
                <a:ea typeface="HGMaruGothicMPRO" panose="020F0600000000000000" pitchFamily="34" charset="-128"/>
              </a:rPr>
              <a:t>を呼びその</a:t>
            </a:r>
            <a:r>
              <a:rPr lang="ja-JP" altLang="en-US" sz="2400" b="1">
                <a:solidFill>
                  <a:srgbClr val="00B0F0"/>
                </a:solidFill>
                <a:ea typeface="HGMaruGothicMPRO" panose="020F0600000000000000" pitchFamily="34" charset="-128"/>
              </a:rPr>
              <a:t>地域の魅力化</a:t>
            </a:r>
            <a:r>
              <a:rPr lang="ja-JP" altLang="en-US" sz="2400">
                <a:ea typeface="HGMaruGothicMPRO" panose="020F0600000000000000" pitchFamily="34" charset="-128"/>
              </a:rPr>
              <a:t>につながります！</a:t>
            </a:r>
            <a:endParaRPr lang="en-US" altLang="ja-JP" sz="2400">
              <a:ea typeface="HGMaruGothicMPRO" panose="020F0600000000000000" pitchFamily="34" charset="-128"/>
            </a:endParaRPr>
          </a:p>
          <a:p>
            <a:pPr marL="0" indent="0" algn="r">
              <a:buNone/>
            </a:pPr>
            <a:r>
              <a:rPr lang="ja-JP" altLang="en-US" sz="2400">
                <a:ea typeface="HGMaruGothicMPRO" panose="020F0600000000000000" pitchFamily="34" charset="-128"/>
              </a:rPr>
              <a:t>そこで鳩サブレーも食べ歩きをしてもらい地域の魅力の一つにつなげていきたい！</a:t>
            </a:r>
          </a:p>
          <a:p>
            <a:pPr marL="0" indent="0" algn="r">
              <a:buNone/>
            </a:pPr>
            <a:endParaRPr lang="ja-JP" altLang="en-US" sz="2400">
              <a:ea typeface="HGｺﾞｼｯｸM"/>
            </a:endParaRPr>
          </a:p>
        </p:txBody>
      </p:sp>
      <p:pic>
        <p:nvPicPr>
          <p:cNvPr id="12" name="図 12">
            <a:extLst>
              <a:ext uri="{FF2B5EF4-FFF2-40B4-BE49-F238E27FC236}">
                <a16:creationId xmlns:a16="http://schemas.microsoft.com/office/drawing/2014/main" id="{57B3AA11-66DC-50C6-6F01-0C51381A5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97" r="11104"/>
          <a:stretch/>
        </p:blipFill>
        <p:spPr>
          <a:xfrm>
            <a:off x="20" y="1850184"/>
            <a:ext cx="5448280" cy="5007817"/>
          </a:xfrm>
          <a:custGeom>
            <a:avLst/>
            <a:gdLst/>
            <a:ahLst/>
            <a:cxnLst/>
            <a:rect l="l" t="t" r="r" b="b"/>
            <a:pathLst>
              <a:path w="5448300" h="5007817">
                <a:moveTo>
                  <a:pt x="0" y="0"/>
                </a:moveTo>
                <a:lnTo>
                  <a:pt x="2872397" y="716034"/>
                </a:lnTo>
                <a:lnTo>
                  <a:pt x="5448300" y="5003584"/>
                </a:lnTo>
                <a:lnTo>
                  <a:pt x="0" y="5007817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13" name="図 13">
            <a:extLst>
              <a:ext uri="{FF2B5EF4-FFF2-40B4-BE49-F238E27FC236}">
                <a16:creationId xmlns:a16="http://schemas.microsoft.com/office/drawing/2014/main" id="{B22D86BA-2306-4D75-B6E9-967B1648D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0" r="2196"/>
          <a:stretch/>
        </p:blipFill>
        <p:spPr>
          <a:xfrm>
            <a:off x="20" y="10"/>
            <a:ext cx="3513646" cy="2566206"/>
          </a:xfrm>
          <a:custGeom>
            <a:avLst/>
            <a:gdLst/>
            <a:ahLst/>
            <a:cxnLst/>
            <a:rect l="l" t="t" r="r" b="b"/>
            <a:pathLst>
              <a:path w="3513666" h="2566216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2872397" y="2566216"/>
                </a:lnTo>
                <a:lnTo>
                  <a:pt x="0" y="1850183"/>
                </a:lnTo>
                <a:close/>
              </a:path>
            </a:pathLst>
          </a:custGeom>
          <a:ln w="38100">
            <a:noFill/>
          </a:ln>
          <a:effectLst/>
        </p:spPr>
      </p:pic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8896A2C-228D-4C37-B4A4-2BD326E0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0000">
            <a:off x="-47722" y="2178565"/>
            <a:ext cx="300937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74DF8-31B0-29B5-A0AA-8C8F2D33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56112"/>
            <a:ext cx="10018713" cy="1168729"/>
          </a:xfrm>
        </p:spPr>
        <p:txBody>
          <a:bodyPr>
            <a:normAutofit/>
          </a:bodyPr>
          <a:lstStyle/>
          <a:p>
            <a:r>
              <a:rPr lang="ja-JP" altLang="en-US" sz="4800" b="1">
                <a:latin typeface="HGMaruGothicMPRO" panose="020F0600000000000000" pitchFamily="34" charset="-128"/>
                <a:ea typeface="HGMaruGothicMPRO" panose="020F0600000000000000" pitchFamily="34" charset="-128"/>
              </a:rPr>
              <a:t>どの様に売り出していくか？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041948-784C-AB28-7B59-547D7882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6890" y="2355924"/>
            <a:ext cx="4607188" cy="576262"/>
          </a:xfrm>
        </p:spPr>
        <p:txBody>
          <a:bodyPr/>
          <a:lstStyle/>
          <a:p>
            <a:r>
              <a:rPr lang="ja-JP" altLang="en-US" b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小さいサイズで販売</a:t>
            </a:r>
            <a:endParaRPr kumimoji="1" lang="ja-JP" altLang="en-US" b="1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F18ABE-0491-8AF0-A8C9-EDBCEBEE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1630" y="4127205"/>
            <a:ext cx="4895056" cy="1693862"/>
          </a:xfrm>
        </p:spPr>
        <p:txBody>
          <a:bodyPr>
            <a:normAutofit fontScale="32500" lnSpcReduction="20000"/>
          </a:bodyPr>
          <a:lstStyle/>
          <a:p>
            <a:pPr marL="0" indent="0">
              <a:buClr>
                <a:srgbClr val="1287C3"/>
              </a:buClr>
              <a:buNone/>
            </a:pPr>
            <a:endParaRPr lang="en-US" altLang="ja-JP" sz="2400">
              <a:ea typeface="HGｺﾞｼｯｸM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altLang="ja-JP" sz="2400">
              <a:ea typeface="HGｺﾞｼｯｸM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ja-JP" altLang="en-US" sz="8600" b="1">
                <a:ea typeface="HGｺﾞｼｯｸM"/>
              </a:rPr>
              <a:t>手軽に食べられる！</a:t>
            </a:r>
            <a:endParaRPr lang="en-US" altLang="ja-JP" sz="8600" b="1">
              <a:ea typeface="HGｺﾞｼｯｸM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ja-JP" altLang="en-US" sz="8600" b="1">
                <a:ea typeface="HGｺﾞｼｯｸM"/>
              </a:rPr>
              <a:t>子供でも</a:t>
            </a:r>
            <a:r>
              <a:rPr lang="ja-JP" sz="8600" b="1">
                <a:ea typeface="HGｺﾞｼｯｸM"/>
              </a:rPr>
              <a:t>食べ</a:t>
            </a:r>
            <a:r>
              <a:rPr lang="ja-JP" altLang="en-US" sz="8600" b="1">
                <a:ea typeface="HGｺﾞｼｯｸM"/>
              </a:rPr>
              <a:t>やすい！</a:t>
            </a:r>
            <a:endParaRPr lang="ja-JP" sz="8600" b="1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ja-JP" altLang="en-US" sz="2400">
              <a:ea typeface="HGｺﾞｼｯｸM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CFB035-31AC-38C1-E1A4-C01C99407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3667" y="2768380"/>
            <a:ext cx="5542874" cy="566366"/>
          </a:xfrm>
        </p:spPr>
        <p:txBody>
          <a:bodyPr/>
          <a:lstStyle/>
          <a:p>
            <a:r>
              <a:rPr lang="ja-JP" altLang="en-US" b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鳩サブレーを使ったアイスやバターサンドに！！</a:t>
            </a:r>
            <a:endParaRPr kumimoji="1" lang="ja-JP" altLang="en-US" b="1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0F4003-B013-1817-6A53-30A9B1DE6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3667" y="4619323"/>
            <a:ext cx="4895056" cy="1426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800" b="1">
                <a:ea typeface="HGｺﾞｼｯｸM"/>
              </a:rPr>
              <a:t>食べ歩き可能な商品に！</a:t>
            </a: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35C810AF-669B-E743-BF1D-4C1970D2A4BA}"/>
              </a:ext>
            </a:extLst>
          </p:cNvPr>
          <p:cNvSpPr/>
          <p:nvPr/>
        </p:nvSpPr>
        <p:spPr>
          <a:xfrm>
            <a:off x="2873821" y="3559670"/>
            <a:ext cx="1046663" cy="732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1" descr="感心しないにわとり">
            <a:extLst>
              <a:ext uri="{FF2B5EF4-FFF2-40B4-BE49-F238E27FC236}">
                <a16:creationId xmlns:a16="http://schemas.microsoft.com/office/drawing/2014/main" id="{51069657-3834-1DD5-CE6F-530D5E5E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719" y="4396421"/>
            <a:ext cx="2743200" cy="2743200"/>
          </a:xfrm>
          <a:prstGeom prst="rect">
            <a:avLst/>
          </a:prstGeom>
        </p:spPr>
      </p:pic>
      <p:sp>
        <p:nvSpPr>
          <p:cNvPr id="13" name="下矢印 12">
            <a:extLst>
              <a:ext uri="{FF2B5EF4-FFF2-40B4-BE49-F238E27FC236}">
                <a16:creationId xmlns:a16="http://schemas.microsoft.com/office/drawing/2014/main" id="{B7802C20-EAFE-A64E-BC39-1585D8C2D021}"/>
              </a:ext>
            </a:extLst>
          </p:cNvPr>
          <p:cNvSpPr/>
          <p:nvPr/>
        </p:nvSpPr>
        <p:spPr>
          <a:xfrm>
            <a:off x="7941121" y="3559669"/>
            <a:ext cx="1046663" cy="732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3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5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86" name="Rectangle 6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9D4BA78-EE2E-91CC-94E8-41C575E8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ja-JP" sz="4800" b="1"/>
              <a:t>Thank you for listening</a:t>
            </a:r>
          </a:p>
        </p:txBody>
      </p:sp>
      <p:grpSp>
        <p:nvGrpSpPr>
          <p:cNvPr id="87" name="Group 6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5" descr="しゃべるチンパンジー">
            <a:extLst>
              <a:ext uri="{FF2B5EF4-FFF2-40B4-BE49-F238E27FC236}">
                <a16:creationId xmlns:a16="http://schemas.microsoft.com/office/drawing/2014/main" id="{CB83C2B4-08E4-7157-A032-48EC181B9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4" r="4622" b="2"/>
          <a:stretch/>
        </p:blipFill>
        <p:spPr>
          <a:xfrm>
            <a:off x="1318369" y="1011765"/>
            <a:ext cx="5521140" cy="454670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235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238</Words>
  <Application>Microsoft Macintosh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HGSGothicE</vt:lpstr>
      <vt:lpstr>HGSSoeiKakugothicUB</vt:lpstr>
      <vt:lpstr>HGｺﾞｼｯｸM</vt:lpstr>
      <vt:lpstr>HGMaruGothicMPRO</vt:lpstr>
      <vt:lpstr>Hiragino Kaku Gothic Std W8</vt:lpstr>
      <vt:lpstr>Meiryo UI</vt:lpstr>
      <vt:lpstr>Arial</vt:lpstr>
      <vt:lpstr>Corbel</vt:lpstr>
      <vt:lpstr>Parallax</vt:lpstr>
      <vt:lpstr>鳩サブレー</vt:lpstr>
      <vt:lpstr>食べ歩き用商品にする</vt:lpstr>
      <vt:lpstr>クラスター分析のグループ分け</vt:lpstr>
      <vt:lpstr>鳩サブレーの魅力</vt:lpstr>
      <vt:lpstr>鳩サブレーに地域の魅力を感じてほしい！</vt:lpstr>
      <vt:lpstr>東京ばな奈</vt:lpstr>
      <vt:lpstr>食べ歩きによる地域の魅力化</vt:lpstr>
      <vt:lpstr>どの様に売り出していくか？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202101979</dc:creator>
  <cp:lastModifiedBy>202101979</cp:lastModifiedBy>
  <cp:revision>1</cp:revision>
  <dcterms:created xsi:type="dcterms:W3CDTF">2022-05-23T04:46:01Z</dcterms:created>
  <dcterms:modified xsi:type="dcterms:W3CDTF">2022-05-23T08:00:49Z</dcterms:modified>
</cp:coreProperties>
</file>