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6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95EDC8-14CB-44D5-8DC6-2ECBE4F8B46E}" v="45" dt="2021-11-16T07:04:31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E7F8F8-3B4C-484D-A919-E63977B59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1502867-6A32-4FCB-AD76-E8901E0B6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F0712B-A0F1-4340-A731-4CFB662B8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CF1F-5CBC-48FD-8929-DF185ABAA75E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1CF620-7B22-4721-B579-43434FE0D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E8C817-0483-40F7-9027-C01F96959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7AF4-7E11-4464-85FD-B7B4FFE11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82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1170C-A71C-4947-92F8-15459F8C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85C310-2F03-4EE7-A5DE-31E8AD16F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A06827-B2CD-42B8-A43F-92C0F5DD5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CF1F-5CBC-48FD-8929-DF185ABAA75E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F0BF0E-841E-4FFC-8CCF-EE87CCCDE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412A85-5C7C-4DE1-9088-69507FA2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7AF4-7E11-4464-85FD-B7B4FFE11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35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A5E8280-77DE-436E-878B-305C5429C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900484-7B06-44F6-854D-A935D3FD3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830270-11A7-4E81-A90C-D43B73B9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CF1F-5CBC-48FD-8929-DF185ABAA75E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C24B7D-3CEE-4113-B2FF-717491F5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FD8E64-E046-4E19-8F56-4920923F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7AF4-7E11-4464-85FD-B7B4FFE11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50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BC96D7-6C4E-4A4F-9C73-66E6BE9E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9B470D-37FF-4502-BB2C-378C17BD0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EAEA51-25B2-4033-8387-3EF6ADC4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CF1F-5CBC-48FD-8929-DF185ABAA75E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C9671E-D9D7-49DC-9A65-715228E8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245A78-E0FF-4A89-BAC5-51E33F0A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7AF4-7E11-4464-85FD-B7B4FFE11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869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B3542F-300A-4BE0-BC65-2C7C054C3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B8C5DD-CCC6-4C22-B8D8-26C443EE3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337404-4EA6-44C3-919D-18A1A334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CF1F-5CBC-48FD-8929-DF185ABAA75E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5AE90F-1B7E-49C0-9196-4282C135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8FB565-6B80-47F5-9672-C25B1217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7AF4-7E11-4464-85FD-B7B4FFE11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05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9E4EB0-853C-4341-ADE9-AF692A0D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A7296F-0EBA-450E-9787-8CCC1E627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3B2067-B1D4-4F08-8B58-C6197E2DD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63826A-1BDE-4184-AE03-AAD08B7B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CF1F-5CBC-48FD-8929-DF185ABAA75E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65DFAC-2A62-4824-AAB7-0DA4F939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9EF03A-8014-4862-A73D-C19AE521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7AF4-7E11-4464-85FD-B7B4FFE11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05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E7346-19D7-40CB-8E63-9025F1F44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66B150-9A95-4206-A4F4-1E24B29E0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5FD9F0-11F0-469E-A8EC-EB23D2973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E5006C2-12F6-41F6-B137-62EFD48FA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9FD9F7C-6AA2-454F-8F6A-C18C26CA6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BB1E416-4B88-4A04-AD71-658A8489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CF1F-5CBC-48FD-8929-DF185ABAA75E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68B164A-B366-4109-A925-540DF1BB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63FAA2E-0C87-4EC8-8F56-12117639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7AF4-7E11-4464-85FD-B7B4FFE11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58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7B40C5-055F-43DE-B279-6A97DFE8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76494E4-CB34-4D9E-803E-95081767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CF1F-5CBC-48FD-8929-DF185ABAA75E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3085780-2C78-4D6C-ACD0-A36AC8251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24D064-98B2-4BC3-9115-31926740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7AF4-7E11-4464-85FD-B7B4FFE11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16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539E9A6-E8AE-4C7B-8A99-087BDA143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CF1F-5CBC-48FD-8929-DF185ABAA75E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AE3116-8094-42F8-BE02-02B9676E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87BB30-A114-4C2A-ADBB-DB3AED8E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7AF4-7E11-4464-85FD-B7B4FFE11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762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D59E66-8FEC-4FD2-8AE8-84B432D60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80C31E-F296-40C5-BA36-88CBA0E70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75C6F5-EE8C-4918-B86C-CC0CBD0C5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4E9E80-F49F-45A2-AB4B-1F913473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CF1F-5CBC-48FD-8929-DF185ABAA75E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6FFB1E-2435-4C34-989A-F219591D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42E979-AEA7-46CC-B91E-ADF34D75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7AF4-7E11-4464-85FD-B7B4FFE11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93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616C99-EB33-4908-BE39-1EEB305C8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BEA81B8-7418-41A7-A132-E1FDA3604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DACE68-9767-4E7E-A896-4E7EFAB79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BF5544-AE3A-4A5B-BE82-F355DECF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CF1F-5CBC-48FD-8929-DF185ABAA75E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D7E171-0708-44F2-B836-49DE83C2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D3F646-F436-4E66-974F-447EA73A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7AF4-7E11-4464-85FD-B7B4FFE11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0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69FA5E6-EA00-4D14-8A2B-2796684E6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A74EEB-47F1-4FFE-8D0B-0C6477829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F5E324-338A-4F95-8110-BBF8D14CC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6CF1F-5CBC-48FD-8929-DF185ABAA75E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2C590C-1C23-4E15-987D-5D5104E3E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56C759-60A8-43AC-B450-3FB0CBAE2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07AF4-7E11-4464-85FD-B7B4FFE11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36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F833C0-CFFC-4FDB-A00D-4A035BC0A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333653" cy="2387600"/>
          </a:xfrm>
        </p:spPr>
        <p:txBody>
          <a:bodyPr/>
          <a:lstStyle/>
          <a:p>
            <a:r>
              <a:rPr kumimoji="1" lang="ja-JP" altLang="en-US" dirty="0"/>
              <a:t>おすすめ物件があるエリア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0A80FD-BCA5-43DD-8DA3-5EA03E04F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1718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4</a:t>
            </a:r>
            <a:r>
              <a:rPr kumimoji="1" lang="ja-JP" altLang="en-US" sz="3200" dirty="0"/>
              <a:t>班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25F3269-2AC0-4A5F-92F4-6BFEEDCC6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71" y="3435609"/>
            <a:ext cx="3286836" cy="3188232"/>
          </a:xfrm>
          <a:prstGeom prst="rect">
            <a:avLst/>
          </a:prstGeom>
        </p:spPr>
      </p:pic>
      <p:pic>
        <p:nvPicPr>
          <p:cNvPr id="7" name="図 6" descr="屋外, 建物, 草, 時計 が含まれている画像&#10;&#10;自動的に生成された説明">
            <a:extLst>
              <a:ext uri="{FF2B5EF4-FFF2-40B4-BE49-F238E27FC236}">
                <a16:creationId xmlns:a16="http://schemas.microsoft.com/office/drawing/2014/main" id="{4629BBE1-8B08-4B0B-953D-0B6FEA5B5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479" y="3612117"/>
            <a:ext cx="2909570" cy="2909570"/>
          </a:xfrm>
          <a:prstGeom prst="rect">
            <a:avLst/>
          </a:prstGeom>
        </p:spPr>
      </p:pic>
      <p:pic>
        <p:nvPicPr>
          <p:cNvPr id="9" name="図 8" descr="黒い背景と白い文字&#10;&#10;自動的に生成された説明">
            <a:extLst>
              <a:ext uri="{FF2B5EF4-FFF2-40B4-BE49-F238E27FC236}">
                <a16:creationId xmlns:a16="http://schemas.microsoft.com/office/drawing/2014/main" id="{0F112D42-0BBC-4A14-BFC6-ADCC36FF3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345" y="-16342"/>
            <a:ext cx="1675195" cy="2638102"/>
          </a:xfrm>
          <a:prstGeom prst="rect">
            <a:avLst/>
          </a:prstGeom>
        </p:spPr>
      </p:pic>
      <p:pic>
        <p:nvPicPr>
          <p:cNvPr id="11" name="図 10" descr="ケーキ, レゴ, テーブル, 誕生日 が含まれている画像&#10;&#10;自動的に生成された説明">
            <a:extLst>
              <a:ext uri="{FF2B5EF4-FFF2-40B4-BE49-F238E27FC236}">
                <a16:creationId xmlns:a16="http://schemas.microsoft.com/office/drawing/2014/main" id="{A196D11E-2C0D-4F1A-B809-4B1D56881C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671" y="74270"/>
            <a:ext cx="2909570" cy="254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27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2FA010-99C1-45FB-A7AF-6723651BBA53}"/>
              </a:ext>
            </a:extLst>
          </p:cNvPr>
          <p:cNvSpPr txBox="1"/>
          <p:nvPr/>
        </p:nvSpPr>
        <p:spPr>
          <a:xfrm>
            <a:off x="765387" y="2668692"/>
            <a:ext cx="1162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ご清聴ありがとうございました！！</a:t>
            </a:r>
          </a:p>
        </p:txBody>
      </p:sp>
    </p:spTree>
    <p:extLst>
      <p:ext uri="{BB962C8B-B14F-4D97-AF65-F5344CB8AC3E}">
        <p14:creationId xmlns:p14="http://schemas.microsoft.com/office/powerpoint/2010/main" val="174159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店の前を歩く人々&#10;&#10;低い精度で自動的に生成された説明">
            <a:extLst>
              <a:ext uri="{FF2B5EF4-FFF2-40B4-BE49-F238E27FC236}">
                <a16:creationId xmlns:a16="http://schemas.microsoft.com/office/drawing/2014/main" id="{543F8FA2-F494-44FF-B90C-430060266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49" y="3693784"/>
            <a:ext cx="4397189" cy="2931459"/>
          </a:xfrm>
          <a:prstGeom prst="rect">
            <a:avLst/>
          </a:prstGeom>
        </p:spPr>
      </p:pic>
      <p:pic>
        <p:nvPicPr>
          <p:cNvPr id="5" name="図 4" descr="建物, 道路, 屋外, ストリート が含まれている画像&#10;&#10;自動的に生成された説明">
            <a:extLst>
              <a:ext uri="{FF2B5EF4-FFF2-40B4-BE49-F238E27FC236}">
                <a16:creationId xmlns:a16="http://schemas.microsoft.com/office/drawing/2014/main" id="{5DA60BD5-A12E-4B3C-B988-BA3AA51E2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984" y="60514"/>
            <a:ext cx="3813788" cy="2759218"/>
          </a:xfrm>
          <a:prstGeom prst="rect">
            <a:avLst/>
          </a:prstGeom>
        </p:spPr>
      </p:pic>
      <p:pic>
        <p:nvPicPr>
          <p:cNvPr id="7" name="図 6" descr="店の看板と道路&#10;&#10;中程度の精度で自動的に生成された説明">
            <a:extLst>
              <a:ext uri="{FF2B5EF4-FFF2-40B4-BE49-F238E27FC236}">
                <a16:creationId xmlns:a16="http://schemas.microsoft.com/office/drawing/2014/main" id="{CE35CEF1-6014-42F8-AA2D-B1CC91FE47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320" y="3841533"/>
            <a:ext cx="3908614" cy="293146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5A4988-211C-48B6-9D23-EB6533FF6D6A}"/>
              </a:ext>
            </a:extLst>
          </p:cNvPr>
          <p:cNvSpPr txBox="1"/>
          <p:nvPr/>
        </p:nvSpPr>
        <p:spPr>
          <a:xfrm>
            <a:off x="430997" y="2964371"/>
            <a:ext cx="2119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妙蓮寺駅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36192B-D8C4-4717-B3A5-1BD36A6246AB}"/>
              </a:ext>
            </a:extLst>
          </p:cNvPr>
          <p:cNvSpPr txBox="1"/>
          <p:nvPr/>
        </p:nvSpPr>
        <p:spPr>
          <a:xfrm>
            <a:off x="2402378" y="290945"/>
            <a:ext cx="1936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東白楽駅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AF48D8F-9D1D-4605-8676-20A7EC873CFF}"/>
              </a:ext>
            </a:extLst>
          </p:cNvPr>
          <p:cNvSpPr txBox="1"/>
          <p:nvPr/>
        </p:nvSpPr>
        <p:spPr>
          <a:xfrm>
            <a:off x="6891251" y="3256758"/>
            <a:ext cx="1563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白楽駅</a:t>
            </a:r>
          </a:p>
        </p:txBody>
      </p:sp>
    </p:spTree>
    <p:extLst>
      <p:ext uri="{BB962C8B-B14F-4D97-AF65-F5344CB8AC3E}">
        <p14:creationId xmlns:p14="http://schemas.microsoft.com/office/powerpoint/2010/main" val="114675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57E5885-F328-4868-A484-0D7E5768A25B}"/>
              </a:ext>
            </a:extLst>
          </p:cNvPr>
          <p:cNvSpPr txBox="1"/>
          <p:nvPr/>
        </p:nvSpPr>
        <p:spPr>
          <a:xfrm>
            <a:off x="372532" y="541867"/>
            <a:ext cx="83786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u="sng" dirty="0"/>
              <a:t>おすすめ物件があるエリアを探すときの条件</a:t>
            </a:r>
            <a:endParaRPr kumimoji="1" lang="en-US" altLang="ja-JP" sz="3200" u="sng" dirty="0"/>
          </a:p>
          <a:p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EABBA57-8947-4313-99F0-43C77B9D1B7B}"/>
              </a:ext>
            </a:extLst>
          </p:cNvPr>
          <p:cNvSpPr txBox="1"/>
          <p:nvPr/>
        </p:nvSpPr>
        <p:spPr>
          <a:xfrm>
            <a:off x="819571" y="1673013"/>
            <a:ext cx="69155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・間取り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lang="ja-JP" altLang="en-US" sz="3200" dirty="0"/>
              <a:t>・家賃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kumimoji="1" lang="ja-JP" altLang="en-US" sz="3200" dirty="0"/>
              <a:t>・合計時間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lang="ja-JP" altLang="en-US" sz="3200" dirty="0"/>
              <a:t>・バスの有無</a:t>
            </a:r>
            <a:endParaRPr kumimoji="1" lang="ja-JP" altLang="en-US" sz="3200" dirty="0"/>
          </a:p>
        </p:txBody>
      </p:sp>
      <p:pic>
        <p:nvPicPr>
          <p:cNvPr id="5" name="図 4" descr="白いバックグラウンドの前に並んでいる&#10;&#10;低い精度で自動的に生成された説明">
            <a:extLst>
              <a:ext uri="{FF2B5EF4-FFF2-40B4-BE49-F238E27FC236}">
                <a16:creationId xmlns:a16="http://schemas.microsoft.com/office/drawing/2014/main" id="{38770F3E-CFA6-4B70-9733-407A61CCC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146" y="4688157"/>
            <a:ext cx="2917717" cy="1295466"/>
          </a:xfrm>
          <a:prstGeom prst="rect">
            <a:avLst/>
          </a:prstGeom>
        </p:spPr>
      </p:pic>
      <p:pic>
        <p:nvPicPr>
          <p:cNvPr id="7" name="図 6" descr="ケーキ, テーブル, 建物, 積み重ね が含まれている画像&#10;&#10;自動的に生成された説明">
            <a:extLst>
              <a:ext uri="{FF2B5EF4-FFF2-40B4-BE49-F238E27FC236}">
                <a16:creationId xmlns:a16="http://schemas.microsoft.com/office/drawing/2014/main" id="{1385284E-E334-4246-BAF9-5792BFCB4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706" y="2427663"/>
            <a:ext cx="2126313" cy="163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2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FD43BB4C-6232-4DA4-9599-C82088FC0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05" y="1279545"/>
            <a:ext cx="8540790" cy="48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5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D62C5940-E4F6-418B-8FD1-87763DC18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54" y="94075"/>
            <a:ext cx="11501120" cy="627986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63096C7-6F01-469A-8CA6-0A70CC1612BF}"/>
              </a:ext>
            </a:extLst>
          </p:cNvPr>
          <p:cNvSpPr txBox="1"/>
          <p:nvPr/>
        </p:nvSpPr>
        <p:spPr>
          <a:xfrm>
            <a:off x="798022" y="6143105"/>
            <a:ext cx="845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京急本線、東急東横線、</a:t>
            </a:r>
            <a:r>
              <a:rPr kumimoji="1" lang="en-US" altLang="ja-JP" sz="2400" dirty="0"/>
              <a:t>JR</a:t>
            </a:r>
            <a:r>
              <a:rPr kumimoji="1" lang="ja-JP" altLang="en-US" sz="2400" dirty="0"/>
              <a:t>南武線が家賃が低い物件が多い</a:t>
            </a:r>
          </a:p>
        </p:txBody>
      </p:sp>
      <p:sp>
        <p:nvSpPr>
          <p:cNvPr id="8" name="円: 塗りつぶしなし 7">
            <a:extLst>
              <a:ext uri="{FF2B5EF4-FFF2-40B4-BE49-F238E27FC236}">
                <a16:creationId xmlns:a16="http://schemas.microsoft.com/office/drawing/2014/main" id="{F2EBF779-0654-4E0E-980B-D4812ECAE999}"/>
              </a:ext>
            </a:extLst>
          </p:cNvPr>
          <p:cNvSpPr/>
          <p:nvPr/>
        </p:nvSpPr>
        <p:spPr>
          <a:xfrm>
            <a:off x="9177866" y="204456"/>
            <a:ext cx="1896534" cy="1463655"/>
          </a:xfrm>
          <a:prstGeom prst="donut">
            <a:avLst>
              <a:gd name="adj" fmla="val 5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円: 塗りつぶしなし 8">
            <a:extLst>
              <a:ext uri="{FF2B5EF4-FFF2-40B4-BE49-F238E27FC236}">
                <a16:creationId xmlns:a16="http://schemas.microsoft.com/office/drawing/2014/main" id="{B48FE5E6-63B8-4776-81BE-6D9DCC7C64B9}"/>
              </a:ext>
            </a:extLst>
          </p:cNvPr>
          <p:cNvSpPr/>
          <p:nvPr/>
        </p:nvSpPr>
        <p:spPr>
          <a:xfrm>
            <a:off x="7650479" y="3445885"/>
            <a:ext cx="1896534" cy="1463655"/>
          </a:xfrm>
          <a:prstGeom prst="donut">
            <a:avLst>
              <a:gd name="adj" fmla="val 5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円: 塗りつぶしなし 9">
            <a:extLst>
              <a:ext uri="{FF2B5EF4-FFF2-40B4-BE49-F238E27FC236}">
                <a16:creationId xmlns:a16="http://schemas.microsoft.com/office/drawing/2014/main" id="{512F3BDE-846B-4B76-81CB-5F7FEDAD273C}"/>
              </a:ext>
            </a:extLst>
          </p:cNvPr>
          <p:cNvSpPr/>
          <p:nvPr/>
        </p:nvSpPr>
        <p:spPr>
          <a:xfrm>
            <a:off x="9130453" y="1778491"/>
            <a:ext cx="1896534" cy="1463655"/>
          </a:xfrm>
          <a:prstGeom prst="donut">
            <a:avLst>
              <a:gd name="adj" fmla="val 5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82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, ヒストグラム&#10;&#10;自動的に生成された説明">
            <a:extLst>
              <a:ext uri="{FF2B5EF4-FFF2-40B4-BE49-F238E27FC236}">
                <a16:creationId xmlns:a16="http://schemas.microsoft.com/office/drawing/2014/main" id="{29005E76-FA02-43B5-8321-8045AE599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014" y="1143000"/>
            <a:ext cx="6096000" cy="4572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63D9005-A37F-4EC9-8CD9-3016C35D875B}"/>
              </a:ext>
            </a:extLst>
          </p:cNvPr>
          <p:cNvSpPr txBox="1"/>
          <p:nvPr/>
        </p:nvSpPr>
        <p:spPr>
          <a:xfrm>
            <a:off x="406399" y="2716106"/>
            <a:ext cx="5432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家賃が</a:t>
            </a:r>
            <a:r>
              <a:rPr lang="en-US" altLang="ja-JP" sz="2400" dirty="0"/>
              <a:t>3</a:t>
            </a:r>
            <a:r>
              <a:rPr lang="ja-JP" altLang="en-US" sz="2400" dirty="0"/>
              <a:t>万円～</a:t>
            </a:r>
            <a:r>
              <a:rPr lang="en-US" altLang="ja-JP" sz="2400" dirty="0"/>
              <a:t>7</a:t>
            </a:r>
            <a:r>
              <a:rPr lang="ja-JP" altLang="en-US" sz="2400" dirty="0"/>
              <a:t>万円の１</a:t>
            </a:r>
            <a:r>
              <a:rPr lang="en-US" altLang="ja-JP" sz="2400" dirty="0"/>
              <a:t>K</a:t>
            </a:r>
            <a:r>
              <a:rPr lang="ja-JP" altLang="en-US" sz="2400" dirty="0"/>
              <a:t>の物件で</a:t>
            </a:r>
            <a:endParaRPr lang="en-US" altLang="ja-JP" sz="2400" dirty="0"/>
          </a:p>
          <a:p>
            <a:r>
              <a:rPr kumimoji="1" lang="ja-JP" altLang="en-US" sz="2400" dirty="0"/>
              <a:t>通学時間が約</a:t>
            </a:r>
            <a:r>
              <a:rPr kumimoji="1" lang="en-US" altLang="ja-JP" sz="2400" dirty="0"/>
              <a:t>30</a:t>
            </a:r>
            <a:r>
              <a:rPr kumimoji="1" lang="ja-JP" altLang="en-US" sz="2400" dirty="0"/>
              <a:t>分の物件が多いことが分かります。</a:t>
            </a:r>
          </a:p>
        </p:txBody>
      </p:sp>
    </p:spTree>
    <p:extLst>
      <p:ext uri="{BB962C8B-B14F-4D97-AF65-F5344CB8AC3E}">
        <p14:creationId xmlns:p14="http://schemas.microsoft.com/office/powerpoint/2010/main" val="342125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, 箱ひげ図&#10;&#10;自動的に生成された説明">
            <a:extLst>
              <a:ext uri="{FF2B5EF4-FFF2-40B4-BE49-F238E27FC236}">
                <a16:creationId xmlns:a16="http://schemas.microsoft.com/office/drawing/2014/main" id="{8CE5A974-80E1-4214-ACDB-C7784B6AB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101" y="292336"/>
            <a:ext cx="8409286" cy="62733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3B9D3A-C84A-4EA3-AB9B-0CF05C7E6645}"/>
              </a:ext>
            </a:extLst>
          </p:cNvPr>
          <p:cNvSpPr txBox="1"/>
          <p:nvPr/>
        </p:nvSpPr>
        <p:spPr>
          <a:xfrm>
            <a:off x="325120" y="1158241"/>
            <a:ext cx="34137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通学時間の上限を</a:t>
            </a:r>
            <a:r>
              <a:rPr kumimoji="1" lang="en-US" altLang="ja-JP" sz="2800" dirty="0"/>
              <a:t>30</a:t>
            </a:r>
            <a:r>
              <a:rPr kumimoji="1" lang="ja-JP" altLang="en-US" sz="2800" dirty="0"/>
              <a:t>分で調べて、　比較的家賃が低い物件が多いエリアが、</a:t>
            </a:r>
            <a:endParaRPr kumimoji="1" lang="en-US" altLang="ja-JP" sz="2800" dirty="0"/>
          </a:p>
          <a:p>
            <a:r>
              <a:rPr kumimoji="1" lang="ja-JP" altLang="en-US" sz="2800" b="1" dirty="0"/>
              <a:t>妙蓮寺</a:t>
            </a:r>
            <a:r>
              <a:rPr kumimoji="1" lang="ja-JP" altLang="en-US" sz="2800" dirty="0"/>
              <a:t>、</a:t>
            </a:r>
            <a:r>
              <a:rPr kumimoji="1" lang="ja-JP" altLang="en-US" sz="2800" b="1" dirty="0"/>
              <a:t>白楽</a:t>
            </a:r>
            <a:r>
              <a:rPr kumimoji="1" lang="ja-JP" altLang="en-US" sz="2800" dirty="0"/>
              <a:t>、　　　</a:t>
            </a:r>
            <a:r>
              <a:rPr kumimoji="1" lang="ja-JP" altLang="en-US" sz="2800" b="1" dirty="0"/>
              <a:t>東白楽</a:t>
            </a:r>
            <a:r>
              <a:rPr kumimoji="1" lang="ja-JP" altLang="en-US" sz="2800" dirty="0"/>
              <a:t>が</a:t>
            </a:r>
            <a:endParaRPr kumimoji="1" lang="en-US" altLang="ja-JP" sz="2800" dirty="0"/>
          </a:p>
          <a:p>
            <a:r>
              <a:rPr lang="ja-JP" altLang="en-US" sz="2800" dirty="0"/>
              <a:t>おすすめエリアの　候補として</a:t>
            </a:r>
            <a:endParaRPr lang="en-US" altLang="ja-JP" sz="2800" dirty="0"/>
          </a:p>
          <a:p>
            <a:r>
              <a:rPr kumimoji="1" lang="ja-JP" altLang="en-US" sz="2800" dirty="0"/>
              <a:t>挙げられる。</a:t>
            </a:r>
          </a:p>
        </p:txBody>
      </p:sp>
    </p:spTree>
    <p:extLst>
      <p:ext uri="{BB962C8B-B14F-4D97-AF65-F5344CB8AC3E}">
        <p14:creationId xmlns:p14="http://schemas.microsoft.com/office/powerpoint/2010/main" val="225384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DAB4B9E-BAFD-44D5-9FBD-32C19AEA7299}"/>
              </a:ext>
            </a:extLst>
          </p:cNvPr>
          <p:cNvSpPr txBox="1"/>
          <p:nvPr/>
        </p:nvSpPr>
        <p:spPr>
          <a:xfrm>
            <a:off x="372533" y="291253"/>
            <a:ext cx="4802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/>
              <a:t>妙蓮寺駅周辺の施設</a:t>
            </a:r>
          </a:p>
        </p:txBody>
      </p:sp>
      <p:pic>
        <p:nvPicPr>
          <p:cNvPr id="4" name="図 3" descr="建物, 道路, 空港, ストリート が含まれている画像&#10;&#10;自動的に生成された説明">
            <a:extLst>
              <a:ext uri="{FF2B5EF4-FFF2-40B4-BE49-F238E27FC236}">
                <a16:creationId xmlns:a16="http://schemas.microsoft.com/office/drawing/2014/main" id="{5133287D-C81B-43B7-8E35-4B1B1C7C3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261" y="1502057"/>
            <a:ext cx="3169921" cy="1783081"/>
          </a:xfrm>
          <a:prstGeom prst="rect">
            <a:avLst/>
          </a:prstGeom>
        </p:spPr>
      </p:pic>
      <p:pic>
        <p:nvPicPr>
          <p:cNvPr id="6" name="図 5" descr="ポーチのある家&#10;&#10;中程度の精度で自動的に生成された説明">
            <a:extLst>
              <a:ext uri="{FF2B5EF4-FFF2-40B4-BE49-F238E27FC236}">
                <a16:creationId xmlns:a16="http://schemas.microsoft.com/office/drawing/2014/main" id="{A25C53C5-71FA-43D5-9FAA-E33BE8CE4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48" y="4164955"/>
            <a:ext cx="3321134" cy="2490850"/>
          </a:xfrm>
          <a:prstGeom prst="rect">
            <a:avLst/>
          </a:prstGeom>
        </p:spPr>
      </p:pic>
      <p:pic>
        <p:nvPicPr>
          <p:cNvPr id="8" name="図 7" descr="川の上の橋&#10;&#10;低い精度で自動的に生成された説明">
            <a:extLst>
              <a:ext uri="{FF2B5EF4-FFF2-40B4-BE49-F238E27FC236}">
                <a16:creationId xmlns:a16="http://schemas.microsoft.com/office/drawing/2014/main" id="{C7DB1251-83A4-4BE4-B0D8-69DCB66173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210" y="4006734"/>
            <a:ext cx="3421257" cy="2565943"/>
          </a:xfrm>
          <a:prstGeom prst="rect">
            <a:avLst/>
          </a:prstGeom>
        </p:spPr>
      </p:pic>
      <p:pic>
        <p:nvPicPr>
          <p:cNvPr id="10" name="図 9" descr="屋外, 道路, 建物, ストリート が含まれている画像&#10;&#10;自動的に生成された説明">
            <a:extLst>
              <a:ext uri="{FF2B5EF4-FFF2-40B4-BE49-F238E27FC236}">
                <a16:creationId xmlns:a16="http://schemas.microsoft.com/office/drawing/2014/main" id="{6DE4641E-2E48-42FB-BCA1-BD89AE7693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468" y="999139"/>
            <a:ext cx="3047999" cy="2285999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8A8B836-8DC0-423A-B55B-D1D56DE7E839}"/>
              </a:ext>
            </a:extLst>
          </p:cNvPr>
          <p:cNvSpPr txBox="1"/>
          <p:nvPr/>
        </p:nvSpPr>
        <p:spPr>
          <a:xfrm>
            <a:off x="836" y="1941812"/>
            <a:ext cx="26856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オーケー</a:t>
            </a:r>
            <a:r>
              <a:rPr lang="ja-JP" altLang="en-US" sz="3200" dirty="0"/>
              <a:t>　　</a:t>
            </a:r>
            <a:endParaRPr lang="en-US" altLang="ja-JP" sz="3200" dirty="0"/>
          </a:p>
          <a:p>
            <a:r>
              <a:rPr kumimoji="1" lang="ja-JP" altLang="en-US" sz="3200" dirty="0"/>
              <a:t>　　妙蓮寺店</a:t>
            </a:r>
            <a:endParaRPr kumimoji="1" lang="en-US" altLang="ja-JP" sz="3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640C9B4-CB6B-48CF-AE7E-97C6126D9F7B}"/>
              </a:ext>
            </a:extLst>
          </p:cNvPr>
          <p:cNvSpPr txBox="1"/>
          <p:nvPr/>
        </p:nvSpPr>
        <p:spPr>
          <a:xfrm>
            <a:off x="6341820" y="1941812"/>
            <a:ext cx="2056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商店街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30586EE-709E-4E64-8C7D-20947696C3A6}"/>
              </a:ext>
            </a:extLst>
          </p:cNvPr>
          <p:cNvSpPr txBox="1"/>
          <p:nvPr/>
        </p:nvSpPr>
        <p:spPr>
          <a:xfrm>
            <a:off x="6181295" y="5021231"/>
            <a:ext cx="2377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菊名池公園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0BB4ECC-A952-4AB4-BABD-C299F277A86B}"/>
              </a:ext>
            </a:extLst>
          </p:cNvPr>
          <p:cNvSpPr txBox="1"/>
          <p:nvPr/>
        </p:nvSpPr>
        <p:spPr>
          <a:xfrm>
            <a:off x="651284" y="5117992"/>
            <a:ext cx="1637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妙蓮寺</a:t>
            </a:r>
          </a:p>
        </p:txBody>
      </p:sp>
    </p:spTree>
    <p:extLst>
      <p:ext uri="{BB962C8B-B14F-4D97-AF65-F5344CB8AC3E}">
        <p14:creationId xmlns:p14="http://schemas.microsoft.com/office/powerpoint/2010/main" val="171033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DC5CE22-9B70-4EEC-BE09-8519F583792C}"/>
              </a:ext>
            </a:extLst>
          </p:cNvPr>
          <p:cNvSpPr txBox="1"/>
          <p:nvPr/>
        </p:nvSpPr>
        <p:spPr>
          <a:xfrm>
            <a:off x="298027" y="325119"/>
            <a:ext cx="633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/>
              <a:t>白楽、東白楽駅周辺の施設</a:t>
            </a:r>
          </a:p>
        </p:txBody>
      </p:sp>
      <p:pic>
        <p:nvPicPr>
          <p:cNvPr id="4" name="図 3" descr="建物の前の道路&#10;&#10;低い精度で自動的に生成された説明">
            <a:extLst>
              <a:ext uri="{FF2B5EF4-FFF2-40B4-BE49-F238E27FC236}">
                <a16:creationId xmlns:a16="http://schemas.microsoft.com/office/drawing/2014/main" id="{6F081651-19A6-4F79-A197-C7CC2CB5D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356" y="1231055"/>
            <a:ext cx="3296918" cy="219794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AE72DF-6C14-42E6-AE36-274A7A89E9F9}"/>
              </a:ext>
            </a:extLst>
          </p:cNvPr>
          <p:cNvSpPr txBox="1"/>
          <p:nvPr/>
        </p:nvSpPr>
        <p:spPr>
          <a:xfrm>
            <a:off x="0" y="1665143"/>
            <a:ext cx="31225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神奈川大学</a:t>
            </a:r>
            <a:endParaRPr kumimoji="1" lang="en-US" altLang="ja-JP" sz="2800" dirty="0"/>
          </a:p>
          <a:p>
            <a:r>
              <a:rPr lang="ja-JP" altLang="en-US" sz="2800" dirty="0"/>
              <a:t>　横浜キャンパス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F3201B-E7CD-41F7-B24C-A59C55268663}"/>
              </a:ext>
            </a:extLst>
          </p:cNvPr>
          <p:cNvSpPr txBox="1"/>
          <p:nvPr/>
        </p:nvSpPr>
        <p:spPr>
          <a:xfrm>
            <a:off x="142241" y="4524587"/>
            <a:ext cx="242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六角橋商店街</a:t>
            </a:r>
          </a:p>
        </p:txBody>
      </p:sp>
      <p:pic>
        <p:nvPicPr>
          <p:cNvPr id="8" name="図 7" descr="店の前を歩く人々&#10;&#10;低い精度で自動的に生成された説明">
            <a:extLst>
              <a:ext uri="{FF2B5EF4-FFF2-40B4-BE49-F238E27FC236}">
                <a16:creationId xmlns:a16="http://schemas.microsoft.com/office/drawing/2014/main" id="{D4606433-DB5B-4210-A806-A59C9DFD9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539" y="4111413"/>
            <a:ext cx="3469590" cy="2311615"/>
          </a:xfrm>
          <a:prstGeom prst="rect">
            <a:avLst/>
          </a:prstGeom>
        </p:spPr>
      </p:pic>
      <p:pic>
        <p:nvPicPr>
          <p:cNvPr id="10" name="図 9" descr="店の看板と道路を走るバス&#10;&#10;中程度の精度で自動的に生成された説明">
            <a:extLst>
              <a:ext uri="{FF2B5EF4-FFF2-40B4-BE49-F238E27FC236}">
                <a16:creationId xmlns:a16="http://schemas.microsoft.com/office/drawing/2014/main" id="{DCAA1CBE-2220-4FA9-B9D1-8253554F4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552" y="938808"/>
            <a:ext cx="3347312" cy="250941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88EDBBA-1474-42C7-ACE7-B546560B7FE0}"/>
              </a:ext>
            </a:extLst>
          </p:cNvPr>
          <p:cNvSpPr txBox="1"/>
          <p:nvPr/>
        </p:nvSpPr>
        <p:spPr>
          <a:xfrm>
            <a:off x="6941822" y="3429000"/>
            <a:ext cx="2432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業務スーパー</a:t>
            </a:r>
            <a:endParaRPr kumimoji="1" lang="en-US" altLang="ja-JP" sz="2400" dirty="0"/>
          </a:p>
          <a:p>
            <a:r>
              <a:rPr lang="ja-JP" altLang="en-US" sz="2400" dirty="0"/>
              <a:t>六角橋店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5707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150</Words>
  <Application>Microsoft Office PowerPoint</Application>
  <PresentationFormat>ワイド画面</PresentationFormat>
  <Paragraphs>33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おすすめ物件があるエリア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おすすめ物件があるエリア</dc:title>
  <dc:creator>高梨 翔吾</dc:creator>
  <cp:lastModifiedBy>202102091</cp:lastModifiedBy>
  <cp:revision>2</cp:revision>
  <dcterms:created xsi:type="dcterms:W3CDTF">2021-11-16T05:58:10Z</dcterms:created>
  <dcterms:modified xsi:type="dcterms:W3CDTF">2021-11-29T15:14:25Z</dcterms:modified>
</cp:coreProperties>
</file>