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0" r:id="rId10"/>
    <p:sldId id="265" r:id="rId11"/>
    <p:sldId id="267" r:id="rId12"/>
    <p:sldId id="266"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2" d="100"/>
          <a:sy n="92" d="100"/>
        </p:scale>
        <p:origin x="33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C159EB-E9A3-4911-8514-0F6B90185A99}" type="datetimeFigureOut">
              <a:rPr lang="en-US" smtClean="0"/>
              <a:t>9/16/2017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3256C-0C24-457B-A7F6-105524E70202}"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7369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3AC159EB-E9A3-4911-8514-0F6B90185A99}" type="datetimeFigureOut">
              <a:rPr lang="en-US" smtClean="0"/>
              <a:t>9/16/2017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3256C-0C24-457B-A7F6-105524E70202}" type="slidenum">
              <a:rPr lang="en-US" smtClean="0"/>
              <a:t>‹#›</a:t>
            </a:fld>
            <a:endParaRPr lang="en-US"/>
          </a:p>
        </p:txBody>
      </p:sp>
    </p:spTree>
    <p:extLst>
      <p:ext uri="{BB962C8B-B14F-4D97-AF65-F5344CB8AC3E}">
        <p14:creationId xmlns:p14="http://schemas.microsoft.com/office/powerpoint/2010/main" val="904365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159EB-E9A3-4911-8514-0F6B90185A99}" type="datetimeFigureOut">
              <a:rPr lang="en-US" smtClean="0"/>
              <a:t>9/16/2017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3256C-0C24-457B-A7F6-105524E70202}" type="slidenum">
              <a:rPr lang="en-US" smtClean="0"/>
              <a:t>‹#›</a:t>
            </a:fld>
            <a:endParaRPr lang="en-US"/>
          </a:p>
        </p:txBody>
      </p:sp>
    </p:spTree>
    <p:extLst>
      <p:ext uri="{BB962C8B-B14F-4D97-AF65-F5344CB8AC3E}">
        <p14:creationId xmlns:p14="http://schemas.microsoft.com/office/powerpoint/2010/main" val="3153218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159EB-E9A3-4911-8514-0F6B90185A99}" type="datetimeFigureOut">
              <a:rPr lang="en-US" smtClean="0"/>
              <a:t>9/16/2017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3256C-0C24-457B-A7F6-105524E70202}"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91216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159EB-E9A3-4911-8514-0F6B90185A99}" type="datetimeFigureOut">
              <a:rPr lang="en-US" smtClean="0"/>
              <a:t>9/16/2017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3256C-0C24-457B-A7F6-105524E70202}" type="slidenum">
              <a:rPr lang="en-US" smtClean="0"/>
              <a:t>‹#›</a:t>
            </a:fld>
            <a:endParaRPr lang="en-US"/>
          </a:p>
        </p:txBody>
      </p:sp>
    </p:spTree>
    <p:extLst>
      <p:ext uri="{BB962C8B-B14F-4D97-AF65-F5344CB8AC3E}">
        <p14:creationId xmlns:p14="http://schemas.microsoft.com/office/powerpoint/2010/main" val="973478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159EB-E9A3-4911-8514-0F6B90185A99}" type="datetimeFigureOut">
              <a:rPr lang="en-US" smtClean="0"/>
              <a:t>9/16/2017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3256C-0C24-457B-A7F6-105524E70202}"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78273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159EB-E9A3-4911-8514-0F6B90185A99}" type="datetimeFigureOut">
              <a:rPr lang="en-US" smtClean="0"/>
              <a:t>9/16/2017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3256C-0C24-457B-A7F6-105524E70202}" type="slidenum">
              <a:rPr lang="en-US" smtClean="0"/>
              <a:t>‹#›</a:t>
            </a:fld>
            <a:endParaRPr lang="en-US"/>
          </a:p>
        </p:txBody>
      </p:sp>
    </p:spTree>
    <p:extLst>
      <p:ext uri="{BB962C8B-B14F-4D97-AF65-F5344CB8AC3E}">
        <p14:creationId xmlns:p14="http://schemas.microsoft.com/office/powerpoint/2010/main" val="3337213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159EB-E9A3-4911-8514-0F6B90185A99}" type="datetimeFigureOut">
              <a:rPr lang="en-US" smtClean="0"/>
              <a:t>9/16/2017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3256C-0C24-457B-A7F6-105524E70202}" type="slidenum">
              <a:rPr lang="en-US" smtClean="0"/>
              <a:t>‹#›</a:t>
            </a:fld>
            <a:endParaRPr lang="en-US"/>
          </a:p>
        </p:txBody>
      </p:sp>
    </p:spTree>
    <p:extLst>
      <p:ext uri="{BB962C8B-B14F-4D97-AF65-F5344CB8AC3E}">
        <p14:creationId xmlns:p14="http://schemas.microsoft.com/office/powerpoint/2010/main" val="3841357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159EB-E9A3-4911-8514-0F6B90185A99}" type="datetimeFigureOut">
              <a:rPr lang="en-US" smtClean="0"/>
              <a:t>9/16/2017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3256C-0C24-457B-A7F6-105524E70202}" type="slidenum">
              <a:rPr lang="en-US" smtClean="0"/>
              <a:t>‹#›</a:t>
            </a:fld>
            <a:endParaRPr lang="en-US"/>
          </a:p>
        </p:txBody>
      </p:sp>
    </p:spTree>
    <p:extLst>
      <p:ext uri="{BB962C8B-B14F-4D97-AF65-F5344CB8AC3E}">
        <p14:creationId xmlns:p14="http://schemas.microsoft.com/office/powerpoint/2010/main" val="303874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159EB-E9A3-4911-8514-0F6B90185A99}" type="datetimeFigureOut">
              <a:rPr lang="en-US" smtClean="0"/>
              <a:t>9/16/2017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3256C-0C24-457B-A7F6-105524E70202}" type="slidenum">
              <a:rPr lang="en-US" smtClean="0"/>
              <a:t>‹#›</a:t>
            </a:fld>
            <a:endParaRPr lang="en-US"/>
          </a:p>
        </p:txBody>
      </p:sp>
    </p:spTree>
    <p:extLst>
      <p:ext uri="{BB962C8B-B14F-4D97-AF65-F5344CB8AC3E}">
        <p14:creationId xmlns:p14="http://schemas.microsoft.com/office/powerpoint/2010/main" val="7624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159EB-E9A3-4911-8514-0F6B90185A99}" type="datetimeFigureOut">
              <a:rPr lang="en-US" smtClean="0"/>
              <a:t>9/16/2017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3256C-0C24-457B-A7F6-105524E70202}" type="slidenum">
              <a:rPr lang="en-US" smtClean="0"/>
              <a:t>‹#›</a:t>
            </a:fld>
            <a:endParaRPr lang="en-US"/>
          </a:p>
        </p:txBody>
      </p:sp>
    </p:spTree>
    <p:extLst>
      <p:ext uri="{BB962C8B-B14F-4D97-AF65-F5344CB8AC3E}">
        <p14:creationId xmlns:p14="http://schemas.microsoft.com/office/powerpoint/2010/main" val="3383372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C159EB-E9A3-4911-8514-0F6B90185A99}" type="datetimeFigureOut">
              <a:rPr lang="en-US" smtClean="0"/>
              <a:t>9/16/2017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3256C-0C24-457B-A7F6-105524E70202}" type="slidenum">
              <a:rPr lang="en-US" smtClean="0"/>
              <a:t>‹#›</a:t>
            </a:fld>
            <a:endParaRPr lang="en-US"/>
          </a:p>
        </p:txBody>
      </p:sp>
    </p:spTree>
    <p:extLst>
      <p:ext uri="{BB962C8B-B14F-4D97-AF65-F5344CB8AC3E}">
        <p14:creationId xmlns:p14="http://schemas.microsoft.com/office/powerpoint/2010/main" val="4026200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C159EB-E9A3-4911-8514-0F6B90185A99}" type="datetimeFigureOut">
              <a:rPr lang="en-US" smtClean="0"/>
              <a:t>9/16/2017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3256C-0C24-457B-A7F6-105524E70202}" type="slidenum">
              <a:rPr lang="en-US" smtClean="0"/>
              <a:t>‹#›</a:t>
            </a:fld>
            <a:endParaRPr lang="en-US"/>
          </a:p>
        </p:txBody>
      </p:sp>
    </p:spTree>
    <p:extLst>
      <p:ext uri="{BB962C8B-B14F-4D97-AF65-F5344CB8AC3E}">
        <p14:creationId xmlns:p14="http://schemas.microsoft.com/office/powerpoint/2010/main" val="3122289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C159EB-E9A3-4911-8514-0F6B90185A99}" type="datetimeFigureOut">
              <a:rPr lang="en-US" smtClean="0"/>
              <a:t>9/16/2017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3256C-0C24-457B-A7F6-105524E70202}" type="slidenum">
              <a:rPr lang="en-US" smtClean="0"/>
              <a:t>‹#›</a:t>
            </a:fld>
            <a:endParaRPr lang="en-US"/>
          </a:p>
        </p:txBody>
      </p:sp>
    </p:spTree>
    <p:extLst>
      <p:ext uri="{BB962C8B-B14F-4D97-AF65-F5344CB8AC3E}">
        <p14:creationId xmlns:p14="http://schemas.microsoft.com/office/powerpoint/2010/main" val="234437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159EB-E9A3-4911-8514-0F6B90185A99}" type="datetimeFigureOut">
              <a:rPr lang="en-US" smtClean="0"/>
              <a:t>9/16/2017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3256C-0C24-457B-A7F6-105524E70202}" type="slidenum">
              <a:rPr lang="en-US" smtClean="0"/>
              <a:t>‹#›</a:t>
            </a:fld>
            <a:endParaRPr lang="en-US"/>
          </a:p>
        </p:txBody>
      </p:sp>
    </p:spTree>
    <p:extLst>
      <p:ext uri="{BB962C8B-B14F-4D97-AF65-F5344CB8AC3E}">
        <p14:creationId xmlns:p14="http://schemas.microsoft.com/office/powerpoint/2010/main" val="49766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C159EB-E9A3-4911-8514-0F6B90185A99}" type="datetimeFigureOut">
              <a:rPr lang="en-US" smtClean="0"/>
              <a:t>9/16/2017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3256C-0C24-457B-A7F6-105524E70202}" type="slidenum">
              <a:rPr lang="en-US" smtClean="0"/>
              <a:t>‹#›</a:t>
            </a:fld>
            <a:endParaRPr lang="en-US"/>
          </a:p>
        </p:txBody>
      </p:sp>
    </p:spTree>
    <p:extLst>
      <p:ext uri="{BB962C8B-B14F-4D97-AF65-F5344CB8AC3E}">
        <p14:creationId xmlns:p14="http://schemas.microsoft.com/office/powerpoint/2010/main" val="2996290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C159EB-E9A3-4911-8514-0F6B90185A99}" type="datetimeFigureOut">
              <a:rPr lang="en-US" smtClean="0"/>
              <a:t>9/16/2017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3256C-0C24-457B-A7F6-105524E70202}" type="slidenum">
              <a:rPr lang="en-US" smtClean="0"/>
              <a:t>‹#›</a:t>
            </a:fld>
            <a:endParaRPr lang="en-US"/>
          </a:p>
        </p:txBody>
      </p:sp>
    </p:spTree>
    <p:extLst>
      <p:ext uri="{BB962C8B-B14F-4D97-AF65-F5344CB8AC3E}">
        <p14:creationId xmlns:p14="http://schemas.microsoft.com/office/powerpoint/2010/main" val="1663677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AC159EB-E9A3-4911-8514-0F6B90185A99}" type="datetimeFigureOut">
              <a:rPr lang="en-US" smtClean="0"/>
              <a:t>9/16/2017</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2A3256C-0C24-457B-A7F6-105524E70202}" type="slidenum">
              <a:rPr lang="en-US" smtClean="0"/>
              <a:t>‹#›</a:t>
            </a:fld>
            <a:endParaRPr lang="en-US"/>
          </a:p>
        </p:txBody>
      </p:sp>
    </p:spTree>
    <p:extLst>
      <p:ext uri="{BB962C8B-B14F-4D97-AF65-F5344CB8AC3E}">
        <p14:creationId xmlns:p14="http://schemas.microsoft.com/office/powerpoint/2010/main" val="7989515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DFC6D-38F3-4EFD-A880-DEE88EC0CD43}"/>
              </a:ext>
            </a:extLst>
          </p:cNvPr>
          <p:cNvSpPr>
            <a:spLocks noGrp="1"/>
          </p:cNvSpPr>
          <p:nvPr>
            <p:ph type="ctrTitle"/>
          </p:nvPr>
        </p:nvSpPr>
        <p:spPr>
          <a:xfrm>
            <a:off x="2718262" y="532014"/>
            <a:ext cx="5777346" cy="1654233"/>
          </a:xfrm>
        </p:spPr>
        <p:txBody>
          <a:bodyPr>
            <a:normAutofit fontScale="90000"/>
          </a:bodyPr>
          <a:lstStyle/>
          <a:p>
            <a:r>
              <a:rPr lang="en-US" dirty="0">
                <a:solidFill>
                  <a:srgbClr val="C00000"/>
                </a:solidFill>
              </a:rPr>
              <a:t>Interactive Story</a:t>
            </a:r>
            <a:br>
              <a:rPr lang="en-US" dirty="0">
                <a:solidFill>
                  <a:srgbClr val="C00000"/>
                </a:solidFill>
              </a:rPr>
            </a:br>
            <a:r>
              <a:rPr lang="en-US" dirty="0">
                <a:solidFill>
                  <a:srgbClr val="C00000"/>
                </a:solidFill>
              </a:rPr>
              <a:t>Space Ship Crisis</a:t>
            </a:r>
          </a:p>
        </p:txBody>
      </p:sp>
      <p:sp>
        <p:nvSpPr>
          <p:cNvPr id="3" name="Subtitle 2">
            <a:extLst>
              <a:ext uri="{FF2B5EF4-FFF2-40B4-BE49-F238E27FC236}">
                <a16:creationId xmlns:a16="http://schemas.microsoft.com/office/drawing/2014/main" id="{5573AF04-40E3-4360-A366-DC69C0C1C609}"/>
              </a:ext>
            </a:extLst>
          </p:cNvPr>
          <p:cNvSpPr>
            <a:spLocks noGrp="1"/>
          </p:cNvSpPr>
          <p:nvPr>
            <p:ph type="subTitle" idx="1"/>
          </p:nvPr>
        </p:nvSpPr>
        <p:spPr>
          <a:xfrm>
            <a:off x="3086591" y="2555394"/>
            <a:ext cx="4394864" cy="1226897"/>
          </a:xfrm>
        </p:spPr>
        <p:txBody>
          <a:bodyPr>
            <a:normAutofit fontScale="92500" lnSpcReduction="10000"/>
          </a:bodyPr>
          <a:lstStyle/>
          <a:p>
            <a:r>
              <a:rPr lang="en-US" dirty="0">
                <a:solidFill>
                  <a:srgbClr val="C00000"/>
                </a:solidFill>
              </a:rPr>
              <a:t>Fahim Ahmed (lead)(HTML/CSS)</a:t>
            </a:r>
          </a:p>
          <a:p>
            <a:r>
              <a:rPr lang="en-US" dirty="0">
                <a:solidFill>
                  <a:srgbClr val="C00000"/>
                </a:solidFill>
              </a:rPr>
              <a:t>Zaheer Tajani (HTML/CSS)</a:t>
            </a:r>
          </a:p>
          <a:p>
            <a:r>
              <a:rPr lang="en-US" dirty="0">
                <a:solidFill>
                  <a:srgbClr val="C00000"/>
                </a:solidFill>
              </a:rPr>
              <a:t>Aris Yusprov (HTML/CSS)</a:t>
            </a:r>
          </a:p>
        </p:txBody>
      </p:sp>
    </p:spTree>
    <p:extLst>
      <p:ext uri="{BB962C8B-B14F-4D97-AF65-F5344CB8AC3E}">
        <p14:creationId xmlns:p14="http://schemas.microsoft.com/office/powerpoint/2010/main" val="1566740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F8B70-AC4C-4758-B1F6-49CC8E23C700}"/>
              </a:ext>
            </a:extLst>
          </p:cNvPr>
          <p:cNvSpPr>
            <a:spLocks noGrp="1"/>
          </p:cNvSpPr>
          <p:nvPr>
            <p:ph type="ctrTitle"/>
          </p:nvPr>
        </p:nvSpPr>
        <p:spPr>
          <a:xfrm>
            <a:off x="1500446" y="120534"/>
            <a:ext cx="8258695" cy="901931"/>
          </a:xfrm>
        </p:spPr>
        <p:txBody>
          <a:bodyPr>
            <a:normAutofit/>
          </a:bodyPr>
          <a:lstStyle/>
          <a:p>
            <a:pPr algn="ctr"/>
            <a:r>
              <a:rPr lang="en-US" dirty="0">
                <a:solidFill>
                  <a:srgbClr val="C00000"/>
                </a:solidFill>
              </a:rPr>
              <a:t>Sleep</a:t>
            </a:r>
          </a:p>
        </p:txBody>
      </p:sp>
      <p:sp>
        <p:nvSpPr>
          <p:cNvPr id="3" name="Subtitle 2">
            <a:extLst>
              <a:ext uri="{FF2B5EF4-FFF2-40B4-BE49-F238E27FC236}">
                <a16:creationId xmlns:a16="http://schemas.microsoft.com/office/drawing/2014/main" id="{789FD036-0D45-47A8-84C4-45F0BB8385E7}"/>
              </a:ext>
            </a:extLst>
          </p:cNvPr>
          <p:cNvSpPr>
            <a:spLocks noGrp="1"/>
          </p:cNvSpPr>
          <p:nvPr>
            <p:ph type="subTitle" idx="1"/>
          </p:nvPr>
        </p:nvSpPr>
        <p:spPr>
          <a:xfrm>
            <a:off x="218699" y="4675139"/>
            <a:ext cx="6400800" cy="1947333"/>
          </a:xfrm>
        </p:spPr>
        <p:txBody>
          <a:bodyPr/>
          <a:lstStyle/>
          <a:p>
            <a:pPr marL="342900" indent="-342900">
              <a:buFont typeface="Arial" panose="020B0604020202020204" pitchFamily="34" charset="0"/>
              <a:buChar char="•"/>
            </a:pPr>
            <a:r>
              <a:rPr lang="en-US" dirty="0">
                <a:solidFill>
                  <a:srgbClr val="C00000"/>
                </a:solidFill>
              </a:rPr>
              <a:t>Two Options</a:t>
            </a:r>
          </a:p>
          <a:p>
            <a:pPr marL="342900" indent="-342900">
              <a:buFont typeface="Arial" panose="020B0604020202020204" pitchFamily="34" charset="0"/>
              <a:buChar char="•"/>
            </a:pPr>
            <a:r>
              <a:rPr lang="en-US" dirty="0">
                <a:solidFill>
                  <a:srgbClr val="C00000"/>
                </a:solidFill>
              </a:rPr>
              <a:t>Ask who is there</a:t>
            </a:r>
          </a:p>
          <a:p>
            <a:pPr marL="342900" indent="-342900">
              <a:buFont typeface="Arial" panose="020B0604020202020204" pitchFamily="34" charset="0"/>
              <a:buChar char="•"/>
            </a:pPr>
            <a:r>
              <a:rPr lang="en-US" dirty="0">
                <a:solidFill>
                  <a:srgbClr val="C00000"/>
                </a:solidFill>
              </a:rPr>
              <a:t>Attack whoever/whatever is there</a:t>
            </a:r>
          </a:p>
        </p:txBody>
      </p:sp>
      <p:pic>
        <p:nvPicPr>
          <p:cNvPr id="4" name="Picture 3">
            <a:extLst>
              <a:ext uri="{FF2B5EF4-FFF2-40B4-BE49-F238E27FC236}">
                <a16:creationId xmlns:a16="http://schemas.microsoft.com/office/drawing/2014/main" id="{2A6DB631-DFB3-4BFD-9B51-5EF38E31964C}"/>
              </a:ext>
            </a:extLst>
          </p:cNvPr>
          <p:cNvPicPr>
            <a:picLocks noChangeAspect="1"/>
          </p:cNvPicPr>
          <p:nvPr/>
        </p:nvPicPr>
        <p:blipFill rotWithShape="1">
          <a:blip r:embed="rId2"/>
          <a:srcRect l="-1" t="11030" r="36592" b="41697"/>
          <a:stretch/>
        </p:blipFill>
        <p:spPr>
          <a:xfrm>
            <a:off x="282632" y="922712"/>
            <a:ext cx="8312728" cy="3485983"/>
          </a:xfrm>
          <a:prstGeom prst="rect">
            <a:avLst/>
          </a:prstGeom>
        </p:spPr>
      </p:pic>
    </p:spTree>
    <p:extLst>
      <p:ext uri="{BB962C8B-B14F-4D97-AF65-F5344CB8AC3E}">
        <p14:creationId xmlns:p14="http://schemas.microsoft.com/office/powerpoint/2010/main" val="3280168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F2F0-EB4D-4309-907E-E922C434A651}"/>
              </a:ext>
            </a:extLst>
          </p:cNvPr>
          <p:cNvSpPr>
            <a:spLocks noGrp="1"/>
          </p:cNvSpPr>
          <p:nvPr>
            <p:ph type="ctrTitle"/>
          </p:nvPr>
        </p:nvSpPr>
        <p:spPr>
          <a:xfrm>
            <a:off x="1756554" y="62346"/>
            <a:ext cx="7828021" cy="760616"/>
          </a:xfrm>
        </p:spPr>
        <p:txBody>
          <a:bodyPr>
            <a:normAutofit fontScale="90000"/>
          </a:bodyPr>
          <a:lstStyle/>
          <a:p>
            <a:pPr algn="ctr"/>
            <a:r>
              <a:rPr lang="en-US" dirty="0">
                <a:solidFill>
                  <a:srgbClr val="C00000"/>
                </a:solidFill>
              </a:rPr>
              <a:t>ask</a:t>
            </a:r>
          </a:p>
        </p:txBody>
      </p:sp>
      <p:sp>
        <p:nvSpPr>
          <p:cNvPr id="3" name="Subtitle 2">
            <a:extLst>
              <a:ext uri="{FF2B5EF4-FFF2-40B4-BE49-F238E27FC236}">
                <a16:creationId xmlns:a16="http://schemas.microsoft.com/office/drawing/2014/main" id="{BAC9B64E-B3ED-424F-9E65-E7B480CB9A78}"/>
              </a:ext>
            </a:extLst>
          </p:cNvPr>
          <p:cNvSpPr>
            <a:spLocks noGrp="1"/>
          </p:cNvSpPr>
          <p:nvPr>
            <p:ph type="subTitle" idx="1"/>
          </p:nvPr>
        </p:nvSpPr>
        <p:spPr>
          <a:xfrm>
            <a:off x="116377" y="3744115"/>
            <a:ext cx="7182198" cy="2581870"/>
          </a:xfrm>
        </p:spPr>
        <p:txBody>
          <a:bodyPr/>
          <a:lstStyle/>
          <a:p>
            <a:pPr marL="342900" indent="-342900">
              <a:buFont typeface="Arial" panose="020B0604020202020204" pitchFamily="34" charset="0"/>
              <a:buChar char="•"/>
            </a:pPr>
            <a:r>
              <a:rPr lang="en-US" dirty="0">
                <a:solidFill>
                  <a:srgbClr val="C00000"/>
                </a:solidFill>
              </a:rPr>
              <a:t>One option</a:t>
            </a:r>
          </a:p>
          <a:p>
            <a:pPr marL="342900" indent="-342900">
              <a:buFont typeface="Arial" panose="020B0604020202020204" pitchFamily="34" charset="0"/>
              <a:buChar char="•"/>
            </a:pPr>
            <a:r>
              <a:rPr lang="en-US" dirty="0">
                <a:solidFill>
                  <a:srgbClr val="C00000"/>
                </a:solidFill>
              </a:rPr>
              <a:t>Get Kidnapped</a:t>
            </a:r>
          </a:p>
        </p:txBody>
      </p:sp>
      <p:pic>
        <p:nvPicPr>
          <p:cNvPr id="4" name="Picture 3">
            <a:extLst>
              <a:ext uri="{FF2B5EF4-FFF2-40B4-BE49-F238E27FC236}">
                <a16:creationId xmlns:a16="http://schemas.microsoft.com/office/drawing/2014/main" id="{3A35DF75-624E-42EC-B3F4-487345661978}"/>
              </a:ext>
            </a:extLst>
          </p:cNvPr>
          <p:cNvPicPr>
            <a:picLocks noChangeAspect="1"/>
          </p:cNvPicPr>
          <p:nvPr/>
        </p:nvPicPr>
        <p:blipFill rotWithShape="1">
          <a:blip r:embed="rId2"/>
          <a:srcRect t="11030" r="47023" b="53819"/>
          <a:stretch/>
        </p:blipFill>
        <p:spPr>
          <a:xfrm>
            <a:off x="191193" y="822962"/>
            <a:ext cx="7349878" cy="2743198"/>
          </a:xfrm>
          <a:prstGeom prst="rect">
            <a:avLst/>
          </a:prstGeom>
        </p:spPr>
      </p:pic>
    </p:spTree>
    <p:extLst>
      <p:ext uri="{BB962C8B-B14F-4D97-AF65-F5344CB8AC3E}">
        <p14:creationId xmlns:p14="http://schemas.microsoft.com/office/powerpoint/2010/main" val="356602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1F99-DD51-4607-9DC3-BD3E3CAAD1A1}"/>
              </a:ext>
            </a:extLst>
          </p:cNvPr>
          <p:cNvSpPr>
            <a:spLocks noGrp="1"/>
          </p:cNvSpPr>
          <p:nvPr>
            <p:ph type="ctrTitle"/>
          </p:nvPr>
        </p:nvSpPr>
        <p:spPr>
          <a:xfrm>
            <a:off x="1681739" y="120534"/>
            <a:ext cx="7761519" cy="868681"/>
          </a:xfrm>
        </p:spPr>
        <p:txBody>
          <a:bodyPr/>
          <a:lstStyle/>
          <a:p>
            <a:pPr algn="ctr"/>
            <a:r>
              <a:rPr lang="en-US" dirty="0">
                <a:solidFill>
                  <a:srgbClr val="C00000"/>
                </a:solidFill>
              </a:rPr>
              <a:t>gun</a:t>
            </a:r>
          </a:p>
        </p:txBody>
      </p:sp>
      <p:sp>
        <p:nvSpPr>
          <p:cNvPr id="3" name="Subtitle 2">
            <a:extLst>
              <a:ext uri="{FF2B5EF4-FFF2-40B4-BE49-F238E27FC236}">
                <a16:creationId xmlns:a16="http://schemas.microsoft.com/office/drawing/2014/main" id="{AE85F738-E0CE-4D09-9CAA-D17A1EE60A36}"/>
              </a:ext>
            </a:extLst>
          </p:cNvPr>
          <p:cNvSpPr>
            <a:spLocks noGrp="1"/>
          </p:cNvSpPr>
          <p:nvPr>
            <p:ph type="subTitle" idx="1"/>
          </p:nvPr>
        </p:nvSpPr>
        <p:spPr>
          <a:xfrm>
            <a:off x="124690" y="4467321"/>
            <a:ext cx="6758247" cy="2315864"/>
          </a:xfrm>
        </p:spPr>
        <p:txBody>
          <a:bodyPr/>
          <a:lstStyle/>
          <a:p>
            <a:pPr marL="342900" indent="-342900">
              <a:buFont typeface="Arial" panose="020B0604020202020204" pitchFamily="34" charset="0"/>
              <a:buChar char="•"/>
            </a:pPr>
            <a:r>
              <a:rPr lang="en-US" dirty="0">
                <a:solidFill>
                  <a:srgbClr val="C00000"/>
                </a:solidFill>
              </a:rPr>
              <a:t>One option</a:t>
            </a:r>
          </a:p>
          <a:p>
            <a:pPr marL="342900" indent="-342900">
              <a:buFont typeface="Arial" panose="020B0604020202020204" pitchFamily="34" charset="0"/>
              <a:buChar char="•"/>
            </a:pPr>
            <a:r>
              <a:rPr lang="en-US" dirty="0">
                <a:solidFill>
                  <a:srgbClr val="C00000"/>
                </a:solidFill>
              </a:rPr>
              <a:t>Get kidnapped</a:t>
            </a:r>
          </a:p>
        </p:txBody>
      </p:sp>
      <p:pic>
        <p:nvPicPr>
          <p:cNvPr id="4" name="Picture 3">
            <a:extLst>
              <a:ext uri="{FF2B5EF4-FFF2-40B4-BE49-F238E27FC236}">
                <a16:creationId xmlns:a16="http://schemas.microsoft.com/office/drawing/2014/main" id="{B8EB17FF-C226-4940-910A-C140BEC51B76}"/>
              </a:ext>
            </a:extLst>
          </p:cNvPr>
          <p:cNvPicPr>
            <a:picLocks noChangeAspect="1"/>
          </p:cNvPicPr>
          <p:nvPr/>
        </p:nvPicPr>
        <p:blipFill rotWithShape="1">
          <a:blip r:embed="rId2"/>
          <a:srcRect l="614" t="10910" r="32773" b="42424"/>
          <a:stretch/>
        </p:blipFill>
        <p:spPr>
          <a:xfrm>
            <a:off x="124691" y="889460"/>
            <a:ext cx="8691098" cy="3424845"/>
          </a:xfrm>
          <a:prstGeom prst="rect">
            <a:avLst/>
          </a:prstGeom>
        </p:spPr>
      </p:pic>
    </p:spTree>
    <p:extLst>
      <p:ext uri="{BB962C8B-B14F-4D97-AF65-F5344CB8AC3E}">
        <p14:creationId xmlns:p14="http://schemas.microsoft.com/office/powerpoint/2010/main" val="3432245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F4BA-D48B-49C0-A092-098739228E38}"/>
              </a:ext>
            </a:extLst>
          </p:cNvPr>
          <p:cNvSpPr>
            <a:spLocks noGrp="1"/>
          </p:cNvSpPr>
          <p:nvPr>
            <p:ph type="ctrTitle"/>
          </p:nvPr>
        </p:nvSpPr>
        <p:spPr>
          <a:xfrm>
            <a:off x="1773179" y="1"/>
            <a:ext cx="8534603" cy="955963"/>
          </a:xfrm>
        </p:spPr>
        <p:txBody>
          <a:bodyPr/>
          <a:lstStyle/>
          <a:p>
            <a:pPr algn="ctr"/>
            <a:r>
              <a:rPr lang="en-US" dirty="0">
                <a:solidFill>
                  <a:srgbClr val="C00000"/>
                </a:solidFill>
              </a:rPr>
              <a:t>kidnap</a:t>
            </a:r>
          </a:p>
        </p:txBody>
      </p:sp>
      <p:sp>
        <p:nvSpPr>
          <p:cNvPr id="3" name="Subtitle 2">
            <a:extLst>
              <a:ext uri="{FF2B5EF4-FFF2-40B4-BE49-F238E27FC236}">
                <a16:creationId xmlns:a16="http://schemas.microsoft.com/office/drawing/2014/main" id="{C71693D7-50FE-48C9-817F-1E89ED62F542}"/>
              </a:ext>
            </a:extLst>
          </p:cNvPr>
          <p:cNvSpPr>
            <a:spLocks noGrp="1"/>
          </p:cNvSpPr>
          <p:nvPr>
            <p:ph type="subTitle" idx="1"/>
          </p:nvPr>
        </p:nvSpPr>
        <p:spPr>
          <a:xfrm>
            <a:off x="0" y="4716704"/>
            <a:ext cx="6400800" cy="1947333"/>
          </a:xfrm>
        </p:spPr>
        <p:txBody>
          <a:bodyPr/>
          <a:lstStyle/>
          <a:p>
            <a:pPr marL="342900" indent="-342900">
              <a:buFont typeface="Arial" panose="020B0604020202020204" pitchFamily="34" charset="0"/>
              <a:buChar char="•"/>
            </a:pPr>
            <a:r>
              <a:rPr lang="en-US" dirty="0">
                <a:solidFill>
                  <a:srgbClr val="C00000"/>
                </a:solidFill>
              </a:rPr>
              <a:t>Only option is to talk to your kidnappers and negotiate with them.</a:t>
            </a:r>
          </a:p>
        </p:txBody>
      </p:sp>
      <p:pic>
        <p:nvPicPr>
          <p:cNvPr id="4" name="Picture 3">
            <a:extLst>
              <a:ext uri="{FF2B5EF4-FFF2-40B4-BE49-F238E27FC236}">
                <a16:creationId xmlns:a16="http://schemas.microsoft.com/office/drawing/2014/main" id="{D04739A7-76AF-4BB9-9F69-9BEE2DD7D3C0}"/>
              </a:ext>
            </a:extLst>
          </p:cNvPr>
          <p:cNvPicPr>
            <a:picLocks noChangeAspect="1"/>
          </p:cNvPicPr>
          <p:nvPr/>
        </p:nvPicPr>
        <p:blipFill rotWithShape="1">
          <a:blip r:embed="rId2"/>
          <a:srcRect l="-3" t="10575" r="27253" b="35485"/>
          <a:stretch/>
        </p:blipFill>
        <p:spPr>
          <a:xfrm>
            <a:off x="0" y="872837"/>
            <a:ext cx="8869680" cy="3699164"/>
          </a:xfrm>
          <a:prstGeom prst="rect">
            <a:avLst/>
          </a:prstGeom>
        </p:spPr>
      </p:pic>
    </p:spTree>
    <p:extLst>
      <p:ext uri="{BB962C8B-B14F-4D97-AF65-F5344CB8AC3E}">
        <p14:creationId xmlns:p14="http://schemas.microsoft.com/office/powerpoint/2010/main" val="3444408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B8C94-101C-4910-BBB4-7C24D56C9F37}"/>
              </a:ext>
            </a:extLst>
          </p:cNvPr>
          <p:cNvSpPr>
            <a:spLocks noGrp="1"/>
          </p:cNvSpPr>
          <p:nvPr>
            <p:ph type="ctrTitle"/>
          </p:nvPr>
        </p:nvSpPr>
        <p:spPr>
          <a:xfrm>
            <a:off x="2959332" y="187037"/>
            <a:ext cx="5907780" cy="793866"/>
          </a:xfrm>
        </p:spPr>
        <p:txBody>
          <a:bodyPr>
            <a:normAutofit fontScale="90000"/>
          </a:bodyPr>
          <a:lstStyle/>
          <a:p>
            <a:pPr algn="ctr"/>
            <a:r>
              <a:rPr lang="en-US" dirty="0">
                <a:solidFill>
                  <a:srgbClr val="C00000"/>
                </a:solidFill>
              </a:rPr>
              <a:t>Talk</a:t>
            </a:r>
          </a:p>
        </p:txBody>
      </p:sp>
      <p:sp>
        <p:nvSpPr>
          <p:cNvPr id="3" name="Subtitle 2">
            <a:extLst>
              <a:ext uri="{FF2B5EF4-FFF2-40B4-BE49-F238E27FC236}">
                <a16:creationId xmlns:a16="http://schemas.microsoft.com/office/drawing/2014/main" id="{9CD3A944-331A-4D3D-92A6-0123CD006435}"/>
              </a:ext>
            </a:extLst>
          </p:cNvPr>
          <p:cNvSpPr>
            <a:spLocks noGrp="1"/>
          </p:cNvSpPr>
          <p:nvPr>
            <p:ph type="subTitle" idx="1"/>
          </p:nvPr>
        </p:nvSpPr>
        <p:spPr>
          <a:xfrm>
            <a:off x="110634" y="4683453"/>
            <a:ext cx="6400800" cy="1947333"/>
          </a:xfrm>
        </p:spPr>
        <p:txBody>
          <a:bodyPr/>
          <a:lstStyle/>
          <a:p>
            <a:pPr marL="342900" indent="-342900">
              <a:buFont typeface="Arial" panose="020B0604020202020204" pitchFamily="34" charset="0"/>
              <a:buChar char="•"/>
            </a:pPr>
            <a:r>
              <a:rPr lang="en-US" dirty="0">
                <a:solidFill>
                  <a:srgbClr val="C00000"/>
                </a:solidFill>
              </a:rPr>
              <a:t>You try to reason with your Army guys and the kidnappers and help make a joint decision about kidnapping you.</a:t>
            </a:r>
          </a:p>
          <a:p>
            <a:pPr marL="342900" indent="-342900">
              <a:buFont typeface="Arial" panose="020B0604020202020204" pitchFamily="34" charset="0"/>
              <a:buChar char="•"/>
            </a:pPr>
            <a:r>
              <a:rPr lang="en-US" dirty="0">
                <a:solidFill>
                  <a:srgbClr val="C00000"/>
                </a:solidFill>
              </a:rPr>
              <a:t>You realize you have the knife to cut the ropes and wait for the right time to use it.</a:t>
            </a:r>
          </a:p>
        </p:txBody>
      </p:sp>
      <p:pic>
        <p:nvPicPr>
          <p:cNvPr id="4" name="Picture 3">
            <a:extLst>
              <a:ext uri="{FF2B5EF4-FFF2-40B4-BE49-F238E27FC236}">
                <a16:creationId xmlns:a16="http://schemas.microsoft.com/office/drawing/2014/main" id="{0AEA76C1-9E6B-4BD2-8BE9-07BEC842C314}"/>
              </a:ext>
            </a:extLst>
          </p:cNvPr>
          <p:cNvPicPr>
            <a:picLocks noChangeAspect="1"/>
          </p:cNvPicPr>
          <p:nvPr/>
        </p:nvPicPr>
        <p:blipFill rotWithShape="1">
          <a:blip r:embed="rId2"/>
          <a:srcRect l="-1" t="10909" r="28763" b="38545"/>
          <a:stretch/>
        </p:blipFill>
        <p:spPr>
          <a:xfrm>
            <a:off x="-1" y="872836"/>
            <a:ext cx="9330871" cy="3724101"/>
          </a:xfrm>
          <a:prstGeom prst="rect">
            <a:avLst/>
          </a:prstGeom>
        </p:spPr>
      </p:pic>
    </p:spTree>
    <p:extLst>
      <p:ext uri="{BB962C8B-B14F-4D97-AF65-F5344CB8AC3E}">
        <p14:creationId xmlns:p14="http://schemas.microsoft.com/office/powerpoint/2010/main" val="3246714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22264-B6C4-43C6-9389-F38DEF731509}"/>
              </a:ext>
            </a:extLst>
          </p:cNvPr>
          <p:cNvSpPr>
            <a:spLocks noGrp="1"/>
          </p:cNvSpPr>
          <p:nvPr>
            <p:ph type="ctrTitle"/>
          </p:nvPr>
        </p:nvSpPr>
        <p:spPr>
          <a:xfrm>
            <a:off x="1656800" y="29094"/>
            <a:ext cx="8127279" cy="943495"/>
          </a:xfrm>
        </p:spPr>
        <p:txBody>
          <a:bodyPr/>
          <a:lstStyle/>
          <a:p>
            <a:pPr algn="ctr"/>
            <a:r>
              <a:rPr lang="en-US" dirty="0">
                <a:solidFill>
                  <a:srgbClr val="C00000"/>
                </a:solidFill>
              </a:rPr>
              <a:t>wait</a:t>
            </a:r>
          </a:p>
        </p:txBody>
      </p:sp>
      <p:sp>
        <p:nvSpPr>
          <p:cNvPr id="3" name="Subtitle 2">
            <a:extLst>
              <a:ext uri="{FF2B5EF4-FFF2-40B4-BE49-F238E27FC236}">
                <a16:creationId xmlns:a16="http://schemas.microsoft.com/office/drawing/2014/main" id="{BF71ECF8-6450-4737-AF9B-E49FFD707D72}"/>
              </a:ext>
            </a:extLst>
          </p:cNvPr>
          <p:cNvSpPr>
            <a:spLocks noGrp="1"/>
          </p:cNvSpPr>
          <p:nvPr>
            <p:ph type="subTitle" idx="1"/>
          </p:nvPr>
        </p:nvSpPr>
        <p:spPr>
          <a:xfrm>
            <a:off x="60757" y="4184689"/>
            <a:ext cx="6531236" cy="2748126"/>
          </a:xfrm>
        </p:spPr>
        <p:txBody>
          <a:bodyPr/>
          <a:lstStyle/>
          <a:p>
            <a:pPr marL="342900" indent="-342900">
              <a:buFont typeface="Arial" panose="020B0604020202020204" pitchFamily="34" charset="0"/>
              <a:buChar char="•"/>
            </a:pPr>
            <a:r>
              <a:rPr lang="en-US" dirty="0">
                <a:solidFill>
                  <a:srgbClr val="C00000"/>
                </a:solidFill>
              </a:rPr>
              <a:t>The negotiations do not go well so you cut the ropes with your knife and beat the rest of the kidnappers and rush to safety where the Army takes you home back to Earth.</a:t>
            </a:r>
          </a:p>
        </p:txBody>
      </p:sp>
      <p:pic>
        <p:nvPicPr>
          <p:cNvPr id="4" name="Picture 3">
            <a:extLst>
              <a:ext uri="{FF2B5EF4-FFF2-40B4-BE49-F238E27FC236}">
                <a16:creationId xmlns:a16="http://schemas.microsoft.com/office/drawing/2014/main" id="{2E020813-88C3-4591-BBD6-D343B6176537}"/>
              </a:ext>
            </a:extLst>
          </p:cNvPr>
          <p:cNvPicPr>
            <a:picLocks noChangeAspect="1"/>
          </p:cNvPicPr>
          <p:nvPr/>
        </p:nvPicPr>
        <p:blipFill rotWithShape="1">
          <a:blip r:embed="rId2"/>
          <a:srcRect t="11031" r="35637" b="47636"/>
          <a:stretch/>
        </p:blipFill>
        <p:spPr>
          <a:xfrm>
            <a:off x="0" y="906085"/>
            <a:ext cx="8836751" cy="3192089"/>
          </a:xfrm>
          <a:prstGeom prst="rect">
            <a:avLst/>
          </a:prstGeom>
        </p:spPr>
      </p:pic>
    </p:spTree>
    <p:extLst>
      <p:ext uri="{BB962C8B-B14F-4D97-AF65-F5344CB8AC3E}">
        <p14:creationId xmlns:p14="http://schemas.microsoft.com/office/powerpoint/2010/main" val="3218094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526E5-1D98-4927-B155-5E8C63DD18E1}"/>
              </a:ext>
            </a:extLst>
          </p:cNvPr>
          <p:cNvSpPr>
            <a:spLocks noGrp="1"/>
          </p:cNvSpPr>
          <p:nvPr>
            <p:ph type="ctrTitle"/>
          </p:nvPr>
        </p:nvSpPr>
        <p:spPr>
          <a:xfrm>
            <a:off x="892029" y="2310938"/>
            <a:ext cx="10579533" cy="1172094"/>
          </a:xfrm>
        </p:spPr>
        <p:txBody>
          <a:bodyPr/>
          <a:lstStyle/>
          <a:p>
            <a:pPr algn="ctr"/>
            <a:r>
              <a:rPr lang="en-US" dirty="0">
                <a:solidFill>
                  <a:srgbClr val="C00000"/>
                </a:solidFill>
              </a:rPr>
              <a:t>The end</a:t>
            </a:r>
          </a:p>
        </p:txBody>
      </p:sp>
    </p:spTree>
    <p:extLst>
      <p:ext uri="{BB962C8B-B14F-4D97-AF65-F5344CB8AC3E}">
        <p14:creationId xmlns:p14="http://schemas.microsoft.com/office/powerpoint/2010/main" val="52720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DA5F-9A3F-4221-8B70-FD05971CCFFE}"/>
              </a:ext>
            </a:extLst>
          </p:cNvPr>
          <p:cNvSpPr>
            <a:spLocks noGrp="1"/>
          </p:cNvSpPr>
          <p:nvPr>
            <p:ph type="ctrTitle"/>
          </p:nvPr>
        </p:nvSpPr>
        <p:spPr>
          <a:xfrm>
            <a:off x="1781492" y="261851"/>
            <a:ext cx="8825548" cy="1018310"/>
          </a:xfrm>
        </p:spPr>
        <p:txBody>
          <a:bodyPr/>
          <a:lstStyle/>
          <a:p>
            <a:r>
              <a:rPr lang="en-US" dirty="0">
                <a:solidFill>
                  <a:srgbClr val="C00000"/>
                </a:solidFill>
              </a:rPr>
              <a:t>Description/Background</a:t>
            </a:r>
          </a:p>
        </p:txBody>
      </p:sp>
      <p:sp>
        <p:nvSpPr>
          <p:cNvPr id="3" name="Subtitle 2">
            <a:extLst>
              <a:ext uri="{FF2B5EF4-FFF2-40B4-BE49-F238E27FC236}">
                <a16:creationId xmlns:a16="http://schemas.microsoft.com/office/drawing/2014/main" id="{EE43BD4B-B327-49C5-AC1D-67ED548C6987}"/>
              </a:ext>
            </a:extLst>
          </p:cNvPr>
          <p:cNvSpPr>
            <a:spLocks noGrp="1"/>
          </p:cNvSpPr>
          <p:nvPr>
            <p:ph type="subTitle" idx="1"/>
          </p:nvPr>
        </p:nvSpPr>
        <p:spPr>
          <a:xfrm>
            <a:off x="509645" y="1557867"/>
            <a:ext cx="8210406" cy="2606809"/>
          </a:xfrm>
        </p:spPr>
        <p:txBody>
          <a:bodyPr>
            <a:normAutofit fontScale="92500" lnSpcReduction="20000"/>
          </a:bodyPr>
          <a:lstStyle/>
          <a:p>
            <a:pPr marL="342900" indent="-342900">
              <a:buFont typeface="Arial" panose="020B0604020202020204" pitchFamily="34" charset="0"/>
              <a:buChar char="•"/>
            </a:pPr>
            <a:r>
              <a:rPr lang="en-US" dirty="0">
                <a:solidFill>
                  <a:srgbClr val="C00000"/>
                </a:solidFill>
              </a:rPr>
              <a:t>For this project we wanted to turn the Interactive Hiking story into a Interactive Story. </a:t>
            </a:r>
          </a:p>
          <a:p>
            <a:pPr marL="342900" indent="-342900">
              <a:buFont typeface="Arial" panose="020B0604020202020204" pitchFamily="34" charset="0"/>
              <a:buChar char="•"/>
            </a:pPr>
            <a:r>
              <a:rPr lang="en-US" dirty="0">
                <a:solidFill>
                  <a:srgbClr val="C00000"/>
                </a:solidFill>
              </a:rPr>
              <a:t>The story starts with a Space Ship crashing, and the different obstacles that a person or a crew goes through to survive the crisis.</a:t>
            </a:r>
          </a:p>
          <a:p>
            <a:pPr marL="342900" indent="-342900">
              <a:buFont typeface="Arial" panose="020B0604020202020204" pitchFamily="34" charset="0"/>
              <a:buChar char="•"/>
            </a:pPr>
            <a:r>
              <a:rPr lang="en-US" dirty="0">
                <a:solidFill>
                  <a:srgbClr val="C00000"/>
                </a:solidFill>
              </a:rPr>
              <a:t>Many different obstacles pose threats as the story goes giving a suspenseful background thinking you are the victim of the accident and stranded on a random planet with not many supplies and communications are not working.</a:t>
            </a:r>
          </a:p>
        </p:txBody>
      </p:sp>
    </p:spTree>
    <p:extLst>
      <p:ext uri="{BB962C8B-B14F-4D97-AF65-F5344CB8AC3E}">
        <p14:creationId xmlns:p14="http://schemas.microsoft.com/office/powerpoint/2010/main" val="73175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4F72-4AC0-4393-B7AF-9157106317C0}"/>
              </a:ext>
            </a:extLst>
          </p:cNvPr>
          <p:cNvSpPr>
            <a:spLocks noGrp="1"/>
          </p:cNvSpPr>
          <p:nvPr>
            <p:ph type="ctrTitle"/>
          </p:nvPr>
        </p:nvSpPr>
        <p:spPr>
          <a:xfrm>
            <a:off x="1390794" y="278477"/>
            <a:ext cx="7877897" cy="818803"/>
          </a:xfrm>
        </p:spPr>
        <p:txBody>
          <a:bodyPr>
            <a:normAutofit fontScale="90000"/>
          </a:bodyPr>
          <a:lstStyle/>
          <a:p>
            <a:pPr algn="ctr"/>
            <a:r>
              <a:rPr lang="en-US" dirty="0">
                <a:solidFill>
                  <a:srgbClr val="C00000"/>
                </a:solidFill>
              </a:rPr>
              <a:t>Code Snippets</a:t>
            </a:r>
          </a:p>
        </p:txBody>
      </p:sp>
      <p:sp>
        <p:nvSpPr>
          <p:cNvPr id="3" name="Subtitle 2">
            <a:extLst>
              <a:ext uri="{FF2B5EF4-FFF2-40B4-BE49-F238E27FC236}">
                <a16:creationId xmlns:a16="http://schemas.microsoft.com/office/drawing/2014/main" id="{1E4AA351-6CC5-496F-BC6D-E2C68C2124A5}"/>
              </a:ext>
            </a:extLst>
          </p:cNvPr>
          <p:cNvSpPr>
            <a:spLocks noGrp="1"/>
          </p:cNvSpPr>
          <p:nvPr>
            <p:ph type="subTitle" idx="1"/>
          </p:nvPr>
        </p:nvSpPr>
        <p:spPr>
          <a:xfrm>
            <a:off x="166255" y="4051686"/>
            <a:ext cx="6201294" cy="1376526"/>
          </a:xfrm>
        </p:spPr>
        <p:txBody>
          <a:bodyPr/>
          <a:lstStyle/>
          <a:p>
            <a:pPr marL="342900" indent="-342900">
              <a:buFont typeface="Arial" panose="020B0604020202020204" pitchFamily="34" charset="0"/>
              <a:buChar char="•"/>
            </a:pPr>
            <a:r>
              <a:rPr lang="en-US" dirty="0">
                <a:solidFill>
                  <a:srgbClr val="C00000"/>
                </a:solidFill>
              </a:rPr>
              <a:t>SpaceShipCrisis.html</a:t>
            </a:r>
          </a:p>
          <a:p>
            <a:pPr marL="342900" indent="-342900">
              <a:buFont typeface="Arial" panose="020B0604020202020204" pitchFamily="34" charset="0"/>
              <a:buChar char="•"/>
            </a:pPr>
            <a:r>
              <a:rPr lang="en-US" dirty="0">
                <a:solidFill>
                  <a:srgbClr val="C00000"/>
                </a:solidFill>
              </a:rPr>
              <a:t>Starts the story</a:t>
            </a:r>
          </a:p>
        </p:txBody>
      </p:sp>
      <p:pic>
        <p:nvPicPr>
          <p:cNvPr id="4" name="Picture 3">
            <a:extLst>
              <a:ext uri="{FF2B5EF4-FFF2-40B4-BE49-F238E27FC236}">
                <a16:creationId xmlns:a16="http://schemas.microsoft.com/office/drawing/2014/main" id="{3F5E1786-9D1C-45C3-83BC-59B6337063F4}"/>
              </a:ext>
            </a:extLst>
          </p:cNvPr>
          <p:cNvPicPr>
            <a:picLocks noChangeAspect="1"/>
          </p:cNvPicPr>
          <p:nvPr/>
        </p:nvPicPr>
        <p:blipFill rotWithShape="1">
          <a:blip r:embed="rId2"/>
          <a:srcRect t="10425" r="22546" b="41818"/>
          <a:stretch/>
        </p:blipFill>
        <p:spPr>
          <a:xfrm>
            <a:off x="166255" y="1097280"/>
            <a:ext cx="8220905" cy="2851265"/>
          </a:xfrm>
          <a:prstGeom prst="rect">
            <a:avLst/>
          </a:prstGeom>
        </p:spPr>
      </p:pic>
    </p:spTree>
    <p:extLst>
      <p:ext uri="{BB962C8B-B14F-4D97-AF65-F5344CB8AC3E}">
        <p14:creationId xmlns:p14="http://schemas.microsoft.com/office/powerpoint/2010/main" val="3421155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03F7B-18B8-4450-8DC1-5DF744F606E0}"/>
              </a:ext>
            </a:extLst>
          </p:cNvPr>
          <p:cNvSpPr>
            <a:spLocks noGrp="1"/>
          </p:cNvSpPr>
          <p:nvPr>
            <p:ph type="ctrTitle"/>
          </p:nvPr>
        </p:nvSpPr>
        <p:spPr>
          <a:xfrm>
            <a:off x="1482234" y="320039"/>
            <a:ext cx="7753206" cy="827117"/>
          </a:xfrm>
        </p:spPr>
        <p:txBody>
          <a:bodyPr/>
          <a:lstStyle/>
          <a:p>
            <a:pPr algn="ctr"/>
            <a:r>
              <a:rPr lang="en-US" dirty="0">
                <a:solidFill>
                  <a:srgbClr val="C00000"/>
                </a:solidFill>
              </a:rPr>
              <a:t>Crash on planet</a:t>
            </a:r>
          </a:p>
        </p:txBody>
      </p:sp>
      <p:sp>
        <p:nvSpPr>
          <p:cNvPr id="3" name="Subtitle 2">
            <a:extLst>
              <a:ext uri="{FF2B5EF4-FFF2-40B4-BE49-F238E27FC236}">
                <a16:creationId xmlns:a16="http://schemas.microsoft.com/office/drawing/2014/main" id="{73B9AC25-73D4-4FA1-B57C-F085E769879B}"/>
              </a:ext>
            </a:extLst>
          </p:cNvPr>
          <p:cNvSpPr>
            <a:spLocks noGrp="1"/>
          </p:cNvSpPr>
          <p:nvPr>
            <p:ph type="subTitle" idx="1"/>
          </p:nvPr>
        </p:nvSpPr>
        <p:spPr>
          <a:xfrm>
            <a:off x="265112" y="4434417"/>
            <a:ext cx="6400800" cy="1947333"/>
          </a:xfrm>
        </p:spPr>
        <p:txBody>
          <a:bodyPr/>
          <a:lstStyle/>
          <a:p>
            <a:pPr marL="342900" indent="-342900">
              <a:buFont typeface="Arial" panose="020B0604020202020204" pitchFamily="34" charset="0"/>
              <a:buChar char="•"/>
            </a:pPr>
            <a:r>
              <a:rPr lang="en-US" dirty="0">
                <a:solidFill>
                  <a:srgbClr val="C00000"/>
                </a:solidFill>
              </a:rPr>
              <a:t>Once you crash on the planet you have 3 options.</a:t>
            </a:r>
          </a:p>
          <a:p>
            <a:pPr marL="342900" indent="-342900">
              <a:buFont typeface="Arial" panose="020B0604020202020204" pitchFamily="34" charset="0"/>
              <a:buChar char="•"/>
            </a:pPr>
            <a:r>
              <a:rPr lang="en-US" dirty="0">
                <a:solidFill>
                  <a:srgbClr val="C00000"/>
                </a:solidFill>
              </a:rPr>
              <a:t>Distress signal, make a camp or go to the building you see.</a:t>
            </a:r>
          </a:p>
        </p:txBody>
      </p:sp>
      <p:pic>
        <p:nvPicPr>
          <p:cNvPr id="4" name="Picture 3">
            <a:extLst>
              <a:ext uri="{FF2B5EF4-FFF2-40B4-BE49-F238E27FC236}">
                <a16:creationId xmlns:a16="http://schemas.microsoft.com/office/drawing/2014/main" id="{CE27A8F6-2C8B-4BE2-B1B6-6E40CB79287A}"/>
              </a:ext>
            </a:extLst>
          </p:cNvPr>
          <p:cNvPicPr>
            <a:picLocks noChangeAspect="1"/>
          </p:cNvPicPr>
          <p:nvPr/>
        </p:nvPicPr>
        <p:blipFill rotWithShape="1">
          <a:blip r:embed="rId2"/>
          <a:srcRect t="10972" r="31251" b="33611"/>
          <a:stretch/>
        </p:blipFill>
        <p:spPr>
          <a:xfrm>
            <a:off x="190500" y="1147156"/>
            <a:ext cx="6894512" cy="3126036"/>
          </a:xfrm>
          <a:prstGeom prst="rect">
            <a:avLst/>
          </a:prstGeom>
        </p:spPr>
      </p:pic>
    </p:spTree>
    <p:extLst>
      <p:ext uri="{BB962C8B-B14F-4D97-AF65-F5344CB8AC3E}">
        <p14:creationId xmlns:p14="http://schemas.microsoft.com/office/powerpoint/2010/main" val="356820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A3FED-CF97-4884-9837-772FCBEEE704}"/>
              </a:ext>
            </a:extLst>
          </p:cNvPr>
          <p:cNvSpPr>
            <a:spLocks noGrp="1"/>
          </p:cNvSpPr>
          <p:nvPr>
            <p:ph type="ctrTitle"/>
          </p:nvPr>
        </p:nvSpPr>
        <p:spPr>
          <a:xfrm>
            <a:off x="1723303" y="145473"/>
            <a:ext cx="7728268" cy="860368"/>
          </a:xfrm>
        </p:spPr>
        <p:txBody>
          <a:bodyPr/>
          <a:lstStyle/>
          <a:p>
            <a:pPr algn="ctr"/>
            <a:r>
              <a:rPr lang="en-US" dirty="0">
                <a:solidFill>
                  <a:srgbClr val="C00000"/>
                </a:solidFill>
              </a:rPr>
              <a:t>Distress signal</a:t>
            </a:r>
          </a:p>
        </p:txBody>
      </p:sp>
      <p:sp>
        <p:nvSpPr>
          <p:cNvPr id="3" name="Subtitle 2">
            <a:extLst>
              <a:ext uri="{FF2B5EF4-FFF2-40B4-BE49-F238E27FC236}">
                <a16:creationId xmlns:a16="http://schemas.microsoft.com/office/drawing/2014/main" id="{253B0A0A-A748-4C1D-B939-34C273BD99E5}"/>
              </a:ext>
            </a:extLst>
          </p:cNvPr>
          <p:cNvSpPr>
            <a:spLocks noGrp="1"/>
          </p:cNvSpPr>
          <p:nvPr>
            <p:ph type="subTitle" idx="1"/>
          </p:nvPr>
        </p:nvSpPr>
        <p:spPr>
          <a:xfrm>
            <a:off x="168823" y="4184689"/>
            <a:ext cx="6400800" cy="1947333"/>
          </a:xfrm>
        </p:spPr>
        <p:txBody>
          <a:bodyPr/>
          <a:lstStyle/>
          <a:p>
            <a:pPr marL="342900" indent="-342900">
              <a:buFont typeface="Arial" panose="020B0604020202020204" pitchFamily="34" charset="0"/>
              <a:buChar char="•"/>
            </a:pPr>
            <a:r>
              <a:rPr lang="en-US" dirty="0">
                <a:solidFill>
                  <a:srgbClr val="C00000"/>
                </a:solidFill>
              </a:rPr>
              <a:t>Two options are provided here</a:t>
            </a:r>
          </a:p>
          <a:p>
            <a:pPr marL="342900" indent="-342900">
              <a:buFont typeface="Arial" panose="020B0604020202020204" pitchFamily="34" charset="0"/>
              <a:buChar char="•"/>
            </a:pPr>
            <a:r>
              <a:rPr lang="en-US" dirty="0">
                <a:solidFill>
                  <a:srgbClr val="C00000"/>
                </a:solidFill>
              </a:rPr>
              <a:t>Stay and make a camp </a:t>
            </a:r>
          </a:p>
          <a:p>
            <a:pPr marL="342900" indent="-342900">
              <a:buFont typeface="Arial" panose="020B0604020202020204" pitchFamily="34" charset="0"/>
              <a:buChar char="•"/>
            </a:pPr>
            <a:r>
              <a:rPr lang="en-US" dirty="0">
                <a:solidFill>
                  <a:srgbClr val="C00000"/>
                </a:solidFill>
              </a:rPr>
              <a:t>Go to the building</a:t>
            </a:r>
          </a:p>
        </p:txBody>
      </p:sp>
      <p:pic>
        <p:nvPicPr>
          <p:cNvPr id="4" name="Picture 3">
            <a:extLst>
              <a:ext uri="{FF2B5EF4-FFF2-40B4-BE49-F238E27FC236}">
                <a16:creationId xmlns:a16="http://schemas.microsoft.com/office/drawing/2014/main" id="{6E9F0774-7A96-4AEF-B6ED-391D73AB9317}"/>
              </a:ext>
            </a:extLst>
          </p:cNvPr>
          <p:cNvPicPr>
            <a:picLocks noChangeAspect="1"/>
          </p:cNvPicPr>
          <p:nvPr/>
        </p:nvPicPr>
        <p:blipFill rotWithShape="1">
          <a:blip r:embed="rId2"/>
          <a:srcRect t="10545" r="37954" b="43643"/>
          <a:stretch/>
        </p:blipFill>
        <p:spPr>
          <a:xfrm>
            <a:off x="0" y="939337"/>
            <a:ext cx="7265324" cy="3017521"/>
          </a:xfrm>
          <a:prstGeom prst="rect">
            <a:avLst/>
          </a:prstGeom>
        </p:spPr>
      </p:pic>
    </p:spTree>
    <p:extLst>
      <p:ext uri="{BB962C8B-B14F-4D97-AF65-F5344CB8AC3E}">
        <p14:creationId xmlns:p14="http://schemas.microsoft.com/office/powerpoint/2010/main" val="2329409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5D44-DE2F-42E1-BD1A-61B99910C5EB}"/>
              </a:ext>
            </a:extLst>
          </p:cNvPr>
          <p:cNvSpPr>
            <a:spLocks noGrp="1"/>
          </p:cNvSpPr>
          <p:nvPr>
            <p:ph type="ctrTitle"/>
          </p:nvPr>
        </p:nvSpPr>
        <p:spPr>
          <a:xfrm>
            <a:off x="1498859" y="195348"/>
            <a:ext cx="7886210" cy="1009997"/>
          </a:xfrm>
        </p:spPr>
        <p:txBody>
          <a:bodyPr/>
          <a:lstStyle/>
          <a:p>
            <a:pPr algn="ctr"/>
            <a:r>
              <a:rPr lang="en-US" dirty="0">
                <a:solidFill>
                  <a:srgbClr val="C00000"/>
                </a:solidFill>
              </a:rPr>
              <a:t>STAY</a:t>
            </a:r>
          </a:p>
        </p:txBody>
      </p:sp>
      <p:sp>
        <p:nvSpPr>
          <p:cNvPr id="3" name="Subtitle 2">
            <a:extLst>
              <a:ext uri="{FF2B5EF4-FFF2-40B4-BE49-F238E27FC236}">
                <a16:creationId xmlns:a16="http://schemas.microsoft.com/office/drawing/2014/main" id="{9E0B101A-5641-4743-97FA-B307D78250CD}"/>
              </a:ext>
            </a:extLst>
          </p:cNvPr>
          <p:cNvSpPr>
            <a:spLocks noGrp="1"/>
          </p:cNvSpPr>
          <p:nvPr>
            <p:ph type="subTitle" idx="1"/>
          </p:nvPr>
        </p:nvSpPr>
        <p:spPr>
          <a:xfrm>
            <a:off x="193761" y="4641888"/>
            <a:ext cx="6400800" cy="1947333"/>
          </a:xfrm>
        </p:spPr>
        <p:txBody>
          <a:bodyPr/>
          <a:lstStyle/>
          <a:p>
            <a:pPr marL="342900" indent="-342900">
              <a:buFont typeface="Arial" panose="020B0604020202020204" pitchFamily="34" charset="0"/>
              <a:buChar char="•"/>
            </a:pPr>
            <a:r>
              <a:rPr lang="en-US" dirty="0">
                <a:solidFill>
                  <a:srgbClr val="C00000"/>
                </a:solidFill>
              </a:rPr>
              <a:t>One option provided here</a:t>
            </a:r>
          </a:p>
          <a:p>
            <a:pPr marL="342900" indent="-342900">
              <a:buFont typeface="Arial" panose="020B0604020202020204" pitchFamily="34" charset="0"/>
              <a:buChar char="•"/>
            </a:pPr>
            <a:r>
              <a:rPr lang="en-US" dirty="0">
                <a:solidFill>
                  <a:srgbClr val="C00000"/>
                </a:solidFill>
              </a:rPr>
              <a:t>Go to the Building.</a:t>
            </a:r>
          </a:p>
        </p:txBody>
      </p:sp>
      <p:pic>
        <p:nvPicPr>
          <p:cNvPr id="4" name="Picture 3">
            <a:extLst>
              <a:ext uri="{FF2B5EF4-FFF2-40B4-BE49-F238E27FC236}">
                <a16:creationId xmlns:a16="http://schemas.microsoft.com/office/drawing/2014/main" id="{A0C523E0-7EC2-4CC0-8968-55CF7E887906}"/>
              </a:ext>
            </a:extLst>
          </p:cNvPr>
          <p:cNvPicPr>
            <a:picLocks noChangeAspect="1"/>
          </p:cNvPicPr>
          <p:nvPr/>
        </p:nvPicPr>
        <p:blipFill rotWithShape="1">
          <a:blip r:embed="rId2"/>
          <a:srcRect t="10909" r="44704" b="40970"/>
          <a:stretch/>
        </p:blipFill>
        <p:spPr>
          <a:xfrm>
            <a:off x="0" y="1088967"/>
            <a:ext cx="6934401" cy="3394523"/>
          </a:xfrm>
          <a:prstGeom prst="rect">
            <a:avLst/>
          </a:prstGeom>
        </p:spPr>
      </p:pic>
    </p:spTree>
    <p:extLst>
      <p:ext uri="{BB962C8B-B14F-4D97-AF65-F5344CB8AC3E}">
        <p14:creationId xmlns:p14="http://schemas.microsoft.com/office/powerpoint/2010/main" val="3458392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C62DF-817A-4980-89C4-492E6A7ED345}"/>
              </a:ext>
            </a:extLst>
          </p:cNvPr>
          <p:cNvSpPr>
            <a:spLocks noGrp="1"/>
          </p:cNvSpPr>
          <p:nvPr>
            <p:ph type="ctrTitle"/>
          </p:nvPr>
        </p:nvSpPr>
        <p:spPr>
          <a:xfrm>
            <a:off x="1748241" y="203661"/>
            <a:ext cx="8576166" cy="918557"/>
          </a:xfrm>
        </p:spPr>
        <p:txBody>
          <a:bodyPr/>
          <a:lstStyle/>
          <a:p>
            <a:pPr algn="ctr"/>
            <a:r>
              <a:rPr lang="en-US" dirty="0">
                <a:solidFill>
                  <a:srgbClr val="C00000"/>
                </a:solidFill>
              </a:rPr>
              <a:t>Go To The Building</a:t>
            </a:r>
          </a:p>
        </p:txBody>
      </p:sp>
      <p:sp>
        <p:nvSpPr>
          <p:cNvPr id="3" name="Subtitle 2">
            <a:extLst>
              <a:ext uri="{FF2B5EF4-FFF2-40B4-BE49-F238E27FC236}">
                <a16:creationId xmlns:a16="http://schemas.microsoft.com/office/drawing/2014/main" id="{DC4533AE-DB8D-4B1B-8914-89B18091E865}"/>
              </a:ext>
            </a:extLst>
          </p:cNvPr>
          <p:cNvSpPr>
            <a:spLocks noGrp="1"/>
          </p:cNvSpPr>
          <p:nvPr>
            <p:ph type="subTitle" idx="1"/>
          </p:nvPr>
        </p:nvSpPr>
        <p:spPr>
          <a:xfrm>
            <a:off x="185448" y="4799831"/>
            <a:ext cx="6400800" cy="1947333"/>
          </a:xfrm>
        </p:spPr>
        <p:txBody>
          <a:bodyPr/>
          <a:lstStyle/>
          <a:p>
            <a:pPr marL="342900" indent="-342900">
              <a:buFont typeface="Arial" panose="020B0604020202020204" pitchFamily="34" charset="0"/>
              <a:buChar char="•"/>
            </a:pPr>
            <a:r>
              <a:rPr lang="en-US" dirty="0">
                <a:solidFill>
                  <a:srgbClr val="C00000"/>
                </a:solidFill>
              </a:rPr>
              <a:t>Three Options</a:t>
            </a:r>
          </a:p>
          <a:p>
            <a:pPr marL="342900" indent="-342900">
              <a:buFont typeface="Arial" panose="020B0604020202020204" pitchFamily="34" charset="0"/>
              <a:buChar char="•"/>
            </a:pPr>
            <a:r>
              <a:rPr lang="en-US" dirty="0">
                <a:solidFill>
                  <a:srgbClr val="C00000"/>
                </a:solidFill>
              </a:rPr>
              <a:t>Start a fire</a:t>
            </a:r>
          </a:p>
          <a:p>
            <a:pPr marL="342900" indent="-342900">
              <a:buFont typeface="Arial" panose="020B0604020202020204" pitchFamily="34" charset="0"/>
              <a:buChar char="•"/>
            </a:pPr>
            <a:r>
              <a:rPr lang="en-US" dirty="0">
                <a:solidFill>
                  <a:srgbClr val="C00000"/>
                </a:solidFill>
              </a:rPr>
              <a:t>Eat</a:t>
            </a:r>
          </a:p>
          <a:p>
            <a:pPr marL="342900" indent="-342900">
              <a:buFont typeface="Arial" panose="020B0604020202020204" pitchFamily="34" charset="0"/>
              <a:buChar char="•"/>
            </a:pPr>
            <a:r>
              <a:rPr lang="en-US" dirty="0">
                <a:solidFill>
                  <a:srgbClr val="C00000"/>
                </a:solidFill>
              </a:rPr>
              <a:t>Sleep</a:t>
            </a:r>
          </a:p>
        </p:txBody>
      </p:sp>
      <p:pic>
        <p:nvPicPr>
          <p:cNvPr id="4" name="Picture 3">
            <a:extLst>
              <a:ext uri="{FF2B5EF4-FFF2-40B4-BE49-F238E27FC236}">
                <a16:creationId xmlns:a16="http://schemas.microsoft.com/office/drawing/2014/main" id="{8821A9E2-CA68-4049-8495-A7D1957531EB}"/>
              </a:ext>
            </a:extLst>
          </p:cNvPr>
          <p:cNvPicPr>
            <a:picLocks noChangeAspect="1"/>
          </p:cNvPicPr>
          <p:nvPr/>
        </p:nvPicPr>
        <p:blipFill rotWithShape="1">
          <a:blip r:embed="rId2"/>
          <a:srcRect t="11030" r="39318" b="38304"/>
          <a:stretch/>
        </p:blipFill>
        <p:spPr>
          <a:xfrm>
            <a:off x="185448" y="1188720"/>
            <a:ext cx="7398327" cy="3474720"/>
          </a:xfrm>
          <a:prstGeom prst="rect">
            <a:avLst/>
          </a:prstGeom>
        </p:spPr>
      </p:pic>
    </p:spTree>
    <p:extLst>
      <p:ext uri="{BB962C8B-B14F-4D97-AF65-F5344CB8AC3E}">
        <p14:creationId xmlns:p14="http://schemas.microsoft.com/office/powerpoint/2010/main" val="1199922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F07A-1649-4E42-B9B5-05C6B47EF601}"/>
              </a:ext>
            </a:extLst>
          </p:cNvPr>
          <p:cNvSpPr>
            <a:spLocks noGrp="1"/>
          </p:cNvSpPr>
          <p:nvPr>
            <p:ph type="ctrTitle"/>
          </p:nvPr>
        </p:nvSpPr>
        <p:spPr>
          <a:xfrm>
            <a:off x="2039186" y="70659"/>
            <a:ext cx="8069090" cy="901932"/>
          </a:xfrm>
        </p:spPr>
        <p:txBody>
          <a:bodyPr/>
          <a:lstStyle/>
          <a:p>
            <a:pPr algn="ctr"/>
            <a:r>
              <a:rPr lang="en-US" dirty="0">
                <a:solidFill>
                  <a:srgbClr val="C00000"/>
                </a:solidFill>
              </a:rPr>
              <a:t>Build a Fire</a:t>
            </a:r>
          </a:p>
        </p:txBody>
      </p:sp>
      <p:sp>
        <p:nvSpPr>
          <p:cNvPr id="3" name="Subtitle 2">
            <a:extLst>
              <a:ext uri="{FF2B5EF4-FFF2-40B4-BE49-F238E27FC236}">
                <a16:creationId xmlns:a16="http://schemas.microsoft.com/office/drawing/2014/main" id="{5261BA62-4865-4E71-A29E-8ED8A137493F}"/>
              </a:ext>
            </a:extLst>
          </p:cNvPr>
          <p:cNvSpPr>
            <a:spLocks noGrp="1"/>
          </p:cNvSpPr>
          <p:nvPr>
            <p:ph type="subTitle" idx="1"/>
          </p:nvPr>
        </p:nvSpPr>
        <p:spPr>
          <a:xfrm>
            <a:off x="143885" y="4683452"/>
            <a:ext cx="6400800" cy="1947333"/>
          </a:xfrm>
        </p:spPr>
        <p:txBody>
          <a:bodyPr/>
          <a:lstStyle/>
          <a:p>
            <a:pPr marL="342900" indent="-342900">
              <a:buFont typeface="Arial" panose="020B0604020202020204" pitchFamily="34" charset="0"/>
              <a:buChar char="•"/>
            </a:pPr>
            <a:r>
              <a:rPr lang="en-US" dirty="0">
                <a:solidFill>
                  <a:srgbClr val="C00000"/>
                </a:solidFill>
              </a:rPr>
              <a:t>Two Options</a:t>
            </a:r>
          </a:p>
          <a:p>
            <a:pPr marL="342900" indent="-342900">
              <a:buFont typeface="Arial" panose="020B0604020202020204" pitchFamily="34" charset="0"/>
              <a:buChar char="•"/>
            </a:pPr>
            <a:r>
              <a:rPr lang="en-US" dirty="0">
                <a:solidFill>
                  <a:srgbClr val="C00000"/>
                </a:solidFill>
              </a:rPr>
              <a:t>Ask who the people are </a:t>
            </a:r>
          </a:p>
          <a:p>
            <a:pPr marL="342900" indent="-342900">
              <a:buFont typeface="Arial" panose="020B0604020202020204" pitchFamily="34" charset="0"/>
              <a:buChar char="•"/>
            </a:pPr>
            <a:r>
              <a:rPr lang="en-US" dirty="0">
                <a:solidFill>
                  <a:srgbClr val="C00000"/>
                </a:solidFill>
              </a:rPr>
              <a:t>Attack the random people by shooting them</a:t>
            </a:r>
          </a:p>
        </p:txBody>
      </p:sp>
      <p:pic>
        <p:nvPicPr>
          <p:cNvPr id="4" name="Picture 3">
            <a:extLst>
              <a:ext uri="{FF2B5EF4-FFF2-40B4-BE49-F238E27FC236}">
                <a16:creationId xmlns:a16="http://schemas.microsoft.com/office/drawing/2014/main" id="{2E06E91C-ECD7-4C1F-B5E1-FB3D13765462}"/>
              </a:ext>
            </a:extLst>
          </p:cNvPr>
          <p:cNvPicPr>
            <a:picLocks noChangeAspect="1"/>
          </p:cNvPicPr>
          <p:nvPr/>
        </p:nvPicPr>
        <p:blipFill rotWithShape="1">
          <a:blip r:embed="rId2"/>
          <a:srcRect t="10909" r="51386" b="41819"/>
          <a:stretch/>
        </p:blipFill>
        <p:spPr>
          <a:xfrm>
            <a:off x="241069" y="972591"/>
            <a:ext cx="7523018" cy="3592079"/>
          </a:xfrm>
          <a:prstGeom prst="rect">
            <a:avLst/>
          </a:prstGeom>
        </p:spPr>
      </p:pic>
    </p:spTree>
    <p:extLst>
      <p:ext uri="{BB962C8B-B14F-4D97-AF65-F5344CB8AC3E}">
        <p14:creationId xmlns:p14="http://schemas.microsoft.com/office/powerpoint/2010/main" val="3868391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6319-9694-435E-87CC-C202FA71740A}"/>
              </a:ext>
            </a:extLst>
          </p:cNvPr>
          <p:cNvSpPr>
            <a:spLocks noGrp="1"/>
          </p:cNvSpPr>
          <p:nvPr>
            <p:ph type="ctrTitle"/>
          </p:nvPr>
        </p:nvSpPr>
        <p:spPr>
          <a:xfrm>
            <a:off x="2213753" y="103909"/>
            <a:ext cx="7869584" cy="860368"/>
          </a:xfrm>
        </p:spPr>
        <p:txBody>
          <a:bodyPr/>
          <a:lstStyle/>
          <a:p>
            <a:pPr algn="ctr"/>
            <a:r>
              <a:rPr lang="en-US" dirty="0">
                <a:solidFill>
                  <a:srgbClr val="C00000"/>
                </a:solidFill>
              </a:rPr>
              <a:t>EAT</a:t>
            </a:r>
          </a:p>
        </p:txBody>
      </p:sp>
      <p:sp>
        <p:nvSpPr>
          <p:cNvPr id="3" name="Subtitle 2">
            <a:extLst>
              <a:ext uri="{FF2B5EF4-FFF2-40B4-BE49-F238E27FC236}">
                <a16:creationId xmlns:a16="http://schemas.microsoft.com/office/drawing/2014/main" id="{C6E68AF8-57DB-4C07-A475-8FD793A0CDBF}"/>
              </a:ext>
            </a:extLst>
          </p:cNvPr>
          <p:cNvSpPr>
            <a:spLocks noGrp="1"/>
          </p:cNvSpPr>
          <p:nvPr>
            <p:ph type="subTitle" idx="1"/>
          </p:nvPr>
        </p:nvSpPr>
        <p:spPr>
          <a:xfrm>
            <a:off x="156353" y="4708391"/>
            <a:ext cx="6400800" cy="1947333"/>
          </a:xfrm>
        </p:spPr>
        <p:txBody>
          <a:bodyPr/>
          <a:lstStyle/>
          <a:p>
            <a:pPr marL="342900" indent="-342900">
              <a:buFont typeface="Arial" panose="020B0604020202020204" pitchFamily="34" charset="0"/>
              <a:buChar char="•"/>
            </a:pPr>
            <a:r>
              <a:rPr lang="en-US" dirty="0">
                <a:solidFill>
                  <a:srgbClr val="C00000"/>
                </a:solidFill>
              </a:rPr>
              <a:t>Two Options</a:t>
            </a:r>
          </a:p>
          <a:p>
            <a:pPr marL="342900" indent="-342900">
              <a:buFont typeface="Arial" panose="020B0604020202020204" pitchFamily="34" charset="0"/>
              <a:buChar char="•"/>
            </a:pPr>
            <a:r>
              <a:rPr lang="en-US" dirty="0">
                <a:solidFill>
                  <a:srgbClr val="C00000"/>
                </a:solidFill>
              </a:rPr>
              <a:t>Attack </a:t>
            </a:r>
          </a:p>
          <a:p>
            <a:pPr marL="342900" indent="-342900">
              <a:buFont typeface="Arial" panose="020B0604020202020204" pitchFamily="34" charset="0"/>
              <a:buChar char="•"/>
            </a:pPr>
            <a:r>
              <a:rPr lang="en-US" dirty="0">
                <a:solidFill>
                  <a:srgbClr val="C00000"/>
                </a:solidFill>
              </a:rPr>
              <a:t>Talk/Ask</a:t>
            </a:r>
          </a:p>
        </p:txBody>
      </p:sp>
      <p:pic>
        <p:nvPicPr>
          <p:cNvPr id="4" name="Picture 3">
            <a:extLst>
              <a:ext uri="{FF2B5EF4-FFF2-40B4-BE49-F238E27FC236}">
                <a16:creationId xmlns:a16="http://schemas.microsoft.com/office/drawing/2014/main" id="{285CA1FA-7ECE-4330-8ED5-8FB5EF9C1F90}"/>
              </a:ext>
            </a:extLst>
          </p:cNvPr>
          <p:cNvPicPr>
            <a:picLocks noChangeAspect="1"/>
          </p:cNvPicPr>
          <p:nvPr/>
        </p:nvPicPr>
        <p:blipFill rotWithShape="1">
          <a:blip r:embed="rId2"/>
          <a:srcRect t="10909" r="38841" b="40364"/>
          <a:stretch/>
        </p:blipFill>
        <p:spPr>
          <a:xfrm>
            <a:off x="156353" y="964276"/>
            <a:ext cx="8089871" cy="3625563"/>
          </a:xfrm>
          <a:prstGeom prst="rect">
            <a:avLst/>
          </a:prstGeom>
        </p:spPr>
      </p:pic>
    </p:spTree>
    <p:extLst>
      <p:ext uri="{BB962C8B-B14F-4D97-AF65-F5344CB8AC3E}">
        <p14:creationId xmlns:p14="http://schemas.microsoft.com/office/powerpoint/2010/main" val="280397107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837</TotalTime>
  <Words>321</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Slice</vt:lpstr>
      <vt:lpstr>Interactive Story Space Ship Crisis</vt:lpstr>
      <vt:lpstr>Description/Background</vt:lpstr>
      <vt:lpstr>Code Snippets</vt:lpstr>
      <vt:lpstr>Crash on planet</vt:lpstr>
      <vt:lpstr>Distress signal</vt:lpstr>
      <vt:lpstr>STAY</vt:lpstr>
      <vt:lpstr>Go To The Building</vt:lpstr>
      <vt:lpstr>Build a Fire</vt:lpstr>
      <vt:lpstr>EAT</vt:lpstr>
      <vt:lpstr>Sleep</vt:lpstr>
      <vt:lpstr>ask</vt:lpstr>
      <vt:lpstr>gun</vt:lpstr>
      <vt:lpstr>kidnap</vt:lpstr>
      <vt:lpstr>Talk</vt:lpstr>
      <vt:lpstr>wait</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Story Space Ship Crisis</dc:title>
  <dc:creator>Zaheer Tajani</dc:creator>
  <cp:lastModifiedBy>Zaheer Tajani</cp:lastModifiedBy>
  <cp:revision>5</cp:revision>
  <dcterms:created xsi:type="dcterms:W3CDTF">2017-09-16T05:24:14Z</dcterms:created>
  <dcterms:modified xsi:type="dcterms:W3CDTF">2017-09-16T19:21:21Z</dcterms:modified>
</cp:coreProperties>
</file>