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7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83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6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1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9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9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5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816E-DD83-4CFE-83AF-07C877F2EF4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B9C7-00F4-427F-84AF-DCCD5805D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0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307E-711D-43AA-A52A-6A1B5EB1B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056962" cy="84832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Criminal Minds Memory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C8B0C-9121-49CC-878D-CCD5BD5E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8672" y="2876823"/>
            <a:ext cx="8804714" cy="312983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Leader: Fahim Ahmed</a:t>
            </a:r>
          </a:p>
          <a:p>
            <a:r>
              <a:rPr lang="en-US" dirty="0">
                <a:solidFill>
                  <a:srgbClr val="002060"/>
                </a:solidFill>
              </a:rPr>
              <a:t>Developers: Fahim </a:t>
            </a:r>
            <a:r>
              <a:rPr lang="en-US" dirty="0" err="1">
                <a:solidFill>
                  <a:srgbClr val="002060"/>
                </a:solidFill>
              </a:rPr>
              <a:t>ahmed</a:t>
            </a:r>
            <a:r>
              <a:rPr lang="en-US" dirty="0">
                <a:solidFill>
                  <a:srgbClr val="002060"/>
                </a:solidFill>
              </a:rPr>
              <a:t> &amp; Zaheer Tajani</a:t>
            </a:r>
          </a:p>
          <a:p>
            <a:r>
              <a:rPr lang="en-US" dirty="0">
                <a:solidFill>
                  <a:srgbClr val="002060"/>
                </a:solidFill>
              </a:rPr>
              <a:t>Description: Just a simple matching game with Current and recurring actors of criminal minds</a:t>
            </a:r>
          </a:p>
        </p:txBody>
      </p:sp>
    </p:spTree>
    <p:extLst>
      <p:ext uri="{BB962C8B-B14F-4D97-AF65-F5344CB8AC3E}">
        <p14:creationId xmlns:p14="http://schemas.microsoft.com/office/powerpoint/2010/main" val="33151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E200-30C8-471F-A506-C26C25C9C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037" y="141463"/>
            <a:ext cx="9437199" cy="6440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Code snippets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2B2B0-A4A2-40AF-879E-79DF2FC23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B247D-6198-473B-A01F-066C12754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" t="10666" r="71093" b="19427"/>
          <a:stretch/>
        </p:blipFill>
        <p:spPr>
          <a:xfrm>
            <a:off x="0" y="-1"/>
            <a:ext cx="4025912" cy="692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F96D2-B7C9-418E-89AF-F57A2AE52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8" t="13697" r="18045" b="2667"/>
          <a:stretch/>
        </p:blipFill>
        <p:spPr>
          <a:xfrm>
            <a:off x="5619402" y="785554"/>
            <a:ext cx="6572597" cy="6072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A6D362-4D04-4FC3-825B-6530B1C4A4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2" t="60727" r="79997" b="4595"/>
          <a:stretch/>
        </p:blipFill>
        <p:spPr>
          <a:xfrm>
            <a:off x="2626822" y="1025845"/>
            <a:ext cx="2992581" cy="58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E253-8013-4EA9-B627-5C1B3F7DC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926" y="74959"/>
            <a:ext cx="8514485" cy="806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Code snippets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4B91C-2416-42C2-B13F-CAF5DEFD3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" t="10497" r="50690" b="2411"/>
          <a:stretch/>
        </p:blipFill>
        <p:spPr>
          <a:xfrm>
            <a:off x="0" y="852101"/>
            <a:ext cx="6342611" cy="6005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CE49F8-DD71-4D74-8E96-E7ED118BC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2" t="10497" r="51796" b="3031"/>
          <a:stretch/>
        </p:blipFill>
        <p:spPr>
          <a:xfrm>
            <a:off x="6500553" y="927665"/>
            <a:ext cx="5691447" cy="59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4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148E-F5D1-4DD4-A6CE-AAAF018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Memory game Rules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6F47-E7BF-4877-A3E5-3D2547848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To play the game, click where it says “Click Me” and match the character pictures.</a:t>
            </a:r>
          </a:p>
          <a:p>
            <a:r>
              <a:rPr lang="en-US" dirty="0">
                <a:solidFill>
                  <a:srgbClr val="002060"/>
                </a:solidFill>
              </a:rPr>
              <a:t>Total of 12 characters and 24 cards.</a:t>
            </a:r>
          </a:p>
          <a:p>
            <a:r>
              <a:rPr lang="en-US" dirty="0">
                <a:solidFill>
                  <a:srgbClr val="002060"/>
                </a:solidFill>
              </a:rPr>
              <a:t>If you do not match the correct cards, click “Refresh” on the webpage to start over or just click the picture to flip it back over.</a:t>
            </a:r>
          </a:p>
          <a:p>
            <a:r>
              <a:rPr lang="en-US" dirty="0">
                <a:solidFill>
                  <a:srgbClr val="002060"/>
                </a:solidFill>
              </a:rPr>
              <a:t>Once you successfully match the cards, you have completed the game.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6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0746-E1F2-4197-B5D4-293AC905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337" y="1454873"/>
            <a:ext cx="10443038" cy="25851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4289950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</TotalTime>
  <Words>113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Criminal Minds Memory Game</vt:lpstr>
      <vt:lpstr>Code snippets</vt:lpstr>
      <vt:lpstr>Code snippets cont.</vt:lpstr>
      <vt:lpstr>Memory game Rules and Description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Minds Memory Game</dc:title>
  <dc:creator>Zaheer Tajani</dc:creator>
  <cp:lastModifiedBy>Zaheer Tajani</cp:lastModifiedBy>
  <cp:revision>6</cp:revision>
  <dcterms:created xsi:type="dcterms:W3CDTF">2017-10-03T01:41:00Z</dcterms:created>
  <dcterms:modified xsi:type="dcterms:W3CDTF">2017-10-03T06:48:48Z</dcterms:modified>
</cp:coreProperties>
</file>