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712"/>
  </p:normalViewPr>
  <p:slideViewPr>
    <p:cSldViewPr snapToGrid="0" snapToObjects="1">
      <p:cViewPr varScale="1">
        <p:scale>
          <a:sx n="91" d="100"/>
          <a:sy n="91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767913-96FA-1F44-8445-8FBF20C6B21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1AB417D-096E-6C42-BACE-38686851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8085" y="4248335"/>
            <a:ext cx="7329376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Aleya Chowdhury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Susan </a:t>
            </a:r>
            <a:r>
              <a:rPr lang="en-US" b="1" dirty="0" err="1" smtClean="0">
                <a:solidFill>
                  <a:schemeClr val="bg1"/>
                </a:solidFill>
              </a:rPr>
              <a:t>carrera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Ricky </a:t>
            </a:r>
            <a:r>
              <a:rPr lang="en-US" b="1" dirty="0" err="1" smtClean="0">
                <a:solidFill>
                  <a:schemeClr val="bg1"/>
                </a:solidFill>
              </a:rPr>
              <a:t>barnwell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153412"/>
            <a:ext cx="7456815" cy="4704588"/>
          </a:xfrm>
        </p:spPr>
      </p:pic>
    </p:spTree>
    <p:extLst>
      <p:ext uri="{BB962C8B-B14F-4D97-AF65-F5344CB8AC3E}">
        <p14:creationId xmlns:p14="http://schemas.microsoft.com/office/powerpoint/2010/main" val="21273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360" y="2819766"/>
            <a:ext cx="3637280" cy="21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76" y="1273859"/>
            <a:ext cx="4131649" cy="3101975"/>
          </a:xfrm>
          <a:prstGeom prst="rect">
            <a:avLst/>
          </a:prstGeom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9" y="1273858"/>
            <a:ext cx="6006905" cy="3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Fly with 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4" y="2638425"/>
            <a:ext cx="4186333" cy="3101975"/>
          </a:xfrm>
          <a:blipFill>
            <a:blip r:embed="rId3">
              <a:alphaModFix amt="80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5193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98" y="2565409"/>
            <a:ext cx="5485191" cy="4108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98" y="3189767"/>
            <a:ext cx="5485191" cy="3484240"/>
          </a:xfrm>
          <a:prstGeom prst="rect">
            <a:avLst/>
          </a:prstGeom>
        </p:spPr>
      </p:pic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631289"/>
              </p:ext>
            </p:extLst>
          </p:nvPr>
        </p:nvGraphicFramePr>
        <p:xfrm>
          <a:off x="143439" y="111287"/>
          <a:ext cx="1204856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87"/>
                <a:gridCol w="4016187"/>
                <a:gridCol w="4016187"/>
              </a:tblGrid>
              <a:tr h="23383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Aleya Chowdhury</a:t>
                      </a:r>
                    </a:p>
                    <a:p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Design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and style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CSS, HTML,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Jquery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Powerpoint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Ricky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Barnwell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Team Leader</a:t>
                      </a:r>
                    </a:p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, Date base, CSS, HTML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Collaborate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and Finalize code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Susan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Carrera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</a:rPr>
                      </a:b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 base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MySQL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5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cap="none" spc="0" dirty="0" smtClean="0">
                <a:ln/>
                <a:solidFill>
                  <a:sysClr val="windowText" lastClr="000000"/>
                </a:solidFill>
              </a:rPr>
              <a:t>Goals</a:t>
            </a:r>
            <a:endParaRPr lang="en-US" sz="3200" b="1" cap="none" spc="0" dirty="0">
              <a:ln/>
              <a:solidFill>
                <a:sysClr val="windowText" lastClr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224" y="2383354"/>
            <a:ext cx="5195776" cy="4474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614" y="2934585"/>
            <a:ext cx="4763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b="1" dirty="0" smtClean="0">
                <a:solidFill>
                  <a:srgbClr val="0B0C09"/>
                </a:solidFill>
                <a:latin typeface="Times New Roman" charset="0"/>
                <a:ea typeface="Times New Roman" charset="0"/>
                <a:cs typeface="Times New Roman" charset="0"/>
              </a:rPr>
              <a:t>Travel booking to anywhere to visit a destination Book flights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b="1" dirty="0" smtClean="0">
                <a:solidFill>
                  <a:srgbClr val="0B0C09"/>
                </a:solidFill>
                <a:latin typeface="Times New Roman" charset="0"/>
                <a:ea typeface="Times New Roman" charset="0"/>
                <a:cs typeface="Times New Roman" charset="0"/>
              </a:rPr>
              <a:t>Select rental car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b="1" dirty="0" smtClean="0">
                <a:solidFill>
                  <a:srgbClr val="0B0C09"/>
                </a:solidFill>
                <a:latin typeface="Times New Roman" charset="0"/>
                <a:ea typeface="Times New Roman" charset="0"/>
                <a:cs typeface="Times New Roman" charset="0"/>
              </a:rPr>
              <a:t>Pre-pay for the parking </a:t>
            </a:r>
            <a:endParaRPr lang="en-US" sz="2800" b="1" dirty="0">
              <a:solidFill>
                <a:srgbClr val="0B0C09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Languages</a:t>
            </a:r>
            <a:endParaRPr lang="en-US" b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731" y="2399155"/>
            <a:ext cx="4657060" cy="4278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0251" y="3487479"/>
            <a:ext cx="27064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HTML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CSS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JAVASCRIPT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PHP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JQUERY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MYSQL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1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21" y="359781"/>
            <a:ext cx="7729728" cy="118872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5" y="1548501"/>
            <a:ext cx="6401738" cy="5309499"/>
          </a:xfrm>
        </p:spPr>
      </p:pic>
    </p:spTree>
    <p:extLst>
      <p:ext uri="{BB962C8B-B14F-4D97-AF65-F5344CB8AC3E}">
        <p14:creationId xmlns:p14="http://schemas.microsoft.com/office/powerpoint/2010/main" val="7790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94" y="2153412"/>
            <a:ext cx="6195412" cy="4704588"/>
          </a:xfrm>
        </p:spPr>
      </p:pic>
    </p:spTree>
    <p:extLst>
      <p:ext uri="{BB962C8B-B14F-4D97-AF65-F5344CB8AC3E}">
        <p14:creationId xmlns:p14="http://schemas.microsoft.com/office/powerpoint/2010/main" val="15275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51" y="2153412"/>
            <a:ext cx="5922498" cy="3737244"/>
          </a:xfrm>
        </p:spPr>
      </p:pic>
    </p:spTree>
    <p:extLst>
      <p:ext uri="{BB962C8B-B14F-4D97-AF65-F5344CB8AC3E}">
        <p14:creationId xmlns:p14="http://schemas.microsoft.com/office/powerpoint/2010/main" val="19246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153412"/>
            <a:ext cx="7729727" cy="4704587"/>
          </a:xfrm>
        </p:spPr>
      </p:pic>
    </p:spTree>
    <p:extLst>
      <p:ext uri="{BB962C8B-B14F-4D97-AF65-F5344CB8AC3E}">
        <p14:creationId xmlns:p14="http://schemas.microsoft.com/office/powerpoint/2010/main" val="1994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</TotalTime>
  <Words>68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 MT</vt:lpstr>
      <vt:lpstr>Times New Roman</vt:lpstr>
      <vt:lpstr>Wingdings</vt:lpstr>
      <vt:lpstr>Arial</vt:lpstr>
      <vt:lpstr>Parcel</vt:lpstr>
      <vt:lpstr>Aleya Chowdhury Susan carrera Ricky barnwell</vt:lpstr>
      <vt:lpstr>Fly with us </vt:lpstr>
      <vt:lpstr>PowerPoint Presentation</vt:lpstr>
      <vt:lpstr>Goals</vt:lpstr>
      <vt:lpstr>Languages</vt:lpstr>
      <vt:lpstr>HOMEPAGE</vt:lpstr>
      <vt:lpstr>Register</vt:lpstr>
      <vt:lpstr>LOGOUT</vt:lpstr>
      <vt:lpstr>Booking</vt:lpstr>
      <vt:lpstr>Shopping cart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Aleya Chowdhury Susan Ricky</dc:title>
  <dc:creator>Aleya Begum Chowdhury</dc:creator>
  <cp:lastModifiedBy>Aleya Begum Chowdhury</cp:lastModifiedBy>
  <cp:revision>9</cp:revision>
  <dcterms:created xsi:type="dcterms:W3CDTF">2017-07-26T10:59:36Z</dcterms:created>
  <dcterms:modified xsi:type="dcterms:W3CDTF">2017-07-26T13:47:31Z</dcterms:modified>
</cp:coreProperties>
</file>