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0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18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6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80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42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9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8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6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8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4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8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71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54AA-FEEB-45F4-A85E-D977BDC55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447" y="209025"/>
            <a:ext cx="7302107" cy="857775"/>
          </a:xfrm>
        </p:spPr>
        <p:txBody>
          <a:bodyPr/>
          <a:lstStyle/>
          <a:p>
            <a:r>
              <a:rPr lang="en-US" dirty="0"/>
              <a:t>Online virtual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DF4A7-072A-4BA6-A556-974D84197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208" y="2224791"/>
            <a:ext cx="7234995" cy="2766659"/>
          </a:xfrm>
        </p:spPr>
        <p:txBody>
          <a:bodyPr/>
          <a:lstStyle/>
          <a:p>
            <a:r>
              <a:rPr lang="en-US" dirty="0"/>
              <a:t>Group Members:</a:t>
            </a:r>
          </a:p>
          <a:p>
            <a:r>
              <a:rPr lang="en-US" dirty="0"/>
              <a:t>Fahim Ahmed</a:t>
            </a:r>
          </a:p>
          <a:p>
            <a:r>
              <a:rPr lang="en-US" dirty="0"/>
              <a:t>Salman </a:t>
            </a:r>
            <a:r>
              <a:rPr lang="en-US" dirty="0" err="1"/>
              <a:t>Mesia</a:t>
            </a:r>
            <a:endParaRPr lang="en-US" dirty="0"/>
          </a:p>
          <a:p>
            <a:r>
              <a:rPr lang="en-US" dirty="0"/>
              <a:t>Zaheer Tajani</a:t>
            </a:r>
          </a:p>
        </p:txBody>
      </p:sp>
    </p:spTree>
    <p:extLst>
      <p:ext uri="{BB962C8B-B14F-4D97-AF65-F5344CB8AC3E}">
        <p14:creationId xmlns:p14="http://schemas.microsoft.com/office/powerpoint/2010/main" val="49325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26EF-27C6-4FC6-BFAB-4E04B2FE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54" y="158613"/>
            <a:ext cx="10565424" cy="1507067"/>
          </a:xfrm>
        </p:spPr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B40E-0927-416B-8901-6B5545B78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54" y="1977705"/>
            <a:ext cx="10003362" cy="46579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EBEE-F741-459C-887E-242B263D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53" y="225725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Any questions??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(have mercy on us)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D2B9A-B1F0-422C-A17D-FD31D35FA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436" y="2028911"/>
            <a:ext cx="4279435" cy="427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F169-EEE6-4231-8D0B-4CC360F6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447" y="1165292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Demo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D04602-3340-4AA1-A359-F65D42F28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820" y="2751672"/>
            <a:ext cx="4662359" cy="26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8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A7CF-85B7-482F-AF0A-2C402842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42ACD2-01AF-4C95-8401-5CFFEA3D0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88" y="2747854"/>
            <a:ext cx="3752005" cy="3752005"/>
          </a:xfrm>
        </p:spPr>
      </p:pic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F6CA661B-A4C3-4AA1-B9D0-5C7B5EE62E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894099"/>
              </p:ext>
            </p:extLst>
          </p:nvPr>
        </p:nvGraphicFramePr>
        <p:xfrm>
          <a:off x="0" y="0"/>
          <a:ext cx="12048561" cy="233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832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Fahim Ahmed</a:t>
                      </a:r>
                    </a:p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Front end coding, database, collaborate and finalize code.</a:t>
                      </a:r>
                      <a:endParaRPr lang="en-US" sz="24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Zaheer Tajani</a:t>
                      </a:r>
                    </a:p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Front end coding, Database, Collaborate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and Finalize code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Salman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Mesia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Front end coding, database, collaborate and finalized code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14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A12E-8A0C-4C6A-B454-B8B8FBB0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113" y="242503"/>
            <a:ext cx="8534400" cy="1507067"/>
          </a:xfrm>
        </p:spPr>
        <p:txBody>
          <a:bodyPr/>
          <a:lstStyle/>
          <a:p>
            <a:r>
              <a:rPr lang="en-US" dirty="0"/>
              <a:t>Goals/what the project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1ED1-94CB-480A-9D06-406232304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73" y="1621366"/>
            <a:ext cx="11790218" cy="50898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297D-B254-458C-ADD0-145BF9E5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85" y="192169"/>
            <a:ext cx="8534400" cy="1507067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1BD1-8698-4BC9-98C1-8C5F8208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85" y="1851870"/>
            <a:ext cx="11572104" cy="4813961"/>
          </a:xfrm>
        </p:spPr>
        <p:txBody>
          <a:bodyPr/>
          <a:lstStyle/>
          <a:p>
            <a:r>
              <a:rPr lang="en-US" dirty="0"/>
              <a:t>Timing because of thanksgiving break and making time between other final projects.</a:t>
            </a:r>
          </a:p>
          <a:p>
            <a:r>
              <a:rPr lang="en-US" dirty="0"/>
              <a:t>School schedules/days we are on campus. </a:t>
            </a:r>
          </a:p>
          <a:p>
            <a:r>
              <a:rPr lang="en-US" dirty="0"/>
              <a:t>Learning how to use </a:t>
            </a:r>
            <a:r>
              <a:rPr lang="en-US" dirty="0" err="1"/>
              <a:t>waamp</a:t>
            </a:r>
            <a:r>
              <a:rPr lang="en-US" dirty="0"/>
              <a:t>/some of us using terminal</a:t>
            </a:r>
          </a:p>
          <a:p>
            <a:r>
              <a:rPr lang="en-US" dirty="0"/>
              <a:t>(any other code related issue)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F03BB-C54B-46D2-8897-9B2038B96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5" y="1231084"/>
            <a:ext cx="3747082" cy="2107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62707-6F58-403D-BFBE-9A11EDCD3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66" y="750651"/>
            <a:ext cx="3214019" cy="26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0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3F69-728E-4642-B229-355C2820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64" y="250892"/>
            <a:ext cx="8534400" cy="1507067"/>
          </a:xfrm>
        </p:spPr>
        <p:txBody>
          <a:bodyPr/>
          <a:lstStyle/>
          <a:p>
            <a:r>
              <a:rPr lang="en-US" dirty="0"/>
              <a:t>Homepage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366F-44D4-4046-92B7-1A1E8DE8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65" y="2506211"/>
            <a:ext cx="8534400" cy="36152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1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4DD8-3054-4986-839B-610EEF9A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8" y="225725"/>
            <a:ext cx="11278488" cy="1507067"/>
          </a:xfrm>
        </p:spPr>
        <p:txBody>
          <a:bodyPr/>
          <a:lstStyle/>
          <a:p>
            <a:pPr algn="ctr"/>
            <a:r>
              <a:rPr lang="en-US" dirty="0"/>
              <a:t>Register/login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3D13-6CEE-402B-B2AC-A3C657DFB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84" y="1732792"/>
            <a:ext cx="11637308" cy="48994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2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F82C-1558-4250-8A43-8F987301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10" y="133446"/>
            <a:ext cx="11658790" cy="1507067"/>
          </a:xfrm>
        </p:spPr>
        <p:txBody>
          <a:bodyPr/>
          <a:lstStyle/>
          <a:p>
            <a:pPr algn="ctr"/>
            <a:r>
              <a:rPr lang="en-US" dirty="0"/>
              <a:t>Logout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9D387-29E5-4BFD-9BA9-CB449D64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431" y="1586450"/>
            <a:ext cx="11658790" cy="48844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2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4A05-5D57-4F6D-A57D-B63A23F4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608" y="141835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Booking(general)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2704-CE5E-4357-93CC-0F899D7F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28" y="1751202"/>
            <a:ext cx="10749983" cy="48677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6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2DD2-8953-4B9F-8AC0-8C995301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99" y="18378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Shopping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000C-5E20-42E2-A829-5941A6043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51" y="1751202"/>
            <a:ext cx="10020141" cy="49230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826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117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Online virtual agent</vt:lpstr>
      <vt:lpstr>PowerPoint Presentation</vt:lpstr>
      <vt:lpstr>Goals/what the project can do</vt:lpstr>
      <vt:lpstr>Constraints</vt:lpstr>
      <vt:lpstr>Homepage code</vt:lpstr>
      <vt:lpstr>Register/login page</vt:lpstr>
      <vt:lpstr>Logout page</vt:lpstr>
      <vt:lpstr>Booking(general)</vt:lpstr>
      <vt:lpstr>Shopping cart</vt:lpstr>
      <vt:lpstr>DATABASE</vt:lpstr>
      <vt:lpstr>Any questions??  (have mercy on us)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virtual agent</dc:title>
  <dc:creator>Zaheer Tajani</dc:creator>
  <cp:lastModifiedBy>Zaheer Tajani</cp:lastModifiedBy>
  <cp:revision>4</cp:revision>
  <dcterms:created xsi:type="dcterms:W3CDTF">2017-12-05T10:04:12Z</dcterms:created>
  <dcterms:modified xsi:type="dcterms:W3CDTF">2017-12-05T10:41:09Z</dcterms:modified>
</cp:coreProperties>
</file>