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ACA"/>
          </a:solidFill>
        </a:fill>
      </a:tcStyle>
    </a:wholeTbl>
    <a:band2H>
      <a:tcTxStyle b="def" i="def"/>
      <a:tcStyle>
        <a:tcBdr/>
        <a:fill>
          <a:solidFill>
            <a:srgbClr val="EB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ACA"/>
          </a:solidFill>
        </a:fill>
      </a:tcStyle>
    </a:wholeTbl>
    <a:band2H>
      <a:tcTxStyle b="def" i="def"/>
      <a:tcStyle>
        <a:tcBdr/>
        <a:fill>
          <a:solidFill>
            <a:srgbClr val="EB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E7D0"/>
          </a:solidFill>
        </a:fill>
      </a:tcStyle>
    </a:wholeTbl>
    <a:band2H>
      <a:tcTxStyle b="def" i="def"/>
      <a:tcStyle>
        <a:tcBdr/>
        <a:fill>
          <a:solidFill>
            <a:srgbClr val="F8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2D7"/>
          </a:solidFill>
        </a:fill>
      </a:tcStyle>
    </a:wholeTbl>
    <a:band2H>
      <a:tcTxStyle b="def" i="def"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xfrm>
            <a:off x="684212" y="685798"/>
            <a:ext cx="8001001" cy="297180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684212" y="3843866"/>
            <a:ext cx="6400801" cy="1947334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100"/>
            </a:lvl1pPr>
            <a:lvl2pPr marL="0" indent="457200">
              <a:buClrTx/>
              <a:buSzTx/>
              <a:buFontTx/>
              <a:buNone/>
              <a:defRPr sz="2100"/>
            </a:lvl2pPr>
            <a:lvl3pPr marL="0" indent="914400">
              <a:buClrTx/>
              <a:buSzTx/>
              <a:buFontTx/>
              <a:buNone/>
              <a:defRPr sz="2100"/>
            </a:lvl3pPr>
            <a:lvl4pPr marL="0" indent="1371600">
              <a:buClrTx/>
              <a:buSzTx/>
              <a:buFontTx/>
              <a:buNone/>
              <a:defRPr sz="2100"/>
            </a:lvl4pPr>
            <a:lvl5pPr marL="0" indent="1828800"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23"/>
          <p:cNvSpPr/>
          <p:nvPr/>
        </p:nvSpPr>
        <p:spPr>
          <a:xfrm flipH="1">
            <a:off x="8228011" y="8467"/>
            <a:ext cx="3810001" cy="381000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hape 24"/>
          <p:cNvSpPr/>
          <p:nvPr/>
        </p:nvSpPr>
        <p:spPr>
          <a:xfrm flipH="1">
            <a:off x="6108169" y="91544"/>
            <a:ext cx="6080656" cy="6080656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25"/>
          <p:cNvSpPr/>
          <p:nvPr/>
        </p:nv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Shape 26"/>
          <p:cNvSpPr/>
          <p:nvPr/>
        </p:nvSpPr>
        <p:spPr>
          <a:xfrm flipH="1">
            <a:off x="7335836" y="32277"/>
            <a:ext cx="4852990" cy="4852991"/>
          </a:xfrm>
          <a:prstGeom prst="line">
            <a:avLst/>
          </a:prstGeom>
          <a:ln w="317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Shape 27"/>
          <p:cNvSpPr/>
          <p:nvPr/>
        </p:nvSpPr>
        <p:spPr>
          <a:xfrm flipH="1">
            <a:off x="7845425" y="609601"/>
            <a:ext cx="4343400" cy="4343399"/>
          </a:xfrm>
          <a:prstGeom prst="line">
            <a:avLst/>
          </a:prstGeom>
          <a:ln w="317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7" name="Shape 81"/>
          <p:cNvSpPr/>
          <p:nvPr>
            <p:ph type="pic" idx="13"/>
          </p:nvPr>
        </p:nvSpPr>
        <p:spPr>
          <a:xfrm>
            <a:off x="685799" y="533400"/>
            <a:ext cx="10818814" cy="312420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  <a:round/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914402" y="3843866"/>
            <a:ext cx="8304211" cy="4572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1600"/>
            </a:lvl1pPr>
            <a:lvl2pPr marL="0" indent="457200">
              <a:buClrTx/>
              <a:buSzTx/>
              <a:buFontTx/>
              <a:buNone/>
              <a:defRPr sz="1600"/>
            </a:lvl2pPr>
            <a:lvl3pPr marL="0" indent="914400">
              <a:buClrTx/>
              <a:buSzTx/>
              <a:buFontTx/>
              <a:buNone/>
              <a:defRPr sz="1600"/>
            </a:lvl3pPr>
            <a:lvl4pPr marL="0" indent="1371600">
              <a:buClrTx/>
              <a:buSzTx/>
              <a:buFontTx/>
              <a:buNone/>
              <a:defRPr sz="1600"/>
            </a:lvl4pPr>
            <a:lvl5pPr marL="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684212" y="4114800"/>
            <a:ext cx="8535989" cy="187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1446212" y="3429000"/>
            <a:ext cx="8534401" cy="381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95"/>
          <p:cNvSpPr txBox="1"/>
          <p:nvPr>
            <p:ph type="body" sz="quarter" idx="13"/>
          </p:nvPr>
        </p:nvSpPr>
        <p:spPr>
          <a:xfrm>
            <a:off x="684212" y="4301066"/>
            <a:ext cx="8534401" cy="16848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</a:pPr>
          </a:p>
        </p:txBody>
      </p:sp>
      <p:sp>
        <p:nvSpPr>
          <p:cNvPr id="128" name="Shape 99"/>
          <p:cNvSpPr txBox="1"/>
          <p:nvPr/>
        </p:nvSpPr>
        <p:spPr>
          <a:xfrm>
            <a:off x="531812" y="436610"/>
            <a:ext cx="609601" cy="13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9" name="Shape 100"/>
          <p:cNvSpPr txBox="1"/>
          <p:nvPr/>
        </p:nvSpPr>
        <p:spPr>
          <a:xfrm>
            <a:off x="10285411" y="2392988"/>
            <a:ext cx="609601" cy="13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r">
              <a:defRPr sz="8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/>
          <p:nvPr>
            <p:ph type="title"/>
          </p:nvPr>
        </p:nvSpPr>
        <p:spPr>
          <a:xfrm>
            <a:off x="684212" y="3429000"/>
            <a:ext cx="8534401" cy="16974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684210" y="5132980"/>
            <a:ext cx="8535991" cy="8604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xfrm>
            <a:off x="1141412" y="685800"/>
            <a:ext cx="9144001" cy="2743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sz="quarter" idx="1"/>
          </p:nvPr>
        </p:nvSpPr>
        <p:spPr>
          <a:xfrm>
            <a:off x="684212" y="3928533"/>
            <a:ext cx="8534401" cy="1049867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indent="-285750">
              <a:buClrTx/>
              <a:buSzTx/>
              <a:buFontTx/>
              <a:buNone/>
              <a:defRPr sz="2400"/>
            </a:lvl1pPr>
            <a:lvl2pPr marL="807719" indent="-259078">
              <a:buClrTx/>
              <a:buSzPts val="2400"/>
              <a:buFontTx/>
              <a:defRPr sz="2400"/>
            </a:lvl2pPr>
            <a:lvl3pPr marL="1302384" indent="-306703">
              <a:buClrTx/>
              <a:buSzPts val="2400"/>
              <a:buFontTx/>
              <a:defRPr sz="2400"/>
            </a:lvl3pPr>
            <a:lvl4pPr marL="1614714" indent="-171994">
              <a:buClrTx/>
              <a:buSzPts val="2400"/>
              <a:buFontTx/>
              <a:defRPr sz="2400"/>
            </a:lvl4pPr>
            <a:lvl5pPr marL="2071913" indent="-171992">
              <a:buClrTx/>
              <a:buSzPts val="2400"/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10"/>
          <p:cNvSpPr txBox="1"/>
          <p:nvPr>
            <p:ph type="body" sz="quarter" idx="13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  <a:defRPr sz="1800"/>
            </a:pPr>
          </a:p>
        </p:txBody>
      </p:sp>
      <p:sp>
        <p:nvSpPr>
          <p:cNvPr id="149" name="Shape 114"/>
          <p:cNvSpPr txBox="1"/>
          <p:nvPr/>
        </p:nvSpPr>
        <p:spPr>
          <a:xfrm>
            <a:off x="531812" y="436610"/>
            <a:ext cx="609601" cy="13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50" name="Shape 115"/>
          <p:cNvSpPr txBox="1"/>
          <p:nvPr/>
        </p:nvSpPr>
        <p:spPr>
          <a:xfrm>
            <a:off x="10285411" y="2392988"/>
            <a:ext cx="609601" cy="133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r">
              <a:defRPr sz="8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684212" y="685800"/>
            <a:ext cx="10058401" cy="2743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684212" y="3928533"/>
            <a:ext cx="8534401" cy="8382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indent="-285750">
              <a:buClrTx/>
              <a:buSzTx/>
              <a:buFontTx/>
              <a:buNone/>
              <a:defRPr sz="2400"/>
            </a:lvl1pPr>
            <a:lvl2pPr marL="807719" indent="-259078">
              <a:buClrTx/>
              <a:buSzPts val="2400"/>
              <a:buFontTx/>
              <a:defRPr sz="2400"/>
            </a:lvl2pPr>
            <a:lvl3pPr marL="1302384" indent="-306703">
              <a:buClrTx/>
              <a:buSzPts val="2400"/>
              <a:buFontTx/>
              <a:defRPr sz="2400"/>
            </a:lvl3pPr>
            <a:lvl4pPr marL="1614714" indent="-171994">
              <a:buClrTx/>
              <a:buSzPts val="2400"/>
              <a:buFontTx/>
              <a:defRPr sz="2400"/>
            </a:lvl4pPr>
            <a:lvl5pPr marL="2071913" indent="-171992">
              <a:buClrTx/>
              <a:buSzPts val="2400"/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19"/>
          <p:cNvSpPr txBox="1"/>
          <p:nvPr>
            <p:ph type="body" sz="quarter" idx="13"/>
          </p:nvPr>
        </p:nvSpPr>
        <p:spPr>
          <a:xfrm>
            <a:off x="684211" y="4766731"/>
            <a:ext cx="8534401" cy="1227668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  <a:defRPr sz="1800"/>
            </a:pP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 rot="5400000">
            <a:off x="3143778" y="-1773767"/>
            <a:ext cx="3615267" cy="85344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 rot="5400000">
            <a:off x="7427911" y="1943100"/>
            <a:ext cx="4572001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684212" y="685800"/>
            <a:ext cx="8534401" cy="36152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84210" y="2006600"/>
            <a:ext cx="8534402" cy="22816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684212" y="4495800"/>
            <a:ext cx="8534401" cy="14986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684210" y="685800"/>
            <a:ext cx="4937656" cy="36152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43"/>
          <p:cNvSpPr txBox="1"/>
          <p:nvPr>
            <p:ph type="body" sz="half" idx="13"/>
          </p:nvPr>
        </p:nvSpPr>
        <p:spPr>
          <a:xfrm>
            <a:off x="5808133" y="685800"/>
            <a:ext cx="4934480" cy="36152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972080" y="685800"/>
            <a:ext cx="4649788" cy="5762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0" indent="457200">
              <a:buClrTx/>
              <a:buSzTx/>
              <a:buFontTx/>
              <a:buNone/>
              <a:defRPr sz="2800"/>
            </a:lvl2pPr>
            <a:lvl3pPr marL="0" indent="914400">
              <a:buClrTx/>
              <a:buSzTx/>
              <a:buFontTx/>
              <a:buNone/>
              <a:defRPr sz="2800"/>
            </a:lvl3pPr>
            <a:lvl4pPr marL="0" indent="1371600">
              <a:buClrTx/>
              <a:buSzTx/>
              <a:buFontTx/>
              <a:buNone/>
              <a:defRPr sz="2800"/>
            </a:lvl4pPr>
            <a:lvl5pPr marL="0" indent="1828800"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50"/>
          <p:cNvSpPr txBox="1"/>
          <p:nvPr>
            <p:ph type="body" sz="quarter" idx="13"/>
          </p:nvPr>
        </p:nvSpPr>
        <p:spPr>
          <a:xfrm>
            <a:off x="684211" y="1270529"/>
            <a:ext cx="4937655" cy="303053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62" name="Shape 51"/>
          <p:cNvSpPr txBox="1"/>
          <p:nvPr>
            <p:ph type="body" sz="quarter" idx="14"/>
          </p:nvPr>
        </p:nvSpPr>
        <p:spPr>
          <a:xfrm>
            <a:off x="6079066" y="685800"/>
            <a:ext cx="4665134" cy="5762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  <a:defRPr sz="2800"/>
            </a:pPr>
          </a:p>
        </p:txBody>
      </p:sp>
      <p:sp>
        <p:nvSpPr>
          <p:cNvPr id="63" name="Shape 52"/>
          <p:cNvSpPr txBox="1"/>
          <p:nvPr>
            <p:ph type="body" sz="quarter" idx="15"/>
          </p:nvPr>
        </p:nvSpPr>
        <p:spPr>
          <a:xfrm>
            <a:off x="5806545" y="1262062"/>
            <a:ext cx="4929189" cy="303053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684212" y="4487331"/>
            <a:ext cx="8534401" cy="150706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7085011" y="685800"/>
            <a:ext cx="3657601" cy="13716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684212" y="685800"/>
            <a:ext cx="5943602" cy="5308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68"/>
          <p:cNvSpPr txBox="1"/>
          <p:nvPr>
            <p:ph type="body" sz="quarter" idx="13"/>
          </p:nvPr>
        </p:nvSpPr>
        <p:spPr>
          <a:xfrm>
            <a:off x="7085011" y="2209799"/>
            <a:ext cx="3657601" cy="209126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4722812" y="1447800"/>
            <a:ext cx="6019801" cy="11430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74"/>
          <p:cNvSpPr/>
          <p:nvPr>
            <p:ph type="pic" sz="quarter" idx="13"/>
          </p:nvPr>
        </p:nvSpPr>
        <p:spPr>
          <a:xfrm>
            <a:off x="989011" y="914400"/>
            <a:ext cx="3280976" cy="457200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  <a:round/>
          </a:ln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4722812" y="2777065"/>
            <a:ext cx="6021388" cy="204893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3819"/>
            </a:gs>
            <a:gs pos="10000">
              <a:srgbClr val="FE3819"/>
            </a:gs>
            <a:gs pos="100000">
              <a:srgbClr val="9E0000"/>
            </a:gs>
          </a:gsLst>
          <a:lin ang="6120001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6"/>
          <p:cNvGrpSpPr/>
          <p:nvPr/>
        </p:nvGrpSpPr>
        <p:grpSpPr>
          <a:xfrm>
            <a:off x="9206969" y="2963332"/>
            <a:ext cx="2981859" cy="3208869"/>
            <a:chOff x="0" y="0"/>
            <a:chExt cx="2981857" cy="3208867"/>
          </a:xfrm>
        </p:grpSpPr>
        <p:sp>
          <p:nvSpPr>
            <p:cNvPr id="2" name="Shape 7"/>
            <p:cNvSpPr/>
            <p:nvPr/>
          </p:nvSpPr>
          <p:spPr>
            <a:xfrm flipH="1">
              <a:off x="2069043" y="-1"/>
              <a:ext cx="912815" cy="912813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hape 8"/>
            <p:cNvSpPr/>
            <p:nvPr/>
          </p:nvSpPr>
          <p:spPr>
            <a:xfrm flipH="1">
              <a:off x="0" y="227010"/>
              <a:ext cx="2981857" cy="29818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hape 9"/>
            <p:cNvSpPr/>
            <p:nvPr/>
          </p:nvSpPr>
          <p:spPr>
            <a:xfrm flipH="1">
              <a:off x="1085323" y="321733"/>
              <a:ext cx="1896535" cy="1896534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Shape 10"/>
            <p:cNvSpPr/>
            <p:nvPr/>
          </p:nvSpPr>
          <p:spPr>
            <a:xfrm flipH="1">
              <a:off x="1236135" y="167746"/>
              <a:ext cx="1745721" cy="174572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Shape 11"/>
            <p:cNvSpPr/>
            <p:nvPr/>
          </p:nvSpPr>
          <p:spPr>
            <a:xfrm flipH="1">
              <a:off x="1711857" y="719667"/>
              <a:ext cx="1270002" cy="12700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609600" y="224821"/>
            <a:ext cx="10972800" cy="1242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467453"/>
            <a:ext cx="10972800" cy="4791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0950891" y="5661699"/>
            <a:ext cx="554555" cy="5867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b">
            <a:spAutoFit/>
          </a:bodyPr>
          <a:lstStyle>
            <a:lvl1pPr algn="r">
              <a:defRPr sz="3200">
                <a:solidFill>
                  <a:srgbClr val="56160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85750" marR="0" indent="-1841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ts val="2000"/>
        <a:buFont typeface="Helvetica"/>
        <a:buChar char="▶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64539" marR="0" indent="-21589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ts val="2000"/>
        <a:buFont typeface="Helvetica"/>
        <a:buChar char="▶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51267" marR="0" indent="-255586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ts val="2000"/>
        <a:buFont typeface="Helvetica"/>
        <a:buChar char="▶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586048" marR="0" indent="-14332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ts val="2000"/>
        <a:buFont typeface="Helvetica"/>
        <a:buChar char="▶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043248" marR="0" indent="-14332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ts val="2000"/>
        <a:buFont typeface="Helvetica"/>
        <a:buChar char="▶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582091" marR="0" indent="-22496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ts val="2000"/>
        <a:buFont typeface="Helvetica"/>
        <a:buChar char="▶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39291" marR="0" indent="-22496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ts val="2000"/>
        <a:buFont typeface="Helvetica"/>
        <a:buChar char="▶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496491" marR="0" indent="-2249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ts val="2000"/>
        <a:buFont typeface="Helvetica"/>
        <a:buChar char="▶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53691" marR="0" indent="-22497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FFFFFF"/>
        </a:buClr>
        <a:buSzPts val="2000"/>
        <a:buFont typeface="Helvetica"/>
        <a:buChar char="▶"/>
        <a:tabLst/>
        <a:defRPr b="0" baseline="0" cap="none" i="0" spc="0" strike="noStrike" sz="2000" u="none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39"/>
          <p:cNvSpPr txBox="1"/>
          <p:nvPr>
            <p:ph type="ctrTitle"/>
          </p:nvPr>
        </p:nvSpPr>
        <p:spPr>
          <a:xfrm>
            <a:off x="1724447" y="209025"/>
            <a:ext cx="7302108" cy="857775"/>
          </a:xfrm>
          <a:prstGeom prst="rect">
            <a:avLst/>
          </a:prstGeom>
        </p:spPr>
        <p:txBody>
          <a:bodyPr lIns="45699" tIns="45699" rIns="45699" bIns="45699"/>
          <a:lstStyle>
            <a:lvl1pPr marL="304800" indent="-609600"/>
          </a:lstStyle>
          <a:p>
            <a:pPr/>
            <a:r>
              <a:t>ONLINE VIRTUAL AGENT</a:t>
            </a:r>
          </a:p>
        </p:txBody>
      </p:sp>
      <p:sp>
        <p:nvSpPr>
          <p:cNvPr id="189" name="Shape 140"/>
          <p:cNvSpPr txBox="1"/>
          <p:nvPr>
            <p:ph type="subTitle" sz="half" idx="1"/>
          </p:nvPr>
        </p:nvSpPr>
        <p:spPr>
          <a:xfrm>
            <a:off x="382208" y="2224790"/>
            <a:ext cx="7234995" cy="276666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106679" indent="-213358">
              <a:spcBef>
                <a:spcPts val="0"/>
              </a:spcBef>
            </a:pPr>
            <a:r>
              <a:t>Group Members:</a:t>
            </a:r>
          </a:p>
          <a:p>
            <a:pPr marL="106679" indent="-213358">
              <a:spcBef>
                <a:spcPts val="1000"/>
              </a:spcBef>
            </a:pPr>
            <a:r>
              <a:t>Fahim Ahmed</a:t>
            </a:r>
          </a:p>
          <a:p>
            <a:pPr marL="106679" indent="-213358">
              <a:spcBef>
                <a:spcPts val="1000"/>
              </a:spcBef>
            </a:pPr>
            <a:r>
              <a:t>Salman Mesia</a:t>
            </a:r>
          </a:p>
          <a:p>
            <a:pPr marL="106679" indent="-213358">
              <a:spcBef>
                <a:spcPts val="1000"/>
              </a:spcBef>
            </a:pPr>
            <a:r>
              <a:t>Zaheer Tajani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02"/>
          <p:cNvSpPr txBox="1"/>
          <p:nvPr>
            <p:ph type="title"/>
          </p:nvPr>
        </p:nvSpPr>
        <p:spPr>
          <a:xfrm>
            <a:off x="1187552" y="225725"/>
            <a:ext cx="8534401" cy="1507068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-457200" algn="ctr"/>
            <a:r>
              <a:t>ANY QUESTIONS??</a:t>
            </a:r>
            <a:br/>
            <a:br/>
            <a:r>
              <a:rPr sz="1800"/>
              <a:t>(HAVE MERCY ON US)</a:t>
            </a:r>
          </a:p>
        </p:txBody>
      </p:sp>
      <p:pic>
        <p:nvPicPr>
          <p:cNvPr id="219" name="Shape 203" descr="Shape 203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8435" y="2028911"/>
            <a:ext cx="4279436" cy="4279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08"/>
          <p:cNvSpPr txBox="1"/>
          <p:nvPr>
            <p:ph type="title"/>
          </p:nvPr>
        </p:nvSpPr>
        <p:spPr>
          <a:xfrm>
            <a:off x="1724447" y="1165291"/>
            <a:ext cx="8534401" cy="1507068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-457200" algn="ctr"/>
          </a:lstStyle>
          <a:p>
            <a:pPr/>
            <a:r>
              <a:t>DEMO TIME</a:t>
            </a:r>
          </a:p>
        </p:txBody>
      </p:sp>
      <p:pic>
        <p:nvPicPr>
          <p:cNvPr id="222" name="Shape 209" descr="Shape 20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4819" y="2751671"/>
            <a:ext cx="4662360" cy="2696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4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 marL="228600" indent="-457200"/>
          </a:p>
        </p:txBody>
      </p:sp>
      <p:pic>
        <p:nvPicPr>
          <p:cNvPr id="192" name="Shape 146" descr="Shape 146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9088" y="2747853"/>
            <a:ext cx="3752006" cy="375200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3" name="Shape 147"/>
          <p:cNvGraphicFramePr/>
          <p:nvPr/>
        </p:nvGraphicFramePr>
        <p:xfrm>
          <a:off x="0" y="0"/>
          <a:ext cx="12048526" cy="23383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016175"/>
                <a:gridCol w="4016175"/>
                <a:gridCol w="4016175"/>
              </a:tblGrid>
              <a:tr h="2338325">
                <a:tc>
                  <a:txBody>
                    <a:bodyPr/>
                    <a:lstStyle/>
                    <a:p>
                      <a:pPr algn="l">
                        <a:defRPr b="1" sz="2400">
                          <a:sym typeface="Arial"/>
                        </a:defRPr>
                      </a:pPr>
                      <a:r>
                        <a:t>Fahim Ahmed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b="1" sz="14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endParaRPr sz="2400"/>
                    </a:p>
                    <a:p>
                      <a:pPr algn="l">
                        <a:defRPr b="1" sz="2400">
                          <a:sym typeface="Arial"/>
                        </a:defRPr>
                      </a:pPr>
                      <a:r>
                        <a:t>Front end coding, collaborate and finalize code.</a:t>
                      </a:r>
                    </a:p>
                  </a:txBody>
                  <a:tcPr marL="45725" marR="45725" marT="45725" marB="45725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A1401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2400">
                          <a:sym typeface="Arial"/>
                        </a:defRPr>
                      </a:pPr>
                      <a:r>
                        <a:t>Zaheer Tajani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b="1" sz="14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endParaRPr sz="2400"/>
                    </a:p>
                    <a:p>
                      <a:pPr algn="l">
                        <a:defRPr b="1" sz="2400">
                          <a:sym typeface="Arial"/>
                        </a:defRPr>
                      </a:pPr>
                      <a:r>
                        <a:t>Front end coding, Database, Collaborate and Finalize code</a:t>
                      </a:r>
                    </a:p>
                  </a:txBody>
                  <a:tcPr marL="45725" marR="45725" marT="45725" marB="45725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A1401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2400">
                          <a:sym typeface="Arial"/>
                        </a:defRPr>
                      </a:pPr>
                      <a:r>
                        <a:t>Salman Mesia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b="1" sz="14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endParaRPr sz="2400"/>
                    </a:p>
                    <a:p>
                      <a:pPr algn="l">
                        <a:defRPr b="1" sz="2400">
                          <a:sym typeface="Arial"/>
                        </a:defRPr>
                      </a:pPr>
                      <a:r>
                        <a:t>database, collaborate and finalized code</a:t>
                      </a:r>
                    </a:p>
                  </a:txBody>
                  <a:tcPr marL="45725" marR="45725" marT="45725" marB="45725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A1401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2"/>
          <p:cNvSpPr txBox="1"/>
          <p:nvPr>
            <p:ph type="title"/>
          </p:nvPr>
        </p:nvSpPr>
        <p:spPr>
          <a:xfrm>
            <a:off x="1674112" y="242503"/>
            <a:ext cx="8534401" cy="1507068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-457200"/>
          </a:lstStyle>
          <a:p>
            <a:pPr/>
            <a:r>
              <a:t>GOALS/WHAT THE PROJECT CAN DO</a:t>
            </a:r>
          </a:p>
        </p:txBody>
      </p:sp>
      <p:sp>
        <p:nvSpPr>
          <p:cNvPr id="196" name="Shape 153"/>
          <p:cNvSpPr txBox="1"/>
          <p:nvPr>
            <p:ph type="body" idx="1"/>
          </p:nvPr>
        </p:nvSpPr>
        <p:spPr>
          <a:xfrm>
            <a:off x="256372" y="1621365"/>
            <a:ext cx="11790220" cy="5089828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85750">
              <a:spcBef>
                <a:spcPts val="0"/>
              </a:spcBef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58"/>
          <p:cNvSpPr txBox="1"/>
          <p:nvPr>
            <p:ph type="title"/>
          </p:nvPr>
        </p:nvSpPr>
        <p:spPr>
          <a:xfrm>
            <a:off x="323485" y="192168"/>
            <a:ext cx="8534401" cy="1507069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-457200"/>
          </a:lstStyle>
          <a:p>
            <a:pPr/>
            <a:r>
              <a:t>CONSTRAINTS</a:t>
            </a:r>
          </a:p>
        </p:txBody>
      </p:sp>
      <p:sp>
        <p:nvSpPr>
          <p:cNvPr id="199" name="Shape 159"/>
          <p:cNvSpPr txBox="1"/>
          <p:nvPr>
            <p:ph type="body" idx="1"/>
          </p:nvPr>
        </p:nvSpPr>
        <p:spPr>
          <a:xfrm>
            <a:off x="309948" y="2372895"/>
            <a:ext cx="11572200" cy="4814101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285750">
              <a:spcBef>
                <a:spcPts val="0"/>
              </a:spcBef>
            </a:pPr>
            <a:r>
              <a:t>Timing because of thanksgiving break and making time between other final projects.</a:t>
            </a:r>
          </a:p>
          <a:p>
            <a:pPr indent="-285750">
              <a:spcBef>
                <a:spcPts val="1000"/>
              </a:spcBef>
            </a:pPr>
            <a:r>
              <a:t>School schedules/days we are on campus. </a:t>
            </a:r>
          </a:p>
          <a:p>
            <a:pPr indent="-285750">
              <a:spcBef>
                <a:spcPts val="1000"/>
              </a:spcBef>
            </a:pPr>
            <a:r>
              <a:t>Learning how to use waamp/some of us using terminal</a:t>
            </a:r>
          </a:p>
          <a:p>
            <a:pPr indent="-285750">
              <a:spcBef>
                <a:spcPts val="1000"/>
              </a:spcBef>
            </a:pPr>
            <a:r>
              <a:t>(any other code related issue)</a:t>
            </a:r>
          </a:p>
          <a:p>
            <a:pPr indent="-285750">
              <a:spcBef>
                <a:spcPts val="1000"/>
              </a:spcBef>
            </a:pPr>
            <a:r>
              <a:t>Issues with communication between php and javascript</a:t>
            </a:r>
          </a:p>
        </p:txBody>
      </p:sp>
      <p:pic>
        <p:nvPicPr>
          <p:cNvPr id="200" name="Shape 160" descr="Shape 1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005" y="1231083"/>
            <a:ext cx="3747083" cy="2107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hape 161" descr="Shape 16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3865" y="750650"/>
            <a:ext cx="3214020" cy="2678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66"/>
          <p:cNvSpPr txBox="1"/>
          <p:nvPr>
            <p:ph type="title"/>
          </p:nvPr>
        </p:nvSpPr>
        <p:spPr>
          <a:xfrm>
            <a:off x="340263" y="250892"/>
            <a:ext cx="8534401" cy="1507068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-457200"/>
          </a:lstStyle>
          <a:p>
            <a:pPr/>
            <a:r>
              <a:t>HOMEPAGE CODE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191" y="1320447"/>
            <a:ext cx="6347908" cy="5369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172"/>
          <p:cNvSpPr txBox="1"/>
          <p:nvPr>
            <p:ph type="title"/>
          </p:nvPr>
        </p:nvSpPr>
        <p:spPr>
          <a:xfrm>
            <a:off x="306707" y="225725"/>
            <a:ext cx="11278490" cy="1507068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-457200" algn="ctr"/>
          </a:lstStyle>
          <a:p>
            <a:pPr/>
            <a:r>
              <a:t>REGISTER/LOGIN PAGE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6165" y="1352284"/>
            <a:ext cx="4083131" cy="5431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184"/>
          <p:cNvSpPr txBox="1"/>
          <p:nvPr>
            <p:ph type="title"/>
          </p:nvPr>
        </p:nvSpPr>
        <p:spPr>
          <a:xfrm>
            <a:off x="1296607" y="141834"/>
            <a:ext cx="8534401" cy="1507069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-457200" algn="ctr"/>
          </a:lstStyle>
          <a:p>
            <a:pPr/>
            <a:r>
              <a:t>BOOKING(GENERAL)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981" y="1224859"/>
            <a:ext cx="3302847" cy="5569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190"/>
          <p:cNvSpPr txBox="1"/>
          <p:nvPr>
            <p:ph type="title"/>
          </p:nvPr>
        </p:nvSpPr>
        <p:spPr>
          <a:xfrm>
            <a:off x="1455999" y="183779"/>
            <a:ext cx="8534401" cy="1507069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-457200" algn="ctr"/>
          </a:lstStyle>
          <a:p>
            <a:pPr/>
            <a:r>
              <a:t>SHOPPING CART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4091" y="1294726"/>
            <a:ext cx="6563818" cy="5283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196"/>
          <p:cNvSpPr txBox="1"/>
          <p:nvPr>
            <p:ph type="title"/>
          </p:nvPr>
        </p:nvSpPr>
        <p:spPr>
          <a:xfrm>
            <a:off x="424153" y="158612"/>
            <a:ext cx="10565426" cy="1507069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-457200" algn="ctr"/>
          </a:lstStyle>
          <a:p>
            <a:pPr/>
            <a:r>
              <a:t>Header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3232" y="1128586"/>
            <a:ext cx="3697536" cy="5577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0000FF"/>
      </a:hlink>
      <a:folHlink>
        <a:srgbClr val="FF00FF"/>
      </a:folHlink>
    </a:clrScheme>
    <a:fontScheme name="Sl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0000FF"/>
      </a:hlink>
      <a:folHlink>
        <a:srgbClr val="FF00FF"/>
      </a:folHlink>
    </a:clrScheme>
    <a:fontScheme name="Sl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