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6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96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23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1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7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E51609-00D4-44B6-B165-371EE7C234E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E2E3D0-626F-44D0-8191-8F7467012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E97C-BFE5-4837-A6A2-B61E2E1FA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819" y="868522"/>
            <a:ext cx="8764588" cy="81896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754C-C38F-4752-89E4-F2CBB454D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43" y="1783080"/>
            <a:ext cx="11549351" cy="24065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Fahim </a:t>
            </a:r>
            <a:r>
              <a:rPr lang="en-US" dirty="0" err="1">
                <a:solidFill>
                  <a:schemeClr val="tx1"/>
                </a:solidFill>
              </a:rPr>
              <a:t>ahmed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Mohammad Salman </a:t>
            </a:r>
            <a:r>
              <a:rPr lang="en-US" dirty="0" err="1">
                <a:solidFill>
                  <a:schemeClr val="tx1"/>
                </a:solidFill>
              </a:rPr>
              <a:t>Mesia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Zaheer </a:t>
            </a:r>
            <a:r>
              <a:rPr lang="en-US" dirty="0" err="1">
                <a:solidFill>
                  <a:schemeClr val="tx1"/>
                </a:solidFill>
              </a:rPr>
              <a:t>tajani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9184-5ACE-41B0-AC3A-50ED2083F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5192"/>
            <a:ext cx="8606646" cy="1217971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Game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71CF-B19C-4DF6-825A-24933D660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682" y="1808018"/>
            <a:ext cx="8689976" cy="3603567"/>
          </a:xfrm>
        </p:spPr>
        <p:txBody>
          <a:bodyPr>
            <a:noAutofit/>
          </a:bodyPr>
          <a:lstStyle/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Any live cell with fewer than two live neighbors dies, as if caused by under population.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Any live cell with more than three live neighbors dies, as if by overcrowding.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Any live cell with two or three live neighbors’ lives on to the next generation.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Any dead cell with exactly three live neighbors becomes a live cell. </a:t>
            </a:r>
          </a:p>
        </p:txBody>
      </p:sp>
    </p:spTree>
    <p:extLst>
      <p:ext uri="{BB962C8B-B14F-4D97-AF65-F5344CB8AC3E}">
        <p14:creationId xmlns:p14="http://schemas.microsoft.com/office/powerpoint/2010/main" val="71483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C874-64D8-4F85-B06F-D63A8174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342" y="78815"/>
            <a:ext cx="7933315" cy="993528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Code snippets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EDC65-E226-4F96-9B7C-07A93F59A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AB9C6-49D1-458F-AF8B-57E005E82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0" y="1072343"/>
            <a:ext cx="10272247" cy="53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6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A35F-3525-42D8-B0F0-1C5FD1C43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634" y="108066"/>
            <a:ext cx="8606646" cy="87715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Code snippets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39F0-D215-41C1-902E-4766914B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77887"/>
            <a:ext cx="8689976" cy="1371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F1403-2BAA-4936-A969-C67B64985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2" y="847369"/>
            <a:ext cx="3286991" cy="5854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82E99-0B75-407C-90E3-081D6E1F3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129" y="847369"/>
            <a:ext cx="4941743" cy="5854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B5ABDC-5053-4280-9869-83C22B5DB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76" y="847369"/>
            <a:ext cx="4779523" cy="59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2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5A14-46AA-441F-AD31-17B34E346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586" y="112066"/>
            <a:ext cx="8398828" cy="76908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Code Snippets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6AB85-3CC6-4197-91CE-BB4B30B85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A378-9036-4F7E-9F96-8C1E61199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6" y="736305"/>
            <a:ext cx="4708187" cy="6063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FFBF0A-57B0-40AC-BC4D-C50FF8AC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72" y="759282"/>
            <a:ext cx="5875506" cy="60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1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8841-8F37-4A00-AE3A-8853CB511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208" y="2366013"/>
            <a:ext cx="9344336" cy="13481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1847119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128</TotalTime>
  <Words>99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Droplet</vt:lpstr>
      <vt:lpstr>Game of Life</vt:lpstr>
      <vt:lpstr>Game Rules</vt:lpstr>
      <vt:lpstr>Code snippets</vt:lpstr>
      <vt:lpstr>Code snippets cont.</vt:lpstr>
      <vt:lpstr>Code Snippets cont.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Zaheer Tajani</dc:creator>
  <cp:lastModifiedBy>Zaheer Tajani</cp:lastModifiedBy>
  <cp:revision>4</cp:revision>
  <dcterms:created xsi:type="dcterms:W3CDTF">2017-11-09T18:25:53Z</dcterms:created>
  <dcterms:modified xsi:type="dcterms:W3CDTF">2017-11-09T21:11:32Z</dcterms:modified>
</cp:coreProperties>
</file>