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Helvetica Neue" panose="020B0604020202020204" charset="0"/>
      <p:regular r:id="rId9"/>
      <p:bold r:id="rId10"/>
      <p:italic r:id="rId11"/>
      <p:boldItalic r:id="rId12"/>
    </p:embeddedFont>
    <p:embeddedFont>
      <p:font typeface="Nixie One" panose="020B0604020202020204"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695f4db86a_0_9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695f4db86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695f4db86a_0_9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695f4db86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695f4db86a_0_10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695f4db86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695f4db86a_0_17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695f4db86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9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1"/>
        <p:cNvGrpSpPr/>
        <p:nvPr/>
      </p:nvGrpSpPr>
      <p:grpSpPr>
        <a:xfrm>
          <a:off x="0" y="0"/>
          <a:ext cx="0" cy="0"/>
          <a:chOff x="0" y="0"/>
          <a:chExt cx="0" cy="0"/>
        </a:xfrm>
      </p:grpSpPr>
      <p:sp>
        <p:nvSpPr>
          <p:cNvPr id="282" name="Google Shape;282;p9"/>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4" name="Google Shape;284;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a:lvl1pPr>
          </a:lstStyle>
          <a:p>
            <a:endParaRPr/>
          </a:p>
        </p:txBody>
      </p:sp>
      <p:sp>
        <p:nvSpPr>
          <p:cNvPr id="285" name="Google Shape;285;p9"/>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9"/>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9"/>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9"/>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68125" y="1221450"/>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Car Servicing</a:t>
            </a:r>
            <a:endParaRPr b="1"/>
          </a:p>
        </p:txBody>
      </p:sp>
      <p:sp>
        <p:nvSpPr>
          <p:cNvPr id="338" name="Google Shape;338;p11"/>
          <p:cNvSpPr txBox="1"/>
          <p:nvPr/>
        </p:nvSpPr>
        <p:spPr>
          <a:xfrm>
            <a:off x="943750" y="2632025"/>
            <a:ext cx="7508100" cy="3090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0"/>
              </a:spcAft>
              <a:buNone/>
            </a:pPr>
            <a:r>
              <a:rPr lang="en">
                <a:solidFill>
                  <a:srgbClr val="B71E42"/>
                </a:solidFill>
              </a:rPr>
              <a:t>•</a:t>
            </a:r>
            <a:r>
              <a:rPr lang="en" sz="1500"/>
              <a:t>     </a:t>
            </a:r>
            <a:r>
              <a:rPr lang="en" sz="1500">
                <a:solidFill>
                  <a:schemeClr val="dk1"/>
                </a:solidFill>
              </a:rPr>
              <a:t>                                                   Group -3</a:t>
            </a:r>
            <a:endParaRPr sz="1500">
              <a:solidFill>
                <a:schemeClr val="dk1"/>
              </a:solidFill>
            </a:endParaRPr>
          </a:p>
          <a:p>
            <a:pPr marL="0" lvl="0" indent="0" algn="l" rtl="0">
              <a:lnSpc>
                <a:spcPct val="120000"/>
              </a:lnSpc>
              <a:spcBef>
                <a:spcPts val="1000"/>
              </a:spcBef>
              <a:spcAft>
                <a:spcPts val="0"/>
              </a:spcAft>
              <a:buNone/>
            </a:pPr>
            <a:r>
              <a:rPr lang="en" sz="1500">
                <a:solidFill>
                  <a:schemeClr val="dk1"/>
                </a:solidFill>
              </a:rPr>
              <a:t>                                                      Presented by-</a:t>
            </a:r>
            <a:endParaRPr sz="1500">
              <a:solidFill>
                <a:schemeClr val="dk1"/>
              </a:solidFill>
            </a:endParaRPr>
          </a:p>
          <a:p>
            <a:pPr marL="0" lvl="0" indent="0" algn="l" rtl="0">
              <a:lnSpc>
                <a:spcPct val="120000"/>
              </a:lnSpc>
              <a:spcBef>
                <a:spcPts val="1000"/>
              </a:spcBef>
              <a:spcAft>
                <a:spcPts val="0"/>
              </a:spcAft>
              <a:buNone/>
            </a:pPr>
            <a:r>
              <a:rPr lang="en" sz="1500">
                <a:solidFill>
                  <a:schemeClr val="dk1"/>
                </a:solidFill>
              </a:rPr>
              <a:t>    Rubaiya Rahman                                                           Farhana Rahman Bristy</a:t>
            </a:r>
            <a:endParaRPr sz="1500">
              <a:solidFill>
                <a:schemeClr val="dk1"/>
              </a:solidFill>
            </a:endParaRPr>
          </a:p>
          <a:p>
            <a:pPr marL="0" lvl="0" indent="0" algn="l" rtl="0">
              <a:lnSpc>
                <a:spcPct val="120000"/>
              </a:lnSpc>
              <a:spcBef>
                <a:spcPts val="1000"/>
              </a:spcBef>
              <a:spcAft>
                <a:spcPts val="0"/>
              </a:spcAft>
              <a:buNone/>
            </a:pPr>
            <a:r>
              <a:rPr lang="en" sz="1500">
                <a:solidFill>
                  <a:schemeClr val="dk1"/>
                </a:solidFill>
              </a:rPr>
              <a:t>        ID:1913101642                                                              ID:1921557042</a:t>
            </a:r>
            <a:endParaRPr sz="1500">
              <a:solidFill>
                <a:schemeClr val="dk1"/>
              </a:solidFill>
            </a:endParaRPr>
          </a:p>
          <a:p>
            <a:pPr marL="0" lvl="0" indent="0" algn="l" rtl="0">
              <a:lnSpc>
                <a:spcPct val="120000"/>
              </a:lnSpc>
              <a:spcBef>
                <a:spcPts val="1000"/>
              </a:spcBef>
              <a:spcAft>
                <a:spcPts val="0"/>
              </a:spcAft>
              <a:buNone/>
            </a:pPr>
            <a:r>
              <a:rPr lang="en" sz="1500">
                <a:solidFill>
                  <a:schemeClr val="dk1"/>
                </a:solidFill>
              </a:rPr>
              <a:t>    Samanta Tabassum Khan                                              Tajbid Islam</a:t>
            </a:r>
            <a:endParaRPr sz="1500">
              <a:solidFill>
                <a:schemeClr val="dk1"/>
              </a:solidFill>
            </a:endParaRPr>
          </a:p>
          <a:p>
            <a:pPr marL="0" lvl="0" indent="0" algn="l" rtl="0">
              <a:lnSpc>
                <a:spcPct val="120000"/>
              </a:lnSpc>
              <a:spcBef>
                <a:spcPts val="1000"/>
              </a:spcBef>
              <a:spcAft>
                <a:spcPts val="0"/>
              </a:spcAft>
              <a:buNone/>
            </a:pPr>
            <a:r>
              <a:rPr lang="en" sz="1500">
                <a:solidFill>
                  <a:schemeClr val="dk1"/>
                </a:solidFill>
              </a:rPr>
              <a:t>        ID : 1931089042                                                             ID:1931168042</a:t>
            </a:r>
            <a:endParaRPr sz="1500">
              <a:solidFill>
                <a:schemeClr val="dk1"/>
              </a:solidFill>
            </a:endParaRPr>
          </a:p>
          <a:p>
            <a:pPr marL="0" lvl="0" indent="0" algn="l" rtl="0">
              <a:lnSpc>
                <a:spcPct val="120000"/>
              </a:lnSpc>
              <a:spcBef>
                <a:spcPts val="1000"/>
              </a:spcBef>
              <a:spcAft>
                <a:spcPts val="0"/>
              </a:spcAft>
              <a:buNone/>
            </a:pPr>
            <a:endParaRPr/>
          </a:p>
          <a:p>
            <a:pPr marL="0" lvl="0" indent="0" algn="l" rtl="0">
              <a:spcBef>
                <a:spcPts val="0"/>
              </a:spcBef>
              <a:spcAft>
                <a:spcPts val="0"/>
              </a:spcAft>
              <a:buNone/>
            </a:pPr>
            <a:endParaRPr>
              <a:latin typeface="Muli"/>
              <a:ea typeface="Muli"/>
              <a:cs typeface="Muli"/>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2"/>
          <p:cNvSpPr txBox="1"/>
          <p:nvPr/>
        </p:nvSpPr>
        <p:spPr>
          <a:xfrm>
            <a:off x="1732700" y="4247850"/>
            <a:ext cx="6039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rgbClr val="19BBD5"/>
              </a:solidFill>
              <a:latin typeface="Muli"/>
              <a:ea typeface="Muli"/>
              <a:cs typeface="Muli"/>
              <a:sym typeface="Muli"/>
            </a:endParaRPr>
          </a:p>
          <a:p>
            <a:pPr marL="0" lvl="0" indent="0" algn="l" rtl="0">
              <a:spcBef>
                <a:spcPts val="0"/>
              </a:spcBef>
              <a:spcAft>
                <a:spcPts val="0"/>
              </a:spcAft>
              <a:buNone/>
            </a:pPr>
            <a:endParaRPr sz="1000">
              <a:solidFill>
                <a:srgbClr val="19BBD5"/>
              </a:solidFill>
              <a:latin typeface="Muli"/>
              <a:ea typeface="Muli"/>
              <a:cs typeface="Muli"/>
              <a:sym typeface="Muli"/>
            </a:endParaRPr>
          </a:p>
        </p:txBody>
      </p:sp>
      <p:sp>
        <p:nvSpPr>
          <p:cNvPr id="344" name="Google Shape;344;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345" name="Google Shape;345;p12"/>
          <p:cNvSpPr txBox="1"/>
          <p:nvPr/>
        </p:nvSpPr>
        <p:spPr>
          <a:xfrm>
            <a:off x="1386325" y="1084975"/>
            <a:ext cx="5786400" cy="338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DESCRIPTION:</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       </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        Mobile technology is changing our everyday lives. It is simplifying the way we eat, the way we shop and the way we commute. But when it comes to car service and maintenance, we believe in visiting the service center. This system tracks the location and help us call the nearest car repair car repair center and get rid of the problem easily. </a:t>
            </a:r>
            <a:endParaRPr sz="1800">
              <a:solidFill>
                <a:schemeClr val="dk1"/>
              </a:solidFill>
            </a:endParaRPr>
          </a:p>
          <a:p>
            <a:pPr marL="0" lvl="0" indent="0" algn="l" rtl="0">
              <a:spcBef>
                <a:spcPts val="0"/>
              </a:spcBef>
              <a:spcAft>
                <a:spcPts val="0"/>
              </a:spcAft>
              <a:buClr>
                <a:schemeClr val="dk1"/>
              </a:buClr>
              <a:buSzPts val="1100"/>
              <a:buFont typeface="Arial"/>
              <a:buNone/>
            </a:pPr>
            <a:endParaRPr sz="1000">
              <a:solidFill>
                <a:srgbClr val="19BBD5"/>
              </a:solidFill>
              <a:latin typeface="Muli"/>
              <a:ea typeface="Muli"/>
              <a:cs typeface="Muli"/>
              <a:sym typeface="Muli"/>
            </a:endParaRPr>
          </a:p>
          <a:p>
            <a:pPr marL="0" lvl="0" indent="0" algn="l" rtl="0">
              <a:spcBef>
                <a:spcPts val="0"/>
              </a:spcBef>
              <a:spcAft>
                <a:spcPts val="0"/>
              </a:spcAft>
              <a:buNone/>
            </a:pPr>
            <a:endParaRPr>
              <a:latin typeface="Muli"/>
              <a:ea typeface="Muli"/>
              <a:cs typeface="Muli"/>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3"/>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2</a:t>
            </a:r>
            <a:endParaRPr b="1">
              <a:solidFill>
                <a:srgbClr val="FFFFFF"/>
              </a:solidFill>
            </a:endParaRPr>
          </a:p>
        </p:txBody>
      </p:sp>
      <p:sp>
        <p:nvSpPr>
          <p:cNvPr id="351" name="Google Shape;351;p13"/>
          <p:cNvSpPr txBox="1"/>
          <p:nvPr/>
        </p:nvSpPr>
        <p:spPr>
          <a:xfrm>
            <a:off x="2160175" y="552525"/>
            <a:ext cx="6102900" cy="3905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a:solidFill>
                  <a:schemeClr val="dk1"/>
                </a:solidFill>
              </a:rPr>
              <a:t>1.Does the project have a clear target market or audience?</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     </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         Yes, the project contain a clear target market or audience.</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 </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 People who own a car but cannot repair it themselves.</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 People who own old cars.</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 People who own cars that are not under warranty.</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 People who have cars that tend to break down often.</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 People who own cars with minimal insurance coverage.</a:t>
            </a:r>
            <a:endParaRPr sz="1800">
              <a:solidFill>
                <a:schemeClr val="dk1"/>
              </a:solidFill>
            </a:endParaRPr>
          </a:p>
          <a:p>
            <a:pPr marL="0" lvl="0" indent="0" algn="l" rtl="0">
              <a:spcBef>
                <a:spcPts val="0"/>
              </a:spcBef>
              <a:spcAft>
                <a:spcPts val="0"/>
              </a:spcAft>
              <a:buNone/>
            </a:pPr>
            <a:endParaRPr>
              <a:latin typeface="Muli"/>
              <a:ea typeface="Muli"/>
              <a:cs typeface="Muli"/>
              <a:sym typeface="Mul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14"/>
          <p:cNvSpPr txBox="1"/>
          <p:nvPr/>
        </p:nvSpPr>
        <p:spPr>
          <a:xfrm>
            <a:off x="1670125" y="17400"/>
            <a:ext cx="7785300" cy="510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1"/>
                </a:solidFill>
              </a:rPr>
              <a:t>2.Does the team demonstrate a thorough understanding of the need, problem or opportunity,</a:t>
            </a:r>
            <a:endParaRPr>
              <a:solidFill>
                <a:schemeClr val="dk1"/>
              </a:solidFill>
            </a:endParaRPr>
          </a:p>
          <a:p>
            <a:pPr marL="0" lvl="0" indent="0" algn="l" rtl="0">
              <a:lnSpc>
                <a:spcPct val="115000"/>
              </a:lnSpc>
              <a:spcBef>
                <a:spcPts val="0"/>
              </a:spcBef>
              <a:spcAft>
                <a:spcPts val="0"/>
              </a:spcAft>
              <a:buNone/>
            </a:pPr>
            <a:r>
              <a:rPr lang="en">
                <a:solidFill>
                  <a:schemeClr val="dk1"/>
                </a:solidFill>
              </a:rPr>
              <a:t>including evidence of research into the need, problem or opportunity?</a:t>
            </a:r>
            <a:endParaRPr>
              <a:solidFill>
                <a:schemeClr val="dk1"/>
              </a:solidFill>
            </a:endParaRPr>
          </a:p>
          <a:p>
            <a:pPr marL="0" lvl="0" indent="0" algn="l" rtl="0">
              <a:lnSpc>
                <a:spcPct val="115000"/>
              </a:lnSpc>
              <a:spcBef>
                <a:spcPts val="0"/>
              </a:spcBef>
              <a:spcAft>
                <a:spcPts val="0"/>
              </a:spcAft>
              <a:buNone/>
            </a:pPr>
            <a:r>
              <a:rPr lang="en">
                <a:solidFill>
                  <a:schemeClr val="dk1"/>
                </a:solidFill>
              </a:rPr>
              <a:t>Need of the project:</a:t>
            </a:r>
            <a:endParaRPr>
              <a:solidFill>
                <a:schemeClr val="dk1"/>
              </a:solidFill>
            </a:endParaRPr>
          </a:p>
          <a:p>
            <a:pPr marL="0" lvl="0" indent="0" algn="l" rtl="0">
              <a:lnSpc>
                <a:spcPct val="115000"/>
              </a:lnSpc>
              <a:spcBef>
                <a:spcPts val="0"/>
              </a:spcBef>
              <a:spcAft>
                <a:spcPts val="0"/>
              </a:spcAft>
              <a:buNone/>
            </a:pPr>
            <a:r>
              <a:rPr lang="en">
                <a:solidFill>
                  <a:schemeClr val="dk1"/>
                </a:solidFill>
              </a:rPr>
              <a:t>    - A platform that connects with audience</a:t>
            </a:r>
            <a:endParaRPr>
              <a:solidFill>
                <a:schemeClr val="dk1"/>
              </a:solidFill>
            </a:endParaRPr>
          </a:p>
          <a:p>
            <a:pPr marL="0" lvl="0" indent="0" algn="l" rtl="0">
              <a:lnSpc>
                <a:spcPct val="115000"/>
              </a:lnSpc>
              <a:spcBef>
                <a:spcPts val="0"/>
              </a:spcBef>
              <a:spcAft>
                <a:spcPts val="0"/>
              </a:spcAft>
              <a:buNone/>
            </a:pPr>
            <a:r>
              <a:rPr lang="en">
                <a:solidFill>
                  <a:schemeClr val="dk1"/>
                </a:solidFill>
              </a:rPr>
              <a:t>    - A platform that gives easy suggestions</a:t>
            </a:r>
            <a:endParaRPr>
              <a:solidFill>
                <a:schemeClr val="dk1"/>
              </a:solidFill>
            </a:endParaRPr>
          </a:p>
          <a:p>
            <a:pPr marL="0" lvl="0" indent="0" algn="l" rtl="0">
              <a:lnSpc>
                <a:spcPct val="115000"/>
              </a:lnSpc>
              <a:spcBef>
                <a:spcPts val="0"/>
              </a:spcBef>
              <a:spcAft>
                <a:spcPts val="0"/>
              </a:spcAft>
              <a:buNone/>
            </a:pPr>
            <a:r>
              <a:rPr lang="en">
                <a:solidFill>
                  <a:schemeClr val="dk1"/>
                </a:solidFill>
              </a:rPr>
              <a:t>    - A platform that's simple to use and navigate</a:t>
            </a:r>
            <a:endParaRPr>
              <a:solidFill>
                <a:schemeClr val="dk1"/>
              </a:solidFill>
            </a:endParaRPr>
          </a:p>
          <a:p>
            <a:pPr marL="0" lvl="0" indent="0" algn="l" rtl="0">
              <a:lnSpc>
                <a:spcPct val="115000"/>
              </a:lnSpc>
              <a:spcBef>
                <a:spcPts val="0"/>
              </a:spcBef>
              <a:spcAft>
                <a:spcPts val="0"/>
              </a:spcAft>
              <a:buNone/>
            </a:pPr>
            <a:r>
              <a:rPr lang="en">
                <a:solidFill>
                  <a:schemeClr val="dk1"/>
                </a:solidFill>
              </a:rPr>
              <a:t>Problem:</a:t>
            </a:r>
            <a:endParaRPr>
              <a:solidFill>
                <a:schemeClr val="dk1"/>
              </a:solidFill>
            </a:endParaRPr>
          </a:p>
          <a:p>
            <a:pPr marL="0" lvl="0" indent="0" algn="l" rtl="0">
              <a:lnSpc>
                <a:spcPct val="115000"/>
              </a:lnSpc>
              <a:spcBef>
                <a:spcPts val="0"/>
              </a:spcBef>
              <a:spcAft>
                <a:spcPts val="0"/>
              </a:spcAft>
              <a:buNone/>
            </a:pPr>
            <a:r>
              <a:rPr lang="en">
                <a:solidFill>
                  <a:schemeClr val="dk1"/>
                </a:solidFill>
              </a:rPr>
              <a:t>    - Don’t get immediate service</a:t>
            </a:r>
            <a:endParaRPr>
              <a:solidFill>
                <a:schemeClr val="dk1"/>
              </a:solidFill>
            </a:endParaRPr>
          </a:p>
          <a:p>
            <a:pPr marL="0" lvl="0" indent="0" algn="l" rtl="0">
              <a:lnSpc>
                <a:spcPct val="115000"/>
              </a:lnSpc>
              <a:spcBef>
                <a:spcPts val="0"/>
              </a:spcBef>
              <a:spcAft>
                <a:spcPts val="0"/>
              </a:spcAft>
              <a:buNone/>
            </a:pPr>
            <a:r>
              <a:rPr lang="en">
                <a:solidFill>
                  <a:schemeClr val="dk1"/>
                </a:solidFill>
              </a:rPr>
              <a:t>    - Communication gap between the customer and mechanic</a:t>
            </a:r>
            <a:endParaRPr>
              <a:solidFill>
                <a:schemeClr val="dk1"/>
              </a:solidFill>
            </a:endParaRPr>
          </a:p>
          <a:p>
            <a:pPr marL="0" lvl="0" indent="0" algn="l" rtl="0">
              <a:lnSpc>
                <a:spcPct val="115000"/>
              </a:lnSpc>
              <a:spcBef>
                <a:spcPts val="0"/>
              </a:spcBef>
              <a:spcAft>
                <a:spcPts val="0"/>
              </a:spcAft>
              <a:buNone/>
            </a:pPr>
            <a:r>
              <a:rPr lang="en">
                <a:solidFill>
                  <a:schemeClr val="dk1"/>
                </a:solidFill>
              </a:rPr>
              <a:t>    - Unknown area</a:t>
            </a:r>
            <a:endParaRPr>
              <a:solidFill>
                <a:schemeClr val="dk1"/>
              </a:solidFill>
            </a:endParaRPr>
          </a:p>
          <a:p>
            <a:pPr marL="0" lvl="0" indent="0" algn="l" rtl="0">
              <a:lnSpc>
                <a:spcPct val="115000"/>
              </a:lnSpc>
              <a:spcBef>
                <a:spcPts val="0"/>
              </a:spcBef>
              <a:spcAft>
                <a:spcPts val="0"/>
              </a:spcAft>
              <a:buNone/>
            </a:pPr>
            <a:r>
              <a:rPr lang="en">
                <a:solidFill>
                  <a:schemeClr val="dk1"/>
                </a:solidFill>
              </a:rPr>
              <a:t>    - How much it is going to cost</a:t>
            </a:r>
            <a:endParaRPr>
              <a:solidFill>
                <a:schemeClr val="dk1"/>
              </a:solidFill>
            </a:endParaRPr>
          </a:p>
          <a:p>
            <a:pPr marL="0" lvl="0" indent="0" algn="l" rtl="0">
              <a:lnSpc>
                <a:spcPct val="115000"/>
              </a:lnSpc>
              <a:spcBef>
                <a:spcPts val="0"/>
              </a:spcBef>
              <a:spcAft>
                <a:spcPts val="0"/>
              </a:spcAft>
              <a:buNone/>
            </a:pPr>
            <a:r>
              <a:rPr lang="en">
                <a:solidFill>
                  <a:schemeClr val="dk1"/>
                </a:solidFill>
              </a:rPr>
              <a:t>Opportunity:</a:t>
            </a:r>
            <a:endParaRPr>
              <a:solidFill>
                <a:schemeClr val="dk1"/>
              </a:solidFill>
            </a:endParaRPr>
          </a:p>
          <a:p>
            <a:pPr marL="0" lvl="0" indent="0" algn="l" rtl="0">
              <a:lnSpc>
                <a:spcPct val="115000"/>
              </a:lnSpc>
              <a:spcBef>
                <a:spcPts val="0"/>
              </a:spcBef>
              <a:spcAft>
                <a:spcPts val="0"/>
              </a:spcAft>
              <a:buNone/>
            </a:pPr>
            <a:r>
              <a:rPr lang="en">
                <a:solidFill>
                  <a:schemeClr val="dk1"/>
                </a:solidFill>
              </a:rPr>
              <a:t>   - Get immediate servicing or easily get servicing</a:t>
            </a:r>
            <a:endParaRPr>
              <a:solidFill>
                <a:schemeClr val="dk1"/>
              </a:solidFill>
            </a:endParaRPr>
          </a:p>
          <a:p>
            <a:pPr marL="0" lvl="0" indent="0" algn="l" rtl="0">
              <a:lnSpc>
                <a:spcPct val="115000"/>
              </a:lnSpc>
              <a:spcBef>
                <a:spcPts val="0"/>
              </a:spcBef>
              <a:spcAft>
                <a:spcPts val="0"/>
              </a:spcAft>
              <a:buNone/>
            </a:pPr>
            <a:r>
              <a:rPr lang="en">
                <a:solidFill>
                  <a:schemeClr val="dk1"/>
                </a:solidFill>
              </a:rPr>
              <a:t>   - Time saving</a:t>
            </a:r>
            <a:endParaRPr>
              <a:solidFill>
                <a:schemeClr val="dk1"/>
              </a:solidFill>
            </a:endParaRPr>
          </a:p>
          <a:p>
            <a:pPr marL="0" lvl="0" indent="0" algn="l" rtl="0">
              <a:lnSpc>
                <a:spcPct val="115000"/>
              </a:lnSpc>
              <a:spcBef>
                <a:spcPts val="0"/>
              </a:spcBef>
              <a:spcAft>
                <a:spcPts val="0"/>
              </a:spcAft>
              <a:buNone/>
            </a:pPr>
            <a:r>
              <a:rPr lang="en">
                <a:solidFill>
                  <a:schemeClr val="dk1"/>
                </a:solidFill>
              </a:rPr>
              <a:t>   - Online payment method</a:t>
            </a:r>
            <a:endParaRPr>
              <a:solidFill>
                <a:schemeClr val="dk1"/>
              </a:solidFill>
            </a:endParaRPr>
          </a:p>
          <a:p>
            <a:pPr marL="0" lvl="0" indent="0" algn="l" rtl="0">
              <a:lnSpc>
                <a:spcPct val="115000"/>
              </a:lnSpc>
              <a:spcBef>
                <a:spcPts val="0"/>
              </a:spcBef>
              <a:spcAft>
                <a:spcPts val="0"/>
              </a:spcAft>
              <a:buNone/>
            </a:pPr>
            <a:r>
              <a:rPr lang="en">
                <a:solidFill>
                  <a:schemeClr val="dk1"/>
                </a:solidFill>
              </a:rPr>
              <a:t>   - Reduce hassle</a:t>
            </a:r>
            <a:endParaRPr>
              <a:solidFill>
                <a:schemeClr val="dk1"/>
              </a:solidFill>
            </a:endParaRPr>
          </a:p>
          <a:p>
            <a:pPr marL="0" lvl="0" indent="0" algn="l" rtl="0">
              <a:lnSpc>
                <a:spcPct val="115000"/>
              </a:lnSpc>
              <a:spcBef>
                <a:spcPts val="0"/>
              </a:spcBef>
              <a:spcAft>
                <a:spcPts val="0"/>
              </a:spcAft>
              <a:buNone/>
            </a:pPr>
            <a:r>
              <a:rPr lang="en">
                <a:solidFill>
                  <a:schemeClr val="dk1"/>
                </a:solidFill>
              </a:rPr>
              <a:t>Evidence of research:</a:t>
            </a:r>
            <a:endParaRPr>
              <a:solidFill>
                <a:schemeClr val="dk1"/>
              </a:solidFill>
            </a:endParaRPr>
          </a:p>
          <a:p>
            <a:pPr marL="0" lvl="0" indent="0" algn="l" rtl="0">
              <a:lnSpc>
                <a:spcPct val="115000"/>
              </a:lnSpc>
              <a:spcBef>
                <a:spcPts val="0"/>
              </a:spcBef>
              <a:spcAft>
                <a:spcPts val="0"/>
              </a:spcAft>
              <a:buNone/>
            </a:pPr>
            <a:r>
              <a:rPr lang="en">
                <a:solidFill>
                  <a:schemeClr val="dk1"/>
                </a:solidFill>
              </a:rPr>
              <a:t>  - The team has gathered information on the scale of the potential market</a:t>
            </a:r>
            <a:endParaRPr>
              <a:solidFill>
                <a:schemeClr val="dk1"/>
              </a:solidFill>
            </a:endParaRPr>
          </a:p>
          <a:p>
            <a:pPr marL="0" lvl="0" indent="0" algn="l" rtl="0">
              <a:lnSpc>
                <a:spcPct val="115000"/>
              </a:lnSpc>
              <a:spcBef>
                <a:spcPts val="0"/>
              </a:spcBef>
              <a:spcAft>
                <a:spcPts val="0"/>
              </a:spcAft>
              <a:buNone/>
            </a:pPr>
            <a:r>
              <a:rPr lang="en">
                <a:solidFill>
                  <a:schemeClr val="dk1"/>
                </a:solidFill>
              </a:rPr>
              <a:t>    and also the desires of their target market</a:t>
            </a:r>
            <a:endParaRPr>
              <a:solidFill>
                <a:schemeClr val="dk1"/>
              </a:solidFill>
            </a:endParaRPr>
          </a:p>
          <a:p>
            <a:pPr marL="0" lvl="0" indent="0" algn="l" rtl="0">
              <a:spcBef>
                <a:spcPts val="0"/>
              </a:spcBef>
              <a:spcAft>
                <a:spcPts val="0"/>
              </a:spcAft>
              <a:buNone/>
            </a:pPr>
            <a:r>
              <a:rPr lang="en">
                <a:solidFill>
                  <a:schemeClr val="dk1"/>
                </a:solidFill>
              </a:rPr>
              <a:t>   -The team has checked out similar product and analyzed what works well and what</a:t>
            </a:r>
            <a:endParaRPr sz="1300">
              <a:solidFill>
                <a:schemeClr val="dk1"/>
              </a:solidFill>
              <a:latin typeface="Muli"/>
              <a:ea typeface="Muli"/>
              <a:cs typeface="Muli"/>
              <a:sym typeface="Mul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362" name="Google Shape;362;p15"/>
          <p:cNvSpPr txBox="1"/>
          <p:nvPr/>
        </p:nvSpPr>
        <p:spPr>
          <a:xfrm>
            <a:off x="1828325" y="803650"/>
            <a:ext cx="5786400" cy="3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a:t> </a:t>
            </a:r>
            <a:r>
              <a:rPr lang="en" sz="1800">
                <a:solidFill>
                  <a:schemeClr val="dk1"/>
                </a:solidFill>
              </a:rPr>
              <a:t>3.Is the project’s purpose and basic functionality easily understood?</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Yes, our project’s purpose and basic functionality easily understood.</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1. Sign up</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2. Car servicing</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3. Car repair</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4. Payment method</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5. Offer</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6. Tow Truck</a:t>
            </a:r>
            <a:endParaRPr sz="1800">
              <a:solidFill>
                <a:schemeClr val="dk1"/>
              </a:solidFill>
            </a:endParaRPr>
          </a:p>
          <a:p>
            <a:pPr marL="0" lvl="0" indent="0" algn="l" rtl="0">
              <a:spcBef>
                <a:spcPts val="0"/>
              </a:spcBef>
              <a:spcAft>
                <a:spcPts val="0"/>
              </a:spcAft>
              <a:buNone/>
            </a:pPr>
            <a:r>
              <a:rPr lang="en" sz="1800">
                <a:solidFill>
                  <a:schemeClr val="dk1"/>
                </a:solidFill>
              </a:rPr>
              <a:t>7. Comment Box</a:t>
            </a:r>
            <a:endParaRPr>
              <a:solidFill>
                <a:schemeClr val="dk1"/>
              </a:solidFill>
              <a:latin typeface="Muli"/>
              <a:ea typeface="Muli"/>
              <a:cs typeface="Muli"/>
              <a:sym typeface="Mul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6"/>
          <p:cNvSpPr txBox="1"/>
          <p:nvPr/>
        </p:nvSpPr>
        <p:spPr>
          <a:xfrm>
            <a:off x="1678800" y="2049375"/>
            <a:ext cx="57864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a:solidFill>
                  <a:schemeClr val="accent1"/>
                </a:solidFill>
                <a:latin typeface="Muli"/>
                <a:ea typeface="Muli"/>
                <a:cs typeface="Muli"/>
                <a:sym typeface="Muli"/>
              </a:rPr>
              <a:t>             Thank You </a:t>
            </a:r>
            <a:endParaRPr sz="3800">
              <a:solidFill>
                <a:schemeClr val="accent1"/>
              </a:solidFill>
              <a:latin typeface="Muli"/>
              <a:ea typeface="Muli"/>
              <a:cs typeface="Muli"/>
              <a:sym typeface="Muli"/>
            </a:endParaRPr>
          </a:p>
        </p:txBody>
      </p:sp>
    </p:spTree>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401</Words>
  <Application>Microsoft Office PowerPoint</Application>
  <PresentationFormat>On-screen Show (16:9)</PresentationFormat>
  <Paragraphs>52</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Nixie One</vt:lpstr>
      <vt:lpstr>Helvetica Neue</vt:lpstr>
      <vt:lpstr>Muli</vt:lpstr>
      <vt:lpstr>Arial</vt:lpstr>
      <vt:lpstr>Imogen template</vt:lpstr>
      <vt:lpstr>Car Servicing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Servicing</dc:title>
  <dc:creator>Tajbid Islam</dc:creator>
  <cp:lastModifiedBy>Tech Land</cp:lastModifiedBy>
  <cp:revision>1</cp:revision>
  <dcterms:modified xsi:type="dcterms:W3CDTF">2022-10-14T19:16:19Z</dcterms:modified>
</cp:coreProperties>
</file>