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DEB1A2-4FDB-4A69-904B-A656BC49E54E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858-B9EB-4D5B-93BC-64078E90F9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47F51-3168-4974-8BDB-7B110EBE5D8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1F8C-17EB-4813-90F3-841120D3EE3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7730B-74CE-489C-AD52-4A81D5529AE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7E8B8F-F726-4DDF-9799-DB5D1672D36F}" type="slidenum">
              <a:t>‹#›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9960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27B034-CEF9-42C0-84E1-E14B02E9B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F6A7B-F5E4-44DF-8BE3-ACE281B2A22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9F27153-5A23-4753-907B-A1A17B5C971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7114-41FA-475A-9900-5C77B631F24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BD54-16D9-465B-8F5C-B3073C62C17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404DC-5209-4E14-AF3B-801C4AD3D8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B8ECB89-48FC-4EA8-BA2E-19CD1DA896C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FC7CEC5-115F-4E23-BE6B-A4BE64F5401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D70D64-B0FF-4E86-9031-BE94BAE4394F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AFD9726-D4CD-4AD0-B024-F33FC64FB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6474411-04D2-4EE3-A10D-038ED37606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CA10-91F3-4747-B9D6-E418EA2966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5AE9C-9B77-4ECF-8777-4A3036E035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71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5D64-E9FA-46BD-A1A2-D55D2F9C90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C7A2F-B989-4115-94EE-C99585265A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7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AE972-C646-49E7-A656-CACD142F58E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DC27A-A60D-46B5-992F-8C601289F0D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63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EEEB-DEED-4D16-9F70-123C88CFC2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135B-6684-4D52-B0AF-1C0E953102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4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A46C-DC24-48C5-A482-6C41A770F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41398-2D76-422E-BD74-4C82D9555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2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E6DE-0964-4960-A691-8B09FB3CA2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B234-BA42-4227-B22F-831D48BA41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F482-439C-4A5E-A2EA-03C99A8AF1D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2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D677-C33F-4060-87E8-8DF7596552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25C43-ADE7-4A40-9E8A-7F0492B68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86C4A-DC99-4377-A864-714E1658FD8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87A6C-8641-446B-A55B-0BFBC6F55CF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FE3A8-0609-4F02-B155-D36A3B83353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8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9DA-8F10-40E8-8FD4-720AE9EFCA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9070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E979-F5AE-40F9-BE5B-6A3FB2776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7C81-408C-4925-9E32-46DCF9F022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4DABA-892D-4205-BFE0-3495FB5835E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31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1EBB-2F57-4128-AB22-E1DBF7149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B286B-18FF-48A3-8E61-B055CAAABEA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5F73-AF8D-44E7-813A-640521E30D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07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DBDD6-3586-4873-9381-050BBC325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F147-F3DD-4EEE-ADA5-97FBC917A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1278648-13C5-476E-9BD7-DC6214282D1C}"/>
              </a:ext>
            </a:extLst>
          </p:cNvPr>
          <p:cNvSpPr txBox="1"/>
          <p:nvPr/>
        </p:nvSpPr>
        <p:spPr>
          <a:xfrm>
            <a:off x="822402" y="124294"/>
            <a:ext cx="8315974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Séances du cours AMS-I03 2019-2020 : Programmation hybride et multicœurs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9DC8DA-4AF2-4009-B82A-42684CB68718}"/>
              </a:ext>
            </a:extLst>
          </p:cNvPr>
          <p:cNvSpPr txBox="1"/>
          <p:nvPr/>
        </p:nvSpPr>
        <p:spPr>
          <a:xfrm>
            <a:off x="6269757" y="5255998"/>
            <a:ext cx="3318833" cy="32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0" i="1" u="none" strike="noStrike" kern="0" cap="none" spc="0" baseline="0">
                <a:solidFill>
                  <a:srgbClr val="BF0041"/>
                </a:solidFill>
                <a:uFillTx/>
              </a:defRPr>
            </a:pPr>
            <a:r>
              <a:rPr lang="fr-FR" sz="1600" b="0" i="1" u="none" strike="noStrike" kern="1200" cap="none" spc="0" baseline="0">
                <a:solidFill>
                  <a:srgbClr val="BF0041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Dernière modification : 01/07/2019</a:t>
            </a:r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48A07775-1FEF-4018-8CDF-0373F9A9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5489"/>
              </p:ext>
            </p:extLst>
          </p:nvPr>
        </p:nvGraphicFramePr>
        <p:xfrm>
          <a:off x="1100663" y="480626"/>
          <a:ext cx="7759432" cy="460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983">
                  <a:extLst>
                    <a:ext uri="{9D8B030D-6E8A-4147-A177-3AD203B41FA5}">
                      <a16:colId xmlns:a16="http://schemas.microsoft.com/office/drawing/2014/main" val="1486271496"/>
                    </a:ext>
                  </a:extLst>
                </a:gridCol>
                <a:gridCol w="2050020">
                  <a:extLst>
                    <a:ext uri="{9D8B030D-6E8A-4147-A177-3AD203B41FA5}">
                      <a16:colId xmlns:a16="http://schemas.microsoft.com/office/drawing/2014/main" val="1043477120"/>
                    </a:ext>
                  </a:extLst>
                </a:gridCol>
                <a:gridCol w="2394429">
                  <a:extLst>
                    <a:ext uri="{9D8B030D-6E8A-4147-A177-3AD203B41FA5}">
                      <a16:colId xmlns:a16="http://schemas.microsoft.com/office/drawing/2014/main" val="3149142554"/>
                    </a:ext>
                  </a:extLst>
                </a:gridCol>
              </a:tblGrid>
              <a:tr h="4726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 lang="fr-FR" sz="1800" u="none" strike="noStrike" kern="1200" cap="none" dirty="0"/>
                        <a:t>Date</a:t>
                      </a:r>
                      <a:endParaRPr lang="fr-FR" sz="1800" b="1" i="0" u="none" strike="noStrike" kern="1200" cap="none" dirty="0">
                        <a:solidFill>
                          <a:schemeClr val="bg1"/>
                        </a:solidFill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 lang="fr-FR" sz="1800" u="none" strike="noStrike" kern="1200" cap="none" dirty="0"/>
                        <a:t>Horaire</a:t>
                      </a:r>
                      <a:endParaRPr lang="fr-FR" sz="1800" b="1" i="0" u="none" strike="noStrike" kern="1200" cap="none" dirty="0">
                        <a:solidFill>
                          <a:schemeClr val="bg1"/>
                        </a:solidFill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 lang="fr-FR" sz="1800" u="none" strike="noStrike" kern="1200" cap="none" dirty="0"/>
                        <a:t>Salle</a:t>
                      </a:r>
                      <a:endParaRPr lang="fr-FR" sz="1800" b="1" i="0" u="none" strike="noStrike" kern="1200" cap="none" dirty="0">
                        <a:solidFill>
                          <a:schemeClr val="bg1"/>
                        </a:solidFill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53697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09/11/2019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591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06/12/2019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8110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13/12/2019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50338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20/12/2019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38933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10/01/2020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55104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17/01/2020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075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24/01/2020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 dirty="0"/>
                        <a:t>Mod 3A Salle Info</a:t>
                      </a:r>
                      <a:endParaRPr lang="fr-FR" sz="1800" b="0" i="0" u="none" strike="noStrike" kern="1200" cap="none" dirty="0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50890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fr-FR" sz="1800" u="none" strike="noStrike" kern="1200" cap="none"/>
                        <a:t>Vendredi 31/01/2020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15042"/>
                  </a:ext>
                </a:extLst>
              </a:tr>
              <a:tr h="41255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07/02/2020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Mod 3A Salle Info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70915"/>
                  </a:ext>
                </a:extLst>
              </a:tr>
              <a:tr h="41651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Vendredi 14/02/2020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/>
                        <a:t>09:00 - 12:00</a:t>
                      </a:r>
                      <a:endParaRPr lang="fr-FR" sz="1800" b="0" i="0" u="none" strike="noStrike" kern="1200" cap="none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fr-FR" sz="1800" u="none" strike="noStrike" kern="1200" cap="none" dirty="0"/>
                        <a:t>Mod 3A Salle Info</a:t>
                      </a:r>
                      <a:endParaRPr lang="fr-FR" sz="1800" b="0" i="0" u="none" strike="noStrike" kern="1200" cap="none" dirty="0"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665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</vt:lpstr>
      <vt:lpstr>Liberation Serif</vt:lpstr>
      <vt:lpstr>Standard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2</cp:revision>
  <dcterms:created xsi:type="dcterms:W3CDTF">2018-11-22T23:08:39Z</dcterms:created>
  <dcterms:modified xsi:type="dcterms:W3CDTF">2019-07-01T20:40:47Z</dcterms:modified>
</cp:coreProperties>
</file>