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titile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1800000"/>
            <a:ext cx="2913934" cy="28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999" y="4824000"/>
            <a:ext cx="8424000" cy="1800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t>Test Text</a:t>
            </a:r>
          </a:p>
          <a:p>
            <a:pPr>
              <a:defRPr sz="2000"/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84000" y="1800000"/>
          <a:ext cx="5400000" cy="28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</a:tblGrid>
              <a:tr h="540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1.3</a:t>
                      </a:r>
                    </a:p>
                  </a:txBody>
                  <a:tcPr/>
                </a:tc>
              </a:tr>
              <a:tr h="1764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2.3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t>3.3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MS Shell Dlg 2</vt:lpstr>
      <vt:lpstr>Arial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田島 正規</dc:creator>
  <cp:lastModifiedBy>田島 正規</cp:lastModifiedBy>
  <cp:revision>2</cp:revision>
  <dcterms:created xsi:type="dcterms:W3CDTF">2020-12-12T08:21:20Z</dcterms:created>
  <dcterms:modified xsi:type="dcterms:W3CDTF">2020-12-12T09:33:35Z</dcterms:modified>
</cp:coreProperties>
</file>