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MS Shell Dlg 2</vt:lpstr>
      <vt:lpstr>Arial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田島 正規</dc:creator>
  <cp:lastModifiedBy>田島 正規</cp:lastModifiedBy>
  <cp:revision>2</cp:revision>
  <dcterms:created xsi:type="dcterms:W3CDTF">2020-12-12T08:21:20Z</dcterms:created>
  <dcterms:modified xsi:type="dcterms:W3CDTF">2020-12-12T09:33:35Z</dcterms:modified>
</cp:coreProperties>
</file>