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03" autoAdjust="0"/>
  </p:normalViewPr>
  <p:slideViewPr>
    <p:cSldViewPr snapToGrid="0">
      <p:cViewPr varScale="1">
        <p:scale>
          <a:sx n="66" d="100"/>
          <a:sy n="66" d="100"/>
        </p:scale>
        <p:origin x="855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A1A21-A37F-48EF-8A4F-2C839055BE57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5706D986-8908-4AFC-B64B-D04FFDA2A509}">
      <dgm:prSet phldrT="[テキスト]"/>
      <dgm:spPr/>
      <dgm:t>
        <a:bodyPr/>
        <a:lstStyle/>
        <a:p>
          <a:r>
            <a:rPr kumimoji="1" lang="en-US" altLang="ja-JP" dirty="0"/>
            <a:t>index</a:t>
          </a:r>
          <a:endParaRPr kumimoji="1" lang="ja-JP" altLang="en-US" dirty="0"/>
        </a:p>
      </dgm:t>
    </dgm:pt>
    <dgm:pt modelId="{2C7E764F-5186-475C-AD97-97810CF91F01}" type="parTrans" cxnId="{2ABAD5FD-AAB1-4666-9FDE-0BCC9037F5F4}">
      <dgm:prSet/>
      <dgm:spPr/>
      <dgm:t>
        <a:bodyPr/>
        <a:lstStyle/>
        <a:p>
          <a:endParaRPr kumimoji="1" lang="ja-JP" altLang="en-US"/>
        </a:p>
      </dgm:t>
    </dgm:pt>
    <dgm:pt modelId="{C09DC921-F25A-4491-9100-62D7BEAC5C87}" type="sibTrans" cxnId="{2ABAD5FD-AAB1-4666-9FDE-0BCC9037F5F4}">
      <dgm:prSet/>
      <dgm:spPr/>
      <dgm:t>
        <a:bodyPr/>
        <a:lstStyle/>
        <a:p>
          <a:endParaRPr kumimoji="1" lang="ja-JP" altLang="en-US"/>
        </a:p>
      </dgm:t>
    </dgm:pt>
    <dgm:pt modelId="{F173904A-501B-46FD-9E84-A8F567C2DD2E}">
      <dgm:prSet phldrT="[テキスト]"/>
      <dgm:spPr/>
      <dgm:t>
        <a:bodyPr/>
        <a:lstStyle/>
        <a:p>
          <a:r>
            <a:rPr kumimoji="1" lang="ja-JP" altLang="en-US" dirty="0"/>
            <a:t>学校紹介</a:t>
          </a:r>
        </a:p>
      </dgm:t>
    </dgm:pt>
    <dgm:pt modelId="{A9F90FA6-7BD7-4E35-94D2-A91C5F6D2E27}" type="parTrans" cxnId="{9ED65C66-696C-49F6-9E62-17160118D6B3}">
      <dgm:prSet/>
      <dgm:spPr/>
      <dgm:t>
        <a:bodyPr/>
        <a:lstStyle/>
        <a:p>
          <a:endParaRPr kumimoji="1" lang="ja-JP" altLang="en-US"/>
        </a:p>
      </dgm:t>
    </dgm:pt>
    <dgm:pt modelId="{D8F767CE-CEEC-4AB6-B76E-E1E88BE813C8}" type="sibTrans" cxnId="{9ED65C66-696C-49F6-9E62-17160118D6B3}">
      <dgm:prSet/>
      <dgm:spPr/>
      <dgm:t>
        <a:bodyPr/>
        <a:lstStyle/>
        <a:p>
          <a:endParaRPr kumimoji="1" lang="ja-JP" altLang="en-US"/>
        </a:p>
      </dgm:t>
    </dgm:pt>
    <dgm:pt modelId="{6BFC492D-5F67-4B77-9437-E422CE4FF1AC}">
      <dgm:prSet phldrT="[テキスト]"/>
      <dgm:spPr/>
      <dgm:t>
        <a:bodyPr/>
        <a:lstStyle/>
        <a:p>
          <a:r>
            <a:rPr kumimoji="1" lang="ja-JP" altLang="en-US" dirty="0"/>
            <a:t>キャンパスマップ</a:t>
          </a:r>
        </a:p>
      </dgm:t>
    </dgm:pt>
    <dgm:pt modelId="{C12D23B8-FB4C-4938-B394-4D2996CBD058}" type="parTrans" cxnId="{C5E94125-C03C-4BEF-AFB8-F15EAC228C47}">
      <dgm:prSet/>
      <dgm:spPr/>
      <dgm:t>
        <a:bodyPr/>
        <a:lstStyle/>
        <a:p>
          <a:endParaRPr kumimoji="1" lang="ja-JP" altLang="en-US"/>
        </a:p>
      </dgm:t>
    </dgm:pt>
    <dgm:pt modelId="{0513C5E1-98B6-4147-B962-732AA8378015}" type="sibTrans" cxnId="{C5E94125-C03C-4BEF-AFB8-F15EAC228C47}">
      <dgm:prSet/>
      <dgm:spPr/>
      <dgm:t>
        <a:bodyPr/>
        <a:lstStyle/>
        <a:p>
          <a:endParaRPr kumimoji="1" lang="ja-JP" altLang="en-US"/>
        </a:p>
      </dgm:t>
    </dgm:pt>
    <dgm:pt modelId="{5C5CD37A-3DB6-429D-B3DF-F746A8203A08}">
      <dgm:prSet phldrT="[テキスト]"/>
      <dgm:spPr/>
      <dgm:t>
        <a:bodyPr/>
        <a:lstStyle/>
        <a:p>
          <a:r>
            <a:rPr kumimoji="1" lang="ja-JP" altLang="en-US" dirty="0"/>
            <a:t>立地紹介</a:t>
          </a:r>
        </a:p>
      </dgm:t>
    </dgm:pt>
    <dgm:pt modelId="{B30E69D2-BCA7-4797-A14E-952BFDFA856F}" type="parTrans" cxnId="{A080D77F-881E-45D6-8F5B-21428F0A9202}">
      <dgm:prSet/>
      <dgm:spPr/>
      <dgm:t>
        <a:bodyPr/>
        <a:lstStyle/>
        <a:p>
          <a:endParaRPr kumimoji="1" lang="ja-JP" altLang="en-US"/>
        </a:p>
      </dgm:t>
    </dgm:pt>
    <dgm:pt modelId="{F3B2B56A-FEE9-4AF4-82D8-AB7736A88449}" type="sibTrans" cxnId="{A080D77F-881E-45D6-8F5B-21428F0A9202}">
      <dgm:prSet/>
      <dgm:spPr/>
      <dgm:t>
        <a:bodyPr/>
        <a:lstStyle/>
        <a:p>
          <a:endParaRPr kumimoji="1" lang="ja-JP" altLang="en-US"/>
        </a:p>
      </dgm:t>
    </dgm:pt>
    <dgm:pt modelId="{544D592C-E91E-4CB3-9A71-048E9CC5079F}">
      <dgm:prSet phldrT="[テキスト]"/>
      <dgm:spPr/>
      <dgm:t>
        <a:bodyPr/>
        <a:lstStyle/>
        <a:p>
          <a:r>
            <a:rPr kumimoji="1" lang="ja-JP" altLang="en-US" dirty="0"/>
            <a:t>お問い合わせ</a:t>
          </a:r>
        </a:p>
      </dgm:t>
    </dgm:pt>
    <dgm:pt modelId="{DA532039-5211-442D-AD0B-45C6A72CE19D}" type="parTrans" cxnId="{8F6BD5D2-6E48-49D2-BF28-D732CA8A7757}">
      <dgm:prSet/>
      <dgm:spPr/>
      <dgm:t>
        <a:bodyPr/>
        <a:lstStyle/>
        <a:p>
          <a:endParaRPr kumimoji="1" lang="ja-JP" altLang="en-US"/>
        </a:p>
      </dgm:t>
    </dgm:pt>
    <dgm:pt modelId="{C13A1226-7EC6-4EC0-A9FA-2460CD36E8D2}" type="sibTrans" cxnId="{8F6BD5D2-6E48-49D2-BF28-D732CA8A7757}">
      <dgm:prSet/>
      <dgm:spPr/>
      <dgm:t>
        <a:bodyPr/>
        <a:lstStyle/>
        <a:p>
          <a:endParaRPr kumimoji="1" lang="ja-JP" altLang="en-US"/>
        </a:p>
      </dgm:t>
    </dgm:pt>
    <dgm:pt modelId="{4D7637CD-DD0C-49C5-92BD-61B01F674ED5}">
      <dgm:prSet phldrT="[テキスト]"/>
      <dgm:spPr/>
      <dgm:t>
        <a:bodyPr/>
        <a:lstStyle/>
        <a:p>
          <a:r>
            <a:rPr kumimoji="1" lang="ja-JP" altLang="en-US" dirty="0"/>
            <a:t>アクセス</a:t>
          </a:r>
        </a:p>
      </dgm:t>
    </dgm:pt>
    <dgm:pt modelId="{BDB8C918-7B4F-4579-879D-3790F994783F}" type="parTrans" cxnId="{985EFFD1-F501-4439-A1FC-225A8CE42286}">
      <dgm:prSet/>
      <dgm:spPr/>
      <dgm:t>
        <a:bodyPr/>
        <a:lstStyle/>
        <a:p>
          <a:endParaRPr kumimoji="1" lang="ja-JP" altLang="en-US"/>
        </a:p>
      </dgm:t>
    </dgm:pt>
    <dgm:pt modelId="{FFA1AFAD-A16F-41D4-B115-4F4B2A85F8FA}" type="sibTrans" cxnId="{985EFFD1-F501-4439-A1FC-225A8CE42286}">
      <dgm:prSet/>
      <dgm:spPr/>
      <dgm:t>
        <a:bodyPr/>
        <a:lstStyle/>
        <a:p>
          <a:endParaRPr kumimoji="1" lang="ja-JP" altLang="en-US"/>
        </a:p>
      </dgm:t>
    </dgm:pt>
    <dgm:pt modelId="{BBA925B7-9AB5-40EC-B7D0-D28D298AFF08}">
      <dgm:prSet phldrT="[テキスト]"/>
      <dgm:spPr/>
      <dgm:t>
        <a:bodyPr/>
        <a:lstStyle/>
        <a:p>
          <a:r>
            <a:rPr kumimoji="1" lang="ja-JP" altLang="en-US" dirty="0"/>
            <a:t>教育内容</a:t>
          </a:r>
        </a:p>
      </dgm:t>
    </dgm:pt>
    <dgm:pt modelId="{CD4542AB-97AF-4C1F-9AB1-3E39598F3023}" type="parTrans" cxnId="{77E186C0-AE85-4131-9082-E0729EC7D2B4}">
      <dgm:prSet/>
      <dgm:spPr/>
      <dgm:t>
        <a:bodyPr/>
        <a:lstStyle/>
        <a:p>
          <a:endParaRPr kumimoji="1" lang="ja-JP" altLang="en-US"/>
        </a:p>
      </dgm:t>
    </dgm:pt>
    <dgm:pt modelId="{E21BB951-F811-465E-8CE8-C6FE7CC69C0D}" type="sibTrans" cxnId="{77E186C0-AE85-4131-9082-E0729EC7D2B4}">
      <dgm:prSet/>
      <dgm:spPr/>
      <dgm:t>
        <a:bodyPr/>
        <a:lstStyle/>
        <a:p>
          <a:endParaRPr kumimoji="1" lang="ja-JP" altLang="en-US"/>
        </a:p>
      </dgm:t>
    </dgm:pt>
    <dgm:pt modelId="{05D72D57-D07F-4E26-B43F-1A9AFC076EC6}">
      <dgm:prSet phldrT="[テキスト]"/>
      <dgm:spPr/>
      <dgm:t>
        <a:bodyPr/>
        <a:lstStyle/>
        <a:p>
          <a:r>
            <a:rPr kumimoji="1" lang="ja-JP" altLang="en-US" dirty="0"/>
            <a:t>学校の設備</a:t>
          </a:r>
        </a:p>
      </dgm:t>
    </dgm:pt>
    <dgm:pt modelId="{96140DE8-7FA3-4401-B611-F77BEB213613}" type="parTrans" cxnId="{3257404B-6532-4F16-B05C-A15648A27CED}">
      <dgm:prSet/>
      <dgm:spPr/>
      <dgm:t>
        <a:bodyPr/>
        <a:lstStyle/>
        <a:p>
          <a:endParaRPr kumimoji="1" lang="ja-JP" altLang="en-US"/>
        </a:p>
      </dgm:t>
    </dgm:pt>
    <dgm:pt modelId="{CC90928C-9324-4D22-B9BA-5A19B5B1A16C}" type="sibTrans" cxnId="{3257404B-6532-4F16-B05C-A15648A27CED}">
      <dgm:prSet/>
      <dgm:spPr/>
      <dgm:t>
        <a:bodyPr/>
        <a:lstStyle/>
        <a:p>
          <a:endParaRPr kumimoji="1" lang="ja-JP" altLang="en-US"/>
        </a:p>
      </dgm:t>
    </dgm:pt>
    <dgm:pt modelId="{90BCAA79-BCD3-42C2-B53A-EC9158007502}">
      <dgm:prSet phldrT="[テキスト]"/>
      <dgm:spPr/>
      <dgm:t>
        <a:bodyPr/>
        <a:lstStyle/>
        <a:p>
          <a:r>
            <a:rPr kumimoji="1" lang="ja-JP" altLang="en-US" dirty="0"/>
            <a:t>マネジメントのスクールの説明</a:t>
          </a:r>
        </a:p>
      </dgm:t>
    </dgm:pt>
    <dgm:pt modelId="{54B1891B-2254-43C9-B439-9393403A65FC}" type="parTrans" cxnId="{D6C9FC29-7149-4CA6-BAC5-2A621D5E2F65}">
      <dgm:prSet/>
      <dgm:spPr/>
      <dgm:t>
        <a:bodyPr/>
        <a:lstStyle/>
        <a:p>
          <a:endParaRPr kumimoji="1" lang="ja-JP" altLang="en-US"/>
        </a:p>
      </dgm:t>
    </dgm:pt>
    <dgm:pt modelId="{9EEC5768-DE2E-438E-A67E-98416542A8A8}" type="sibTrans" cxnId="{D6C9FC29-7149-4CA6-BAC5-2A621D5E2F65}">
      <dgm:prSet/>
      <dgm:spPr/>
      <dgm:t>
        <a:bodyPr/>
        <a:lstStyle/>
        <a:p>
          <a:endParaRPr kumimoji="1" lang="ja-JP" altLang="en-US"/>
        </a:p>
      </dgm:t>
    </dgm:pt>
    <dgm:pt modelId="{92D26DA0-25A9-455A-B944-67E898DF5C78}">
      <dgm:prSet phldrT="[テキスト]"/>
      <dgm:spPr/>
      <dgm:t>
        <a:bodyPr/>
        <a:lstStyle/>
        <a:p>
          <a:r>
            <a:rPr kumimoji="1" lang="ja-JP" altLang="en-US" dirty="0"/>
            <a:t>仮眠部屋</a:t>
          </a:r>
        </a:p>
      </dgm:t>
    </dgm:pt>
    <dgm:pt modelId="{E9BF476F-3C58-4387-975E-B7250376D85F}" type="parTrans" cxnId="{78A70DC5-B592-44B5-87C5-005DAC5D9BB0}">
      <dgm:prSet/>
      <dgm:spPr/>
      <dgm:t>
        <a:bodyPr/>
        <a:lstStyle/>
        <a:p>
          <a:endParaRPr kumimoji="1" lang="ja-JP" altLang="en-US"/>
        </a:p>
      </dgm:t>
    </dgm:pt>
    <dgm:pt modelId="{861572C3-6C5F-47BA-8BE8-829F01838183}" type="sibTrans" cxnId="{78A70DC5-B592-44B5-87C5-005DAC5D9BB0}">
      <dgm:prSet/>
      <dgm:spPr/>
      <dgm:t>
        <a:bodyPr/>
        <a:lstStyle/>
        <a:p>
          <a:endParaRPr kumimoji="1" lang="ja-JP" altLang="en-US"/>
        </a:p>
      </dgm:t>
    </dgm:pt>
    <dgm:pt modelId="{18386644-DCCE-4902-936F-B16D3949D3D9}">
      <dgm:prSet phldrT="[テキスト]"/>
      <dgm:spPr/>
      <dgm:t>
        <a:bodyPr/>
        <a:lstStyle/>
        <a:p>
          <a:r>
            <a:rPr kumimoji="1" lang="ja-JP" altLang="en-US" dirty="0"/>
            <a:t>食堂</a:t>
          </a:r>
        </a:p>
      </dgm:t>
    </dgm:pt>
    <dgm:pt modelId="{FFD9A3BC-5A05-4620-949B-4979DA1D9273}" type="parTrans" cxnId="{62ADE82B-48E3-491B-8B98-F5C0A4BBC665}">
      <dgm:prSet/>
      <dgm:spPr/>
      <dgm:t>
        <a:bodyPr/>
        <a:lstStyle/>
        <a:p>
          <a:endParaRPr kumimoji="1" lang="ja-JP" altLang="en-US"/>
        </a:p>
      </dgm:t>
    </dgm:pt>
    <dgm:pt modelId="{AB78CE43-0091-4621-8553-7D9230DBE6CD}" type="sibTrans" cxnId="{62ADE82B-48E3-491B-8B98-F5C0A4BBC665}">
      <dgm:prSet/>
      <dgm:spPr/>
      <dgm:t>
        <a:bodyPr/>
        <a:lstStyle/>
        <a:p>
          <a:endParaRPr kumimoji="1" lang="ja-JP" altLang="en-US"/>
        </a:p>
      </dgm:t>
    </dgm:pt>
    <dgm:pt modelId="{824909B7-F192-4CC4-A6BA-DCE4AC92C666}">
      <dgm:prSet phldrT="[テキスト]"/>
      <dgm:spPr/>
      <dgm:t>
        <a:bodyPr/>
        <a:lstStyle/>
        <a:p>
          <a:r>
            <a:rPr kumimoji="1" lang="ja-JP" altLang="en-US" dirty="0"/>
            <a:t>中庭</a:t>
          </a:r>
        </a:p>
      </dgm:t>
    </dgm:pt>
    <dgm:pt modelId="{1541BCB4-1DE6-4AE8-A3F6-818D9BF28A33}" type="parTrans" cxnId="{8AAA8205-1134-4AFC-8925-B1D2ABA34196}">
      <dgm:prSet/>
      <dgm:spPr/>
      <dgm:t>
        <a:bodyPr/>
        <a:lstStyle/>
        <a:p>
          <a:endParaRPr kumimoji="1" lang="ja-JP" altLang="en-US"/>
        </a:p>
      </dgm:t>
    </dgm:pt>
    <dgm:pt modelId="{65ACCD44-1961-41D4-B245-1095A19794C2}" type="sibTrans" cxnId="{8AAA8205-1134-4AFC-8925-B1D2ABA34196}">
      <dgm:prSet/>
      <dgm:spPr/>
      <dgm:t>
        <a:bodyPr/>
        <a:lstStyle/>
        <a:p>
          <a:endParaRPr kumimoji="1" lang="ja-JP" altLang="en-US"/>
        </a:p>
      </dgm:t>
    </dgm:pt>
    <dgm:pt modelId="{883C0393-12C5-45E0-A2E8-A4459512A45C}">
      <dgm:prSet phldrT="[テキスト]"/>
      <dgm:spPr/>
      <dgm:t>
        <a:bodyPr/>
        <a:lstStyle/>
        <a:p>
          <a:r>
            <a:rPr kumimoji="1" lang="ja-JP" altLang="en-US" dirty="0"/>
            <a:t>学校行事</a:t>
          </a:r>
          <a:r>
            <a:rPr kumimoji="1" lang="en-US" altLang="ja-JP" dirty="0"/>
            <a:t>(</a:t>
          </a:r>
          <a:r>
            <a:rPr kumimoji="1" lang="ja-JP" altLang="en-US" dirty="0"/>
            <a:t>年中行事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79F7AB76-0D27-46E0-B468-F97DEBB164AA}" type="parTrans" cxnId="{88E86A94-6FD6-437D-98E8-DEAFAADFC584}">
      <dgm:prSet/>
      <dgm:spPr/>
      <dgm:t>
        <a:bodyPr/>
        <a:lstStyle/>
        <a:p>
          <a:endParaRPr kumimoji="1" lang="ja-JP" altLang="en-US"/>
        </a:p>
      </dgm:t>
    </dgm:pt>
    <dgm:pt modelId="{F3EE1BAD-5444-4D1C-8B05-939340D15149}" type="sibTrans" cxnId="{88E86A94-6FD6-437D-98E8-DEAFAADFC584}">
      <dgm:prSet/>
      <dgm:spPr/>
      <dgm:t>
        <a:bodyPr/>
        <a:lstStyle/>
        <a:p>
          <a:endParaRPr kumimoji="1" lang="ja-JP" altLang="en-US"/>
        </a:p>
      </dgm:t>
    </dgm:pt>
    <dgm:pt modelId="{06EC65C1-2AA0-4E4F-B282-C8F17D8B462A}">
      <dgm:prSet phldrT="[テキスト]"/>
      <dgm:spPr/>
      <dgm:t>
        <a:bodyPr/>
        <a:lstStyle/>
        <a:p>
          <a:r>
            <a:rPr kumimoji="1" lang="ja-JP" altLang="en-US" dirty="0"/>
            <a:t>授業内容どんな授業があるのか</a:t>
          </a:r>
        </a:p>
      </dgm:t>
    </dgm:pt>
    <dgm:pt modelId="{EC33976D-F674-43F8-8F31-2696561514C9}" type="parTrans" cxnId="{88161360-5039-4660-A8C3-1B19F6B76BED}">
      <dgm:prSet/>
      <dgm:spPr/>
      <dgm:t>
        <a:bodyPr/>
        <a:lstStyle/>
        <a:p>
          <a:endParaRPr kumimoji="1" lang="ja-JP" altLang="en-US"/>
        </a:p>
      </dgm:t>
    </dgm:pt>
    <dgm:pt modelId="{753235C4-4616-4DF2-90F4-9743790BDAFB}" type="sibTrans" cxnId="{88161360-5039-4660-A8C3-1B19F6B76BED}">
      <dgm:prSet/>
      <dgm:spPr/>
      <dgm:t>
        <a:bodyPr/>
        <a:lstStyle/>
        <a:p>
          <a:endParaRPr kumimoji="1" lang="ja-JP" altLang="en-US"/>
        </a:p>
      </dgm:t>
    </dgm:pt>
    <dgm:pt modelId="{953F7CD5-0441-4F28-B048-0CAE8E112B6F}">
      <dgm:prSet phldrT="[テキスト]"/>
      <dgm:spPr/>
      <dgm:t>
        <a:bodyPr/>
        <a:lstStyle/>
        <a:p>
          <a:r>
            <a:rPr kumimoji="1" lang="ja-JP" altLang="en-US" dirty="0"/>
            <a:t>学校長からの挨拶</a:t>
          </a:r>
        </a:p>
      </dgm:t>
    </dgm:pt>
    <dgm:pt modelId="{4A9A7082-2697-4DD6-AB6D-4FDACC9A6022}" type="parTrans" cxnId="{B1E6FA8B-4A48-4705-B2B8-373BC3243D34}">
      <dgm:prSet/>
      <dgm:spPr/>
      <dgm:t>
        <a:bodyPr/>
        <a:lstStyle/>
        <a:p>
          <a:endParaRPr kumimoji="1" lang="ja-JP" altLang="en-US"/>
        </a:p>
      </dgm:t>
    </dgm:pt>
    <dgm:pt modelId="{5AD55D55-F50F-4613-B8EE-76025D769917}" type="sibTrans" cxnId="{B1E6FA8B-4A48-4705-B2B8-373BC3243D34}">
      <dgm:prSet/>
      <dgm:spPr/>
      <dgm:t>
        <a:bodyPr/>
        <a:lstStyle/>
        <a:p>
          <a:endParaRPr kumimoji="1" lang="ja-JP" altLang="en-US"/>
        </a:p>
      </dgm:t>
    </dgm:pt>
    <dgm:pt modelId="{6048CD6D-5CD6-46D4-8977-3D70B9895DC0}">
      <dgm:prSet phldrT="[テキスト]"/>
      <dgm:spPr/>
      <dgm:t>
        <a:bodyPr/>
        <a:lstStyle/>
        <a:p>
          <a:r>
            <a:rPr kumimoji="1" lang="ja-JP" altLang="en-US" dirty="0"/>
            <a:t>他に必要な部屋</a:t>
          </a:r>
        </a:p>
      </dgm:t>
    </dgm:pt>
    <dgm:pt modelId="{737B4564-EB28-4A03-819B-3083A71D62C4}" type="parTrans" cxnId="{BCA6E494-A02C-45DA-A24D-03F47427196F}">
      <dgm:prSet/>
      <dgm:spPr/>
      <dgm:t>
        <a:bodyPr/>
        <a:lstStyle/>
        <a:p>
          <a:endParaRPr kumimoji="1" lang="ja-JP" altLang="en-US"/>
        </a:p>
      </dgm:t>
    </dgm:pt>
    <dgm:pt modelId="{EB08F14E-9625-4B10-8C2F-FAAB76EAACB4}" type="sibTrans" cxnId="{BCA6E494-A02C-45DA-A24D-03F47427196F}">
      <dgm:prSet/>
      <dgm:spPr/>
      <dgm:t>
        <a:bodyPr/>
        <a:lstStyle/>
        <a:p>
          <a:endParaRPr kumimoji="1" lang="ja-JP" altLang="en-US"/>
        </a:p>
      </dgm:t>
    </dgm:pt>
    <dgm:pt modelId="{84D777E7-4401-43D8-8CFD-25F8DE2208DA}">
      <dgm:prSet phldrT="[テキスト]"/>
      <dgm:spPr/>
      <dgm:t>
        <a:bodyPr/>
        <a:lstStyle/>
        <a:p>
          <a:r>
            <a:rPr kumimoji="1" lang="ja-JP" altLang="en-US" dirty="0"/>
            <a:t>電話番号みたいな</a:t>
          </a:r>
        </a:p>
      </dgm:t>
    </dgm:pt>
    <dgm:pt modelId="{E9D1205D-2F25-4B1B-91F5-3B8791255080}" type="parTrans" cxnId="{5BA0BDCA-5755-4AFB-8944-95C0E8E647F2}">
      <dgm:prSet/>
      <dgm:spPr/>
      <dgm:t>
        <a:bodyPr/>
        <a:lstStyle/>
        <a:p>
          <a:endParaRPr kumimoji="1" lang="ja-JP" altLang="en-US"/>
        </a:p>
      </dgm:t>
    </dgm:pt>
    <dgm:pt modelId="{E1881EE8-8E60-45AC-B3F5-2DC4E7ED4EB6}" type="sibTrans" cxnId="{5BA0BDCA-5755-4AFB-8944-95C0E8E647F2}">
      <dgm:prSet/>
      <dgm:spPr/>
      <dgm:t>
        <a:bodyPr/>
        <a:lstStyle/>
        <a:p>
          <a:endParaRPr kumimoji="1" lang="ja-JP" altLang="en-US"/>
        </a:p>
      </dgm:t>
    </dgm:pt>
    <dgm:pt modelId="{C1487E34-FCB3-46FA-BE8A-38E8854077B9}">
      <dgm:prSet phldrT="[テキスト]"/>
      <dgm:spPr/>
      <dgm:t>
        <a:bodyPr/>
        <a:lstStyle/>
        <a:p>
          <a:r>
            <a:rPr kumimoji="1" lang="ja-JP" altLang="en-US" dirty="0"/>
            <a:t>メールフォームみたいな</a:t>
          </a:r>
        </a:p>
      </dgm:t>
    </dgm:pt>
    <dgm:pt modelId="{B592E314-13FD-43D8-9D07-A5EBDF416E7E}" type="parTrans" cxnId="{6B9AA6E4-CA9F-4B7D-AF06-78B7C40CC7B0}">
      <dgm:prSet/>
      <dgm:spPr/>
      <dgm:t>
        <a:bodyPr/>
        <a:lstStyle/>
        <a:p>
          <a:endParaRPr kumimoji="1" lang="ja-JP" altLang="en-US"/>
        </a:p>
      </dgm:t>
    </dgm:pt>
    <dgm:pt modelId="{0A71ADED-5468-4877-B1E2-71AC1F9A74D6}" type="sibTrans" cxnId="{6B9AA6E4-CA9F-4B7D-AF06-78B7C40CC7B0}">
      <dgm:prSet/>
      <dgm:spPr/>
      <dgm:t>
        <a:bodyPr/>
        <a:lstStyle/>
        <a:p>
          <a:endParaRPr kumimoji="1" lang="ja-JP" altLang="en-US"/>
        </a:p>
      </dgm:t>
    </dgm:pt>
    <dgm:pt modelId="{40AA8B28-CB0F-4C35-B22D-64490869F16E}">
      <dgm:prSet phldrT="[テキスト]"/>
      <dgm:spPr/>
      <dgm:t>
        <a:bodyPr/>
        <a:lstStyle/>
        <a:p>
          <a:r>
            <a:rPr kumimoji="1" lang="ja-JP" altLang="en-US" dirty="0"/>
            <a:t>入試について</a:t>
          </a:r>
        </a:p>
      </dgm:t>
    </dgm:pt>
    <dgm:pt modelId="{B99C923A-9D04-4692-A6BE-9375776FCE59}" type="parTrans" cxnId="{5832F572-4FBA-4528-AB90-75AE543516DA}">
      <dgm:prSet/>
      <dgm:spPr/>
      <dgm:t>
        <a:bodyPr/>
        <a:lstStyle/>
        <a:p>
          <a:endParaRPr kumimoji="1" lang="ja-JP" altLang="en-US"/>
        </a:p>
      </dgm:t>
    </dgm:pt>
    <dgm:pt modelId="{726C2B7E-62E5-435A-9965-A0D1C89A5D40}" type="sibTrans" cxnId="{5832F572-4FBA-4528-AB90-75AE543516DA}">
      <dgm:prSet/>
      <dgm:spPr/>
      <dgm:t>
        <a:bodyPr/>
        <a:lstStyle/>
        <a:p>
          <a:endParaRPr kumimoji="1" lang="ja-JP" altLang="en-US"/>
        </a:p>
      </dgm:t>
    </dgm:pt>
    <dgm:pt modelId="{7282D07A-4799-47DE-A0AE-324B99024899}">
      <dgm:prSet phldrT="[テキスト]"/>
      <dgm:spPr/>
      <dgm:t>
        <a:bodyPr/>
        <a:lstStyle/>
        <a:p>
          <a:r>
            <a:rPr kumimoji="1" lang="ja-JP" altLang="en-US" dirty="0"/>
            <a:t>エントランスイグザミネーション</a:t>
          </a:r>
        </a:p>
      </dgm:t>
    </dgm:pt>
    <dgm:pt modelId="{2DD2EF55-8A5F-41E0-9A53-947E2993ECB7}" type="parTrans" cxnId="{E8A31D1A-412A-4690-900D-2B3334B8A222}">
      <dgm:prSet/>
      <dgm:spPr/>
      <dgm:t>
        <a:bodyPr/>
        <a:lstStyle/>
        <a:p>
          <a:endParaRPr kumimoji="1" lang="ja-JP" altLang="en-US"/>
        </a:p>
      </dgm:t>
    </dgm:pt>
    <dgm:pt modelId="{82354A01-9383-4EA1-9DE1-F26632C4FDA7}" type="sibTrans" cxnId="{E8A31D1A-412A-4690-900D-2B3334B8A222}">
      <dgm:prSet/>
      <dgm:spPr/>
      <dgm:t>
        <a:bodyPr/>
        <a:lstStyle/>
        <a:p>
          <a:endParaRPr kumimoji="1" lang="ja-JP" altLang="en-US"/>
        </a:p>
      </dgm:t>
    </dgm:pt>
    <dgm:pt modelId="{B8CA80EE-684E-454B-BD4E-13D8B1CA5D3B}">
      <dgm:prSet phldrT="[テキスト]"/>
      <dgm:spPr/>
      <dgm:t>
        <a:bodyPr/>
        <a:lstStyle/>
        <a:p>
          <a:r>
            <a:rPr kumimoji="1" lang="ja-JP" altLang="en-US" dirty="0"/>
            <a:t>日程</a:t>
          </a:r>
        </a:p>
      </dgm:t>
    </dgm:pt>
    <dgm:pt modelId="{B6DE4978-1479-408C-9420-29B626C55EA3}" type="parTrans" cxnId="{BB70507B-C64B-426F-B424-594B3B7AC059}">
      <dgm:prSet/>
      <dgm:spPr/>
      <dgm:t>
        <a:bodyPr/>
        <a:lstStyle/>
        <a:p>
          <a:endParaRPr kumimoji="1" lang="ja-JP" altLang="en-US"/>
        </a:p>
      </dgm:t>
    </dgm:pt>
    <dgm:pt modelId="{7854E77D-0FDB-4268-B352-F1EF9E929C0D}" type="sibTrans" cxnId="{BB70507B-C64B-426F-B424-594B3B7AC059}">
      <dgm:prSet/>
      <dgm:spPr/>
      <dgm:t>
        <a:bodyPr/>
        <a:lstStyle/>
        <a:p>
          <a:endParaRPr kumimoji="1" lang="ja-JP" altLang="en-US"/>
        </a:p>
      </dgm:t>
    </dgm:pt>
    <dgm:pt modelId="{8E0A3C04-0537-46A6-BD6A-578C0CE742BF}">
      <dgm:prSet phldrT="[テキスト]"/>
      <dgm:spPr/>
      <dgm:t>
        <a:bodyPr/>
        <a:lstStyle/>
        <a:p>
          <a:r>
            <a:rPr kumimoji="1" lang="ja-JP" altLang="en-US" dirty="0"/>
            <a:t>点数配分、面接</a:t>
          </a:r>
        </a:p>
      </dgm:t>
    </dgm:pt>
    <dgm:pt modelId="{F91C7488-C941-417C-B4F5-7738698AF888}" type="parTrans" cxnId="{F5BC9312-FE37-4893-97D5-4B2171A9F5E3}">
      <dgm:prSet/>
      <dgm:spPr/>
      <dgm:t>
        <a:bodyPr/>
        <a:lstStyle/>
        <a:p>
          <a:endParaRPr kumimoji="1" lang="ja-JP" altLang="en-US"/>
        </a:p>
      </dgm:t>
    </dgm:pt>
    <dgm:pt modelId="{E574F27F-458C-48FD-BB59-F8E52EEB0B49}" type="sibTrans" cxnId="{F5BC9312-FE37-4893-97D5-4B2171A9F5E3}">
      <dgm:prSet/>
      <dgm:spPr/>
      <dgm:t>
        <a:bodyPr/>
        <a:lstStyle/>
        <a:p>
          <a:endParaRPr kumimoji="1" lang="ja-JP" altLang="en-US"/>
        </a:p>
      </dgm:t>
    </dgm:pt>
    <dgm:pt modelId="{F8502DE1-B9B9-41E5-A98E-2F535920A50A}">
      <dgm:prSet phldrT="[テキスト]"/>
      <dgm:spPr/>
      <dgm:t>
        <a:bodyPr/>
        <a:lstStyle/>
        <a:p>
          <a:r>
            <a:rPr kumimoji="1" lang="ja-JP" altLang="en-US" dirty="0"/>
            <a:t>カリキュラム</a:t>
          </a:r>
        </a:p>
      </dgm:t>
    </dgm:pt>
    <dgm:pt modelId="{BE3001AA-C92C-481D-A56D-05FBFFD0824F}" type="parTrans" cxnId="{C51655A5-CA94-462B-B12D-E39667385A39}">
      <dgm:prSet/>
      <dgm:spPr/>
      <dgm:t>
        <a:bodyPr/>
        <a:lstStyle/>
        <a:p>
          <a:endParaRPr kumimoji="1" lang="ja-JP" altLang="en-US"/>
        </a:p>
      </dgm:t>
    </dgm:pt>
    <dgm:pt modelId="{5239B19B-65C7-4E85-8685-EA74ABB1DC2A}" type="sibTrans" cxnId="{C51655A5-CA94-462B-B12D-E39667385A39}">
      <dgm:prSet/>
      <dgm:spPr/>
      <dgm:t>
        <a:bodyPr/>
        <a:lstStyle/>
        <a:p>
          <a:endParaRPr kumimoji="1" lang="ja-JP" altLang="en-US"/>
        </a:p>
      </dgm:t>
    </dgm:pt>
    <dgm:pt modelId="{8BCBA06A-5A8A-454E-BD9B-63D68C785D8C}" type="pres">
      <dgm:prSet presAssocID="{16FA1A21-A37F-48EF-8A4F-2C839055BE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1E87FD-F1D0-435F-9E8E-0E129627D130}" type="pres">
      <dgm:prSet presAssocID="{5706D986-8908-4AFC-B64B-D04FFDA2A509}" presName="hierRoot1" presStyleCnt="0">
        <dgm:presLayoutVars>
          <dgm:hierBranch val="init"/>
        </dgm:presLayoutVars>
      </dgm:prSet>
      <dgm:spPr/>
    </dgm:pt>
    <dgm:pt modelId="{642504DD-6916-4EA0-B4E2-9DC1984A7016}" type="pres">
      <dgm:prSet presAssocID="{5706D986-8908-4AFC-B64B-D04FFDA2A509}" presName="rootComposite1" presStyleCnt="0"/>
      <dgm:spPr/>
    </dgm:pt>
    <dgm:pt modelId="{F0929E94-0C77-4EE6-BE2B-CC9C56C8E0CE}" type="pres">
      <dgm:prSet presAssocID="{5706D986-8908-4AFC-B64B-D04FFDA2A509}" presName="rootText1" presStyleLbl="node0" presStyleIdx="0" presStyleCnt="1">
        <dgm:presLayoutVars>
          <dgm:chPref val="3"/>
        </dgm:presLayoutVars>
      </dgm:prSet>
      <dgm:spPr/>
    </dgm:pt>
    <dgm:pt modelId="{0F90F441-7CCA-4AFF-ACB5-A3F7E00E2D93}" type="pres">
      <dgm:prSet presAssocID="{5706D986-8908-4AFC-B64B-D04FFDA2A509}" presName="rootConnector1" presStyleLbl="node1" presStyleIdx="0" presStyleCnt="0"/>
      <dgm:spPr/>
    </dgm:pt>
    <dgm:pt modelId="{F68871A8-DF68-48C1-86B0-1A604802954F}" type="pres">
      <dgm:prSet presAssocID="{5706D986-8908-4AFC-B64B-D04FFDA2A509}" presName="hierChild2" presStyleCnt="0"/>
      <dgm:spPr/>
    </dgm:pt>
    <dgm:pt modelId="{D3773288-EB9A-419A-9E03-DC1E5621E365}" type="pres">
      <dgm:prSet presAssocID="{A9F90FA6-7BD7-4E35-94D2-A91C5F6D2E27}" presName="Name37" presStyleLbl="parChTrans1D2" presStyleIdx="0" presStyleCnt="6"/>
      <dgm:spPr/>
    </dgm:pt>
    <dgm:pt modelId="{A01D1217-79AE-4751-B049-3CFCF3C08CAF}" type="pres">
      <dgm:prSet presAssocID="{F173904A-501B-46FD-9E84-A8F567C2DD2E}" presName="hierRoot2" presStyleCnt="0">
        <dgm:presLayoutVars>
          <dgm:hierBranch val="init"/>
        </dgm:presLayoutVars>
      </dgm:prSet>
      <dgm:spPr/>
    </dgm:pt>
    <dgm:pt modelId="{47D56D6F-DFDC-43E7-9A48-6EEF1702A740}" type="pres">
      <dgm:prSet presAssocID="{F173904A-501B-46FD-9E84-A8F567C2DD2E}" presName="rootComposite" presStyleCnt="0"/>
      <dgm:spPr/>
    </dgm:pt>
    <dgm:pt modelId="{B8C3E7E7-B588-4C26-B46C-27622C0A425F}" type="pres">
      <dgm:prSet presAssocID="{F173904A-501B-46FD-9E84-A8F567C2DD2E}" presName="rootText" presStyleLbl="node2" presStyleIdx="0" presStyleCnt="6">
        <dgm:presLayoutVars>
          <dgm:chPref val="3"/>
        </dgm:presLayoutVars>
      </dgm:prSet>
      <dgm:spPr/>
    </dgm:pt>
    <dgm:pt modelId="{FE0CA4FC-E12F-4262-AB79-1278E50B1E95}" type="pres">
      <dgm:prSet presAssocID="{F173904A-501B-46FD-9E84-A8F567C2DD2E}" presName="rootConnector" presStyleLbl="node2" presStyleIdx="0" presStyleCnt="6"/>
      <dgm:spPr/>
    </dgm:pt>
    <dgm:pt modelId="{D1E02DDD-61D8-4BEE-9F43-72A240518FE3}" type="pres">
      <dgm:prSet presAssocID="{F173904A-501B-46FD-9E84-A8F567C2DD2E}" presName="hierChild4" presStyleCnt="0"/>
      <dgm:spPr/>
    </dgm:pt>
    <dgm:pt modelId="{CCB732F1-C465-4C64-AF70-A8365ACC8AB2}" type="pres">
      <dgm:prSet presAssocID="{54B1891B-2254-43C9-B439-9393403A65FC}" presName="Name37" presStyleLbl="parChTrans1D3" presStyleIdx="0" presStyleCnt="16"/>
      <dgm:spPr/>
    </dgm:pt>
    <dgm:pt modelId="{BAB669DB-E1DC-4FD9-B17A-11892C3B531C}" type="pres">
      <dgm:prSet presAssocID="{90BCAA79-BCD3-42C2-B53A-EC9158007502}" presName="hierRoot2" presStyleCnt="0">
        <dgm:presLayoutVars>
          <dgm:hierBranch val="init"/>
        </dgm:presLayoutVars>
      </dgm:prSet>
      <dgm:spPr/>
    </dgm:pt>
    <dgm:pt modelId="{7971F875-E273-4DEA-BAD2-15447235FA9A}" type="pres">
      <dgm:prSet presAssocID="{90BCAA79-BCD3-42C2-B53A-EC9158007502}" presName="rootComposite" presStyleCnt="0"/>
      <dgm:spPr/>
    </dgm:pt>
    <dgm:pt modelId="{D09612BE-A279-4B53-AC97-A2EDCF9457C5}" type="pres">
      <dgm:prSet presAssocID="{90BCAA79-BCD3-42C2-B53A-EC9158007502}" presName="rootText" presStyleLbl="node3" presStyleIdx="0" presStyleCnt="16">
        <dgm:presLayoutVars>
          <dgm:chPref val="3"/>
        </dgm:presLayoutVars>
      </dgm:prSet>
      <dgm:spPr/>
    </dgm:pt>
    <dgm:pt modelId="{9DF476F1-3661-48DC-BEB4-038B92BE0B03}" type="pres">
      <dgm:prSet presAssocID="{90BCAA79-BCD3-42C2-B53A-EC9158007502}" presName="rootConnector" presStyleLbl="node3" presStyleIdx="0" presStyleCnt="16"/>
      <dgm:spPr/>
    </dgm:pt>
    <dgm:pt modelId="{B988EEEE-C791-4F72-829F-FA8057274326}" type="pres">
      <dgm:prSet presAssocID="{90BCAA79-BCD3-42C2-B53A-EC9158007502}" presName="hierChild4" presStyleCnt="0"/>
      <dgm:spPr/>
    </dgm:pt>
    <dgm:pt modelId="{CAF7EE7D-DCD0-4515-B5EF-87AA0A27A9C3}" type="pres">
      <dgm:prSet presAssocID="{90BCAA79-BCD3-42C2-B53A-EC9158007502}" presName="hierChild5" presStyleCnt="0"/>
      <dgm:spPr/>
    </dgm:pt>
    <dgm:pt modelId="{A320012B-2D06-480E-ADCA-CD64CC50DCE2}" type="pres">
      <dgm:prSet presAssocID="{79F7AB76-0D27-46E0-B468-F97DEBB164AA}" presName="Name37" presStyleLbl="parChTrans1D3" presStyleIdx="1" presStyleCnt="16"/>
      <dgm:spPr/>
    </dgm:pt>
    <dgm:pt modelId="{2786963A-9378-4DA9-909E-E24BFD131DA3}" type="pres">
      <dgm:prSet presAssocID="{883C0393-12C5-45E0-A2E8-A4459512A45C}" presName="hierRoot2" presStyleCnt="0">
        <dgm:presLayoutVars>
          <dgm:hierBranch val="init"/>
        </dgm:presLayoutVars>
      </dgm:prSet>
      <dgm:spPr/>
    </dgm:pt>
    <dgm:pt modelId="{E7ADD53C-B119-4D77-AC74-C89BE1798B76}" type="pres">
      <dgm:prSet presAssocID="{883C0393-12C5-45E0-A2E8-A4459512A45C}" presName="rootComposite" presStyleCnt="0"/>
      <dgm:spPr/>
    </dgm:pt>
    <dgm:pt modelId="{435798A6-9886-4E6C-B202-E4B92F2FB581}" type="pres">
      <dgm:prSet presAssocID="{883C0393-12C5-45E0-A2E8-A4459512A45C}" presName="rootText" presStyleLbl="node3" presStyleIdx="1" presStyleCnt="16">
        <dgm:presLayoutVars>
          <dgm:chPref val="3"/>
        </dgm:presLayoutVars>
      </dgm:prSet>
      <dgm:spPr/>
    </dgm:pt>
    <dgm:pt modelId="{B2682EDB-8F07-445C-8B01-DF1799913FF4}" type="pres">
      <dgm:prSet presAssocID="{883C0393-12C5-45E0-A2E8-A4459512A45C}" presName="rootConnector" presStyleLbl="node3" presStyleIdx="1" presStyleCnt="16"/>
      <dgm:spPr/>
    </dgm:pt>
    <dgm:pt modelId="{0AD4EB15-CD16-493A-930B-3908CCBA29CA}" type="pres">
      <dgm:prSet presAssocID="{883C0393-12C5-45E0-A2E8-A4459512A45C}" presName="hierChild4" presStyleCnt="0"/>
      <dgm:spPr/>
    </dgm:pt>
    <dgm:pt modelId="{2D8CF125-CDA9-430D-B0D6-2F64804F0AE6}" type="pres">
      <dgm:prSet presAssocID="{883C0393-12C5-45E0-A2E8-A4459512A45C}" presName="hierChild5" presStyleCnt="0"/>
      <dgm:spPr/>
    </dgm:pt>
    <dgm:pt modelId="{983A3EA8-93FD-4FA8-AB2F-4D3C88DD15FF}" type="pres">
      <dgm:prSet presAssocID="{4A9A7082-2697-4DD6-AB6D-4FDACC9A6022}" presName="Name37" presStyleLbl="parChTrans1D3" presStyleIdx="2" presStyleCnt="16"/>
      <dgm:spPr/>
    </dgm:pt>
    <dgm:pt modelId="{45303303-6CC2-40F6-A946-27ABD1FF72D1}" type="pres">
      <dgm:prSet presAssocID="{953F7CD5-0441-4F28-B048-0CAE8E112B6F}" presName="hierRoot2" presStyleCnt="0">
        <dgm:presLayoutVars>
          <dgm:hierBranch val="init"/>
        </dgm:presLayoutVars>
      </dgm:prSet>
      <dgm:spPr/>
    </dgm:pt>
    <dgm:pt modelId="{C45D7ADF-F659-43D7-9C83-F62B6061CAC4}" type="pres">
      <dgm:prSet presAssocID="{953F7CD5-0441-4F28-B048-0CAE8E112B6F}" presName="rootComposite" presStyleCnt="0"/>
      <dgm:spPr/>
    </dgm:pt>
    <dgm:pt modelId="{1B301B2C-F275-4F02-BAE4-7B62247233E7}" type="pres">
      <dgm:prSet presAssocID="{953F7CD5-0441-4F28-B048-0CAE8E112B6F}" presName="rootText" presStyleLbl="node3" presStyleIdx="2" presStyleCnt="16">
        <dgm:presLayoutVars>
          <dgm:chPref val="3"/>
        </dgm:presLayoutVars>
      </dgm:prSet>
      <dgm:spPr/>
    </dgm:pt>
    <dgm:pt modelId="{2FB7B8C6-5023-43B3-B50D-1944664950B2}" type="pres">
      <dgm:prSet presAssocID="{953F7CD5-0441-4F28-B048-0CAE8E112B6F}" presName="rootConnector" presStyleLbl="node3" presStyleIdx="2" presStyleCnt="16"/>
      <dgm:spPr/>
    </dgm:pt>
    <dgm:pt modelId="{E8A44693-B699-4490-AEE2-C8FFF2F3E740}" type="pres">
      <dgm:prSet presAssocID="{953F7CD5-0441-4F28-B048-0CAE8E112B6F}" presName="hierChild4" presStyleCnt="0"/>
      <dgm:spPr/>
    </dgm:pt>
    <dgm:pt modelId="{015052AB-E283-481E-B405-91B8DCA97BA5}" type="pres">
      <dgm:prSet presAssocID="{953F7CD5-0441-4F28-B048-0CAE8E112B6F}" presName="hierChild5" presStyleCnt="0"/>
      <dgm:spPr/>
    </dgm:pt>
    <dgm:pt modelId="{892878BF-9A19-4F47-A709-9C6624F5F1E9}" type="pres">
      <dgm:prSet presAssocID="{F173904A-501B-46FD-9E84-A8F567C2DD2E}" presName="hierChild5" presStyleCnt="0"/>
      <dgm:spPr/>
    </dgm:pt>
    <dgm:pt modelId="{FEC0ED13-9B22-4167-8359-DCA7406C1D8A}" type="pres">
      <dgm:prSet presAssocID="{CD4542AB-97AF-4C1F-9AB1-3E39598F3023}" presName="Name37" presStyleLbl="parChTrans1D2" presStyleIdx="1" presStyleCnt="6"/>
      <dgm:spPr/>
    </dgm:pt>
    <dgm:pt modelId="{23A1FC46-37B5-4ECE-9B80-F1D7F801986E}" type="pres">
      <dgm:prSet presAssocID="{BBA925B7-9AB5-40EC-B7D0-D28D298AFF08}" presName="hierRoot2" presStyleCnt="0">
        <dgm:presLayoutVars>
          <dgm:hierBranch val="init"/>
        </dgm:presLayoutVars>
      </dgm:prSet>
      <dgm:spPr/>
    </dgm:pt>
    <dgm:pt modelId="{367CC684-D48B-4C11-A56E-5EB4F4576903}" type="pres">
      <dgm:prSet presAssocID="{BBA925B7-9AB5-40EC-B7D0-D28D298AFF08}" presName="rootComposite" presStyleCnt="0"/>
      <dgm:spPr/>
    </dgm:pt>
    <dgm:pt modelId="{268ECEA5-9A2F-4EF6-9A00-63B6A6B9FA59}" type="pres">
      <dgm:prSet presAssocID="{BBA925B7-9AB5-40EC-B7D0-D28D298AFF08}" presName="rootText" presStyleLbl="node2" presStyleIdx="1" presStyleCnt="6">
        <dgm:presLayoutVars>
          <dgm:chPref val="3"/>
        </dgm:presLayoutVars>
      </dgm:prSet>
      <dgm:spPr/>
    </dgm:pt>
    <dgm:pt modelId="{CF19388A-EDFF-4E51-A006-0F2C34F389BF}" type="pres">
      <dgm:prSet presAssocID="{BBA925B7-9AB5-40EC-B7D0-D28D298AFF08}" presName="rootConnector" presStyleLbl="node2" presStyleIdx="1" presStyleCnt="6"/>
      <dgm:spPr/>
    </dgm:pt>
    <dgm:pt modelId="{75E07C4B-C9DC-46BE-B554-CEBB8F58C151}" type="pres">
      <dgm:prSet presAssocID="{BBA925B7-9AB5-40EC-B7D0-D28D298AFF08}" presName="hierChild4" presStyleCnt="0"/>
      <dgm:spPr/>
    </dgm:pt>
    <dgm:pt modelId="{33384DE9-E4EB-4339-A79D-A0FE6ECA6C5C}" type="pres">
      <dgm:prSet presAssocID="{EC33976D-F674-43F8-8F31-2696561514C9}" presName="Name37" presStyleLbl="parChTrans1D3" presStyleIdx="3" presStyleCnt="16"/>
      <dgm:spPr/>
    </dgm:pt>
    <dgm:pt modelId="{ADCCC102-DB71-4162-AF92-840F7B0E8214}" type="pres">
      <dgm:prSet presAssocID="{06EC65C1-2AA0-4E4F-B282-C8F17D8B462A}" presName="hierRoot2" presStyleCnt="0">
        <dgm:presLayoutVars>
          <dgm:hierBranch val="init"/>
        </dgm:presLayoutVars>
      </dgm:prSet>
      <dgm:spPr/>
    </dgm:pt>
    <dgm:pt modelId="{1EB7EBFA-90A1-4BB1-90F4-EBF3E801E279}" type="pres">
      <dgm:prSet presAssocID="{06EC65C1-2AA0-4E4F-B282-C8F17D8B462A}" presName="rootComposite" presStyleCnt="0"/>
      <dgm:spPr/>
    </dgm:pt>
    <dgm:pt modelId="{37FD1D71-A9EC-4F6C-9855-81732C5F365F}" type="pres">
      <dgm:prSet presAssocID="{06EC65C1-2AA0-4E4F-B282-C8F17D8B462A}" presName="rootText" presStyleLbl="node3" presStyleIdx="3" presStyleCnt="16">
        <dgm:presLayoutVars>
          <dgm:chPref val="3"/>
        </dgm:presLayoutVars>
      </dgm:prSet>
      <dgm:spPr/>
    </dgm:pt>
    <dgm:pt modelId="{6D4E1BF1-E065-45F1-A43D-3F254A2AA85D}" type="pres">
      <dgm:prSet presAssocID="{06EC65C1-2AA0-4E4F-B282-C8F17D8B462A}" presName="rootConnector" presStyleLbl="node3" presStyleIdx="3" presStyleCnt="16"/>
      <dgm:spPr/>
    </dgm:pt>
    <dgm:pt modelId="{57009466-D845-4BE1-A5F4-B48C3255F301}" type="pres">
      <dgm:prSet presAssocID="{06EC65C1-2AA0-4E4F-B282-C8F17D8B462A}" presName="hierChild4" presStyleCnt="0"/>
      <dgm:spPr/>
    </dgm:pt>
    <dgm:pt modelId="{873A1734-8236-4410-A503-3620A01D2C58}" type="pres">
      <dgm:prSet presAssocID="{06EC65C1-2AA0-4E4F-B282-C8F17D8B462A}" presName="hierChild5" presStyleCnt="0"/>
      <dgm:spPr/>
    </dgm:pt>
    <dgm:pt modelId="{BC8B641C-14AA-4CB7-8E02-EB4E209A653E}" type="pres">
      <dgm:prSet presAssocID="{BE3001AA-C92C-481D-A56D-05FBFFD0824F}" presName="Name37" presStyleLbl="parChTrans1D3" presStyleIdx="4" presStyleCnt="16"/>
      <dgm:spPr/>
    </dgm:pt>
    <dgm:pt modelId="{338A9FBA-6523-409B-B144-560A09BD6BC0}" type="pres">
      <dgm:prSet presAssocID="{F8502DE1-B9B9-41E5-A98E-2F535920A50A}" presName="hierRoot2" presStyleCnt="0">
        <dgm:presLayoutVars>
          <dgm:hierBranch val="init"/>
        </dgm:presLayoutVars>
      </dgm:prSet>
      <dgm:spPr/>
    </dgm:pt>
    <dgm:pt modelId="{776F97CF-463D-407C-AED4-8F371D9B9125}" type="pres">
      <dgm:prSet presAssocID="{F8502DE1-B9B9-41E5-A98E-2F535920A50A}" presName="rootComposite" presStyleCnt="0"/>
      <dgm:spPr/>
    </dgm:pt>
    <dgm:pt modelId="{E5D023AE-B469-4953-A32E-4F074A56D07C}" type="pres">
      <dgm:prSet presAssocID="{F8502DE1-B9B9-41E5-A98E-2F535920A50A}" presName="rootText" presStyleLbl="node3" presStyleIdx="4" presStyleCnt="16">
        <dgm:presLayoutVars>
          <dgm:chPref val="3"/>
        </dgm:presLayoutVars>
      </dgm:prSet>
      <dgm:spPr/>
    </dgm:pt>
    <dgm:pt modelId="{38D54A2E-7320-4ACA-A2B5-D038ADD03655}" type="pres">
      <dgm:prSet presAssocID="{F8502DE1-B9B9-41E5-A98E-2F535920A50A}" presName="rootConnector" presStyleLbl="node3" presStyleIdx="4" presStyleCnt="16"/>
      <dgm:spPr/>
    </dgm:pt>
    <dgm:pt modelId="{55C11495-89CA-4BDF-9186-E14D76807E05}" type="pres">
      <dgm:prSet presAssocID="{F8502DE1-B9B9-41E5-A98E-2F535920A50A}" presName="hierChild4" presStyleCnt="0"/>
      <dgm:spPr/>
    </dgm:pt>
    <dgm:pt modelId="{CC345801-0742-48A6-8FA1-1461A21B75B3}" type="pres">
      <dgm:prSet presAssocID="{F8502DE1-B9B9-41E5-A98E-2F535920A50A}" presName="hierChild5" presStyleCnt="0"/>
      <dgm:spPr/>
    </dgm:pt>
    <dgm:pt modelId="{A8B87EDE-48FD-4E65-8C32-6A0312DA2B71}" type="pres">
      <dgm:prSet presAssocID="{BBA925B7-9AB5-40EC-B7D0-D28D298AFF08}" presName="hierChild5" presStyleCnt="0"/>
      <dgm:spPr/>
    </dgm:pt>
    <dgm:pt modelId="{00994A7C-393C-4387-B913-B49D2B993F29}" type="pres">
      <dgm:prSet presAssocID="{96140DE8-7FA3-4401-B611-F77BEB213613}" presName="Name37" presStyleLbl="parChTrans1D2" presStyleIdx="2" presStyleCnt="6"/>
      <dgm:spPr/>
    </dgm:pt>
    <dgm:pt modelId="{BA33D231-2373-4892-A78B-B0D5DC2936CE}" type="pres">
      <dgm:prSet presAssocID="{05D72D57-D07F-4E26-B43F-1A9AFC076EC6}" presName="hierRoot2" presStyleCnt="0">
        <dgm:presLayoutVars>
          <dgm:hierBranch val="init"/>
        </dgm:presLayoutVars>
      </dgm:prSet>
      <dgm:spPr/>
    </dgm:pt>
    <dgm:pt modelId="{2D3D8971-0405-4836-B7B3-07D42CD6986C}" type="pres">
      <dgm:prSet presAssocID="{05D72D57-D07F-4E26-B43F-1A9AFC076EC6}" presName="rootComposite" presStyleCnt="0"/>
      <dgm:spPr/>
    </dgm:pt>
    <dgm:pt modelId="{65332B50-F2BC-43DA-93A9-4D4E4429466E}" type="pres">
      <dgm:prSet presAssocID="{05D72D57-D07F-4E26-B43F-1A9AFC076EC6}" presName="rootText" presStyleLbl="node2" presStyleIdx="2" presStyleCnt="6">
        <dgm:presLayoutVars>
          <dgm:chPref val="3"/>
        </dgm:presLayoutVars>
      </dgm:prSet>
      <dgm:spPr/>
    </dgm:pt>
    <dgm:pt modelId="{6FF32153-1F69-4BBC-AFA1-6730B55CA8C9}" type="pres">
      <dgm:prSet presAssocID="{05D72D57-D07F-4E26-B43F-1A9AFC076EC6}" presName="rootConnector" presStyleLbl="node2" presStyleIdx="2" presStyleCnt="6"/>
      <dgm:spPr/>
    </dgm:pt>
    <dgm:pt modelId="{28E72562-3181-4E53-AA5B-27EC4EE61C54}" type="pres">
      <dgm:prSet presAssocID="{05D72D57-D07F-4E26-B43F-1A9AFC076EC6}" presName="hierChild4" presStyleCnt="0"/>
      <dgm:spPr/>
    </dgm:pt>
    <dgm:pt modelId="{C80BA7C5-D1B9-48EF-92C4-19133B50F3FD}" type="pres">
      <dgm:prSet presAssocID="{E9BF476F-3C58-4387-975E-B7250376D85F}" presName="Name37" presStyleLbl="parChTrans1D3" presStyleIdx="5" presStyleCnt="16"/>
      <dgm:spPr/>
    </dgm:pt>
    <dgm:pt modelId="{AB284254-C194-4C39-A43D-7CF23FE91CBF}" type="pres">
      <dgm:prSet presAssocID="{92D26DA0-25A9-455A-B944-67E898DF5C78}" presName="hierRoot2" presStyleCnt="0">
        <dgm:presLayoutVars>
          <dgm:hierBranch val="init"/>
        </dgm:presLayoutVars>
      </dgm:prSet>
      <dgm:spPr/>
    </dgm:pt>
    <dgm:pt modelId="{D4023FB8-9D63-4560-96E6-24F3D1562E8A}" type="pres">
      <dgm:prSet presAssocID="{92D26DA0-25A9-455A-B944-67E898DF5C78}" presName="rootComposite" presStyleCnt="0"/>
      <dgm:spPr/>
    </dgm:pt>
    <dgm:pt modelId="{4A77B3F8-FE8B-4B53-B4AA-931931C025B8}" type="pres">
      <dgm:prSet presAssocID="{92D26DA0-25A9-455A-B944-67E898DF5C78}" presName="rootText" presStyleLbl="node3" presStyleIdx="5" presStyleCnt="16">
        <dgm:presLayoutVars>
          <dgm:chPref val="3"/>
        </dgm:presLayoutVars>
      </dgm:prSet>
      <dgm:spPr/>
    </dgm:pt>
    <dgm:pt modelId="{A97EDB15-1D59-4D83-8E87-81703AF55CB6}" type="pres">
      <dgm:prSet presAssocID="{92D26DA0-25A9-455A-B944-67E898DF5C78}" presName="rootConnector" presStyleLbl="node3" presStyleIdx="5" presStyleCnt="16"/>
      <dgm:spPr/>
    </dgm:pt>
    <dgm:pt modelId="{E2B7313F-5E87-4139-B013-E6542B88ED03}" type="pres">
      <dgm:prSet presAssocID="{92D26DA0-25A9-455A-B944-67E898DF5C78}" presName="hierChild4" presStyleCnt="0"/>
      <dgm:spPr/>
    </dgm:pt>
    <dgm:pt modelId="{57A1ABE4-B2A3-4B7E-9D10-DB9EBD682E0F}" type="pres">
      <dgm:prSet presAssocID="{92D26DA0-25A9-455A-B944-67E898DF5C78}" presName="hierChild5" presStyleCnt="0"/>
      <dgm:spPr/>
    </dgm:pt>
    <dgm:pt modelId="{3124BEBD-77ED-496D-B843-456006A46DAF}" type="pres">
      <dgm:prSet presAssocID="{FFD9A3BC-5A05-4620-949B-4979DA1D9273}" presName="Name37" presStyleLbl="parChTrans1D3" presStyleIdx="6" presStyleCnt="16"/>
      <dgm:spPr/>
    </dgm:pt>
    <dgm:pt modelId="{109D6850-C3FB-4566-8C1D-82927378B667}" type="pres">
      <dgm:prSet presAssocID="{18386644-DCCE-4902-936F-B16D3949D3D9}" presName="hierRoot2" presStyleCnt="0">
        <dgm:presLayoutVars>
          <dgm:hierBranch val="init"/>
        </dgm:presLayoutVars>
      </dgm:prSet>
      <dgm:spPr/>
    </dgm:pt>
    <dgm:pt modelId="{CE4CD222-AB59-48F2-992B-D244D9B83211}" type="pres">
      <dgm:prSet presAssocID="{18386644-DCCE-4902-936F-B16D3949D3D9}" presName="rootComposite" presStyleCnt="0"/>
      <dgm:spPr/>
    </dgm:pt>
    <dgm:pt modelId="{503B3FDB-C9C9-48BD-9133-D51EC20DE440}" type="pres">
      <dgm:prSet presAssocID="{18386644-DCCE-4902-936F-B16D3949D3D9}" presName="rootText" presStyleLbl="node3" presStyleIdx="6" presStyleCnt="16">
        <dgm:presLayoutVars>
          <dgm:chPref val="3"/>
        </dgm:presLayoutVars>
      </dgm:prSet>
      <dgm:spPr/>
    </dgm:pt>
    <dgm:pt modelId="{C9913229-29C4-4C05-B691-0A206A120ACE}" type="pres">
      <dgm:prSet presAssocID="{18386644-DCCE-4902-936F-B16D3949D3D9}" presName="rootConnector" presStyleLbl="node3" presStyleIdx="6" presStyleCnt="16"/>
      <dgm:spPr/>
    </dgm:pt>
    <dgm:pt modelId="{7048C063-DE9D-4732-BE6D-7F2D52349803}" type="pres">
      <dgm:prSet presAssocID="{18386644-DCCE-4902-936F-B16D3949D3D9}" presName="hierChild4" presStyleCnt="0"/>
      <dgm:spPr/>
    </dgm:pt>
    <dgm:pt modelId="{26E10048-FD20-406D-A3D6-16748EEC89A2}" type="pres">
      <dgm:prSet presAssocID="{18386644-DCCE-4902-936F-B16D3949D3D9}" presName="hierChild5" presStyleCnt="0"/>
      <dgm:spPr/>
    </dgm:pt>
    <dgm:pt modelId="{0BF90C3D-9684-40EA-A8A5-EC7B284DE3BE}" type="pres">
      <dgm:prSet presAssocID="{1541BCB4-1DE6-4AE8-A3F6-818D9BF28A33}" presName="Name37" presStyleLbl="parChTrans1D3" presStyleIdx="7" presStyleCnt="16"/>
      <dgm:spPr/>
    </dgm:pt>
    <dgm:pt modelId="{6181C03C-2614-4C8B-984F-BDB38A38C923}" type="pres">
      <dgm:prSet presAssocID="{824909B7-F192-4CC4-A6BA-DCE4AC92C666}" presName="hierRoot2" presStyleCnt="0">
        <dgm:presLayoutVars>
          <dgm:hierBranch val="init"/>
        </dgm:presLayoutVars>
      </dgm:prSet>
      <dgm:spPr/>
    </dgm:pt>
    <dgm:pt modelId="{98ADBCB4-6307-4093-97DF-A04C67611D3A}" type="pres">
      <dgm:prSet presAssocID="{824909B7-F192-4CC4-A6BA-DCE4AC92C666}" presName="rootComposite" presStyleCnt="0"/>
      <dgm:spPr/>
    </dgm:pt>
    <dgm:pt modelId="{E17EF375-2E0D-45FD-AF4D-EE83B13597A6}" type="pres">
      <dgm:prSet presAssocID="{824909B7-F192-4CC4-A6BA-DCE4AC92C666}" presName="rootText" presStyleLbl="node3" presStyleIdx="7" presStyleCnt="16">
        <dgm:presLayoutVars>
          <dgm:chPref val="3"/>
        </dgm:presLayoutVars>
      </dgm:prSet>
      <dgm:spPr/>
    </dgm:pt>
    <dgm:pt modelId="{0150C653-3BF7-470D-A9F5-34C0048FBF76}" type="pres">
      <dgm:prSet presAssocID="{824909B7-F192-4CC4-A6BA-DCE4AC92C666}" presName="rootConnector" presStyleLbl="node3" presStyleIdx="7" presStyleCnt="16"/>
      <dgm:spPr/>
    </dgm:pt>
    <dgm:pt modelId="{5F271865-5B58-4F1A-8F90-27E377DB6DAF}" type="pres">
      <dgm:prSet presAssocID="{824909B7-F192-4CC4-A6BA-DCE4AC92C666}" presName="hierChild4" presStyleCnt="0"/>
      <dgm:spPr/>
    </dgm:pt>
    <dgm:pt modelId="{0074D70F-21FC-4739-AB19-6A2361DA82AF}" type="pres">
      <dgm:prSet presAssocID="{824909B7-F192-4CC4-A6BA-DCE4AC92C666}" presName="hierChild5" presStyleCnt="0"/>
      <dgm:spPr/>
    </dgm:pt>
    <dgm:pt modelId="{76EE965C-EF9A-4445-8C94-B9403447613B}" type="pres">
      <dgm:prSet presAssocID="{737B4564-EB28-4A03-819B-3083A71D62C4}" presName="Name37" presStyleLbl="parChTrans1D3" presStyleIdx="8" presStyleCnt="16"/>
      <dgm:spPr/>
    </dgm:pt>
    <dgm:pt modelId="{6765A8EE-CCC3-413A-B58B-6DFAA17D3744}" type="pres">
      <dgm:prSet presAssocID="{6048CD6D-5CD6-46D4-8977-3D70B9895DC0}" presName="hierRoot2" presStyleCnt="0">
        <dgm:presLayoutVars>
          <dgm:hierBranch val="init"/>
        </dgm:presLayoutVars>
      </dgm:prSet>
      <dgm:spPr/>
    </dgm:pt>
    <dgm:pt modelId="{19E3A34A-EEE7-44C6-B0EF-941C9ABBE7FC}" type="pres">
      <dgm:prSet presAssocID="{6048CD6D-5CD6-46D4-8977-3D70B9895DC0}" presName="rootComposite" presStyleCnt="0"/>
      <dgm:spPr/>
    </dgm:pt>
    <dgm:pt modelId="{B37B5796-67A2-4738-A907-50196E0691C8}" type="pres">
      <dgm:prSet presAssocID="{6048CD6D-5CD6-46D4-8977-3D70B9895DC0}" presName="rootText" presStyleLbl="node3" presStyleIdx="8" presStyleCnt="16">
        <dgm:presLayoutVars>
          <dgm:chPref val="3"/>
        </dgm:presLayoutVars>
      </dgm:prSet>
      <dgm:spPr/>
    </dgm:pt>
    <dgm:pt modelId="{F02246FE-2D7C-4099-ABA5-A21D86E482BA}" type="pres">
      <dgm:prSet presAssocID="{6048CD6D-5CD6-46D4-8977-3D70B9895DC0}" presName="rootConnector" presStyleLbl="node3" presStyleIdx="8" presStyleCnt="16"/>
      <dgm:spPr/>
    </dgm:pt>
    <dgm:pt modelId="{27259057-32F9-463F-9462-A0BDC54C6235}" type="pres">
      <dgm:prSet presAssocID="{6048CD6D-5CD6-46D4-8977-3D70B9895DC0}" presName="hierChild4" presStyleCnt="0"/>
      <dgm:spPr/>
    </dgm:pt>
    <dgm:pt modelId="{9C56BB80-2D88-4F05-BDC9-78B54C44E504}" type="pres">
      <dgm:prSet presAssocID="{6048CD6D-5CD6-46D4-8977-3D70B9895DC0}" presName="hierChild5" presStyleCnt="0"/>
      <dgm:spPr/>
    </dgm:pt>
    <dgm:pt modelId="{0D4EDDFB-9D68-4123-A639-20E6AF1548AC}" type="pres">
      <dgm:prSet presAssocID="{05D72D57-D07F-4E26-B43F-1A9AFC076EC6}" presName="hierChild5" presStyleCnt="0"/>
      <dgm:spPr/>
    </dgm:pt>
    <dgm:pt modelId="{3D14A280-3987-4161-A8B7-69A5AE8C95BC}" type="pres">
      <dgm:prSet presAssocID="{B99C923A-9D04-4692-A6BE-9375776FCE59}" presName="Name37" presStyleLbl="parChTrans1D2" presStyleIdx="3" presStyleCnt="6"/>
      <dgm:spPr/>
    </dgm:pt>
    <dgm:pt modelId="{DC388400-D17F-49C1-8FAF-CCC9B4C98143}" type="pres">
      <dgm:prSet presAssocID="{40AA8B28-CB0F-4C35-B22D-64490869F16E}" presName="hierRoot2" presStyleCnt="0">
        <dgm:presLayoutVars>
          <dgm:hierBranch val="init"/>
        </dgm:presLayoutVars>
      </dgm:prSet>
      <dgm:spPr/>
    </dgm:pt>
    <dgm:pt modelId="{246F09D9-DED3-4DA2-9EA9-E8AEE4D45EB5}" type="pres">
      <dgm:prSet presAssocID="{40AA8B28-CB0F-4C35-B22D-64490869F16E}" presName="rootComposite" presStyleCnt="0"/>
      <dgm:spPr/>
    </dgm:pt>
    <dgm:pt modelId="{5C1325B1-02F2-43AD-BFE9-AB2992B9B251}" type="pres">
      <dgm:prSet presAssocID="{40AA8B28-CB0F-4C35-B22D-64490869F16E}" presName="rootText" presStyleLbl="node2" presStyleIdx="3" presStyleCnt="6">
        <dgm:presLayoutVars>
          <dgm:chPref val="3"/>
        </dgm:presLayoutVars>
      </dgm:prSet>
      <dgm:spPr/>
    </dgm:pt>
    <dgm:pt modelId="{4E6018C6-06AC-4FEB-8F16-196243515C60}" type="pres">
      <dgm:prSet presAssocID="{40AA8B28-CB0F-4C35-B22D-64490869F16E}" presName="rootConnector" presStyleLbl="node2" presStyleIdx="3" presStyleCnt="6"/>
      <dgm:spPr/>
    </dgm:pt>
    <dgm:pt modelId="{A751B2AC-EDCC-4D6A-BD51-E0DF5E4839EA}" type="pres">
      <dgm:prSet presAssocID="{40AA8B28-CB0F-4C35-B22D-64490869F16E}" presName="hierChild4" presStyleCnt="0"/>
      <dgm:spPr/>
    </dgm:pt>
    <dgm:pt modelId="{59C0C56D-AEFD-4110-9C74-C47E45D053CE}" type="pres">
      <dgm:prSet presAssocID="{2DD2EF55-8A5F-41E0-9A53-947E2993ECB7}" presName="Name37" presStyleLbl="parChTrans1D3" presStyleIdx="9" presStyleCnt="16"/>
      <dgm:spPr/>
    </dgm:pt>
    <dgm:pt modelId="{2CA6361D-0D48-4CD2-8719-8B199193345F}" type="pres">
      <dgm:prSet presAssocID="{7282D07A-4799-47DE-A0AE-324B99024899}" presName="hierRoot2" presStyleCnt="0">
        <dgm:presLayoutVars>
          <dgm:hierBranch val="init"/>
        </dgm:presLayoutVars>
      </dgm:prSet>
      <dgm:spPr/>
    </dgm:pt>
    <dgm:pt modelId="{55DDC10A-2D97-43E8-80B1-3952EA4817DB}" type="pres">
      <dgm:prSet presAssocID="{7282D07A-4799-47DE-A0AE-324B99024899}" presName="rootComposite" presStyleCnt="0"/>
      <dgm:spPr/>
    </dgm:pt>
    <dgm:pt modelId="{A6917386-51C7-4E5B-9159-0546DC289B9E}" type="pres">
      <dgm:prSet presAssocID="{7282D07A-4799-47DE-A0AE-324B99024899}" presName="rootText" presStyleLbl="node3" presStyleIdx="9" presStyleCnt="16">
        <dgm:presLayoutVars>
          <dgm:chPref val="3"/>
        </dgm:presLayoutVars>
      </dgm:prSet>
      <dgm:spPr/>
    </dgm:pt>
    <dgm:pt modelId="{36B4D31D-6306-4240-AC99-66DCA7E5F5E6}" type="pres">
      <dgm:prSet presAssocID="{7282D07A-4799-47DE-A0AE-324B99024899}" presName="rootConnector" presStyleLbl="node3" presStyleIdx="9" presStyleCnt="16"/>
      <dgm:spPr/>
    </dgm:pt>
    <dgm:pt modelId="{87AC27EB-8A2A-43C2-8290-AA3052D0176A}" type="pres">
      <dgm:prSet presAssocID="{7282D07A-4799-47DE-A0AE-324B99024899}" presName="hierChild4" presStyleCnt="0"/>
      <dgm:spPr/>
    </dgm:pt>
    <dgm:pt modelId="{7382EEAB-A46D-498E-B8EA-B24AF9C83247}" type="pres">
      <dgm:prSet presAssocID="{7282D07A-4799-47DE-A0AE-324B99024899}" presName="hierChild5" presStyleCnt="0"/>
      <dgm:spPr/>
    </dgm:pt>
    <dgm:pt modelId="{833737E0-FCBC-437B-898F-88919FAD1A40}" type="pres">
      <dgm:prSet presAssocID="{B6DE4978-1479-408C-9420-29B626C55EA3}" presName="Name37" presStyleLbl="parChTrans1D3" presStyleIdx="10" presStyleCnt="16"/>
      <dgm:spPr/>
    </dgm:pt>
    <dgm:pt modelId="{C479A336-D9E6-4BA5-972B-44E079161EED}" type="pres">
      <dgm:prSet presAssocID="{B8CA80EE-684E-454B-BD4E-13D8B1CA5D3B}" presName="hierRoot2" presStyleCnt="0">
        <dgm:presLayoutVars>
          <dgm:hierBranch val="init"/>
        </dgm:presLayoutVars>
      </dgm:prSet>
      <dgm:spPr/>
    </dgm:pt>
    <dgm:pt modelId="{1AC24573-A877-466E-BFB1-9C290A6CEBDE}" type="pres">
      <dgm:prSet presAssocID="{B8CA80EE-684E-454B-BD4E-13D8B1CA5D3B}" presName="rootComposite" presStyleCnt="0"/>
      <dgm:spPr/>
    </dgm:pt>
    <dgm:pt modelId="{F2E82BD3-7F1B-47C0-BCC0-30580745486E}" type="pres">
      <dgm:prSet presAssocID="{B8CA80EE-684E-454B-BD4E-13D8B1CA5D3B}" presName="rootText" presStyleLbl="node3" presStyleIdx="10" presStyleCnt="16">
        <dgm:presLayoutVars>
          <dgm:chPref val="3"/>
        </dgm:presLayoutVars>
      </dgm:prSet>
      <dgm:spPr/>
    </dgm:pt>
    <dgm:pt modelId="{3650E1D2-2179-4C20-9591-253078059D80}" type="pres">
      <dgm:prSet presAssocID="{B8CA80EE-684E-454B-BD4E-13D8B1CA5D3B}" presName="rootConnector" presStyleLbl="node3" presStyleIdx="10" presStyleCnt="16"/>
      <dgm:spPr/>
    </dgm:pt>
    <dgm:pt modelId="{738914DF-33C9-4407-9632-0DA77059CD82}" type="pres">
      <dgm:prSet presAssocID="{B8CA80EE-684E-454B-BD4E-13D8B1CA5D3B}" presName="hierChild4" presStyleCnt="0"/>
      <dgm:spPr/>
    </dgm:pt>
    <dgm:pt modelId="{2215BA3D-0B33-4F2C-81BF-DECDFF1CA925}" type="pres">
      <dgm:prSet presAssocID="{B8CA80EE-684E-454B-BD4E-13D8B1CA5D3B}" presName="hierChild5" presStyleCnt="0"/>
      <dgm:spPr/>
    </dgm:pt>
    <dgm:pt modelId="{7167B51E-A4D9-4599-B399-35E574392767}" type="pres">
      <dgm:prSet presAssocID="{F91C7488-C941-417C-B4F5-7738698AF888}" presName="Name37" presStyleLbl="parChTrans1D3" presStyleIdx="11" presStyleCnt="16"/>
      <dgm:spPr/>
    </dgm:pt>
    <dgm:pt modelId="{52B6F19C-1772-443E-875D-FF541F5E8CE1}" type="pres">
      <dgm:prSet presAssocID="{8E0A3C04-0537-46A6-BD6A-578C0CE742BF}" presName="hierRoot2" presStyleCnt="0">
        <dgm:presLayoutVars>
          <dgm:hierBranch val="init"/>
        </dgm:presLayoutVars>
      </dgm:prSet>
      <dgm:spPr/>
    </dgm:pt>
    <dgm:pt modelId="{041A0B0E-BC6E-446E-9EF7-A5B439D257A6}" type="pres">
      <dgm:prSet presAssocID="{8E0A3C04-0537-46A6-BD6A-578C0CE742BF}" presName="rootComposite" presStyleCnt="0"/>
      <dgm:spPr/>
    </dgm:pt>
    <dgm:pt modelId="{8FC5C0FB-B300-4BD4-AAA8-FFC22F076ACB}" type="pres">
      <dgm:prSet presAssocID="{8E0A3C04-0537-46A6-BD6A-578C0CE742BF}" presName="rootText" presStyleLbl="node3" presStyleIdx="11" presStyleCnt="16">
        <dgm:presLayoutVars>
          <dgm:chPref val="3"/>
        </dgm:presLayoutVars>
      </dgm:prSet>
      <dgm:spPr/>
    </dgm:pt>
    <dgm:pt modelId="{B097DA50-97DF-41F3-8DC1-C247B2286144}" type="pres">
      <dgm:prSet presAssocID="{8E0A3C04-0537-46A6-BD6A-578C0CE742BF}" presName="rootConnector" presStyleLbl="node3" presStyleIdx="11" presStyleCnt="16"/>
      <dgm:spPr/>
    </dgm:pt>
    <dgm:pt modelId="{6DA1A4D8-FD68-43DA-A29D-989155A1A679}" type="pres">
      <dgm:prSet presAssocID="{8E0A3C04-0537-46A6-BD6A-578C0CE742BF}" presName="hierChild4" presStyleCnt="0"/>
      <dgm:spPr/>
    </dgm:pt>
    <dgm:pt modelId="{9B7C030D-73AC-45B7-9793-5551112EA1D7}" type="pres">
      <dgm:prSet presAssocID="{8E0A3C04-0537-46A6-BD6A-578C0CE742BF}" presName="hierChild5" presStyleCnt="0"/>
      <dgm:spPr/>
    </dgm:pt>
    <dgm:pt modelId="{54313597-79CC-45A2-AA39-05380EE71FF5}" type="pres">
      <dgm:prSet presAssocID="{40AA8B28-CB0F-4C35-B22D-64490869F16E}" presName="hierChild5" presStyleCnt="0"/>
      <dgm:spPr/>
    </dgm:pt>
    <dgm:pt modelId="{1BDC16F0-8798-4596-872C-13A48A14E2D5}" type="pres">
      <dgm:prSet presAssocID="{BDB8C918-7B4F-4579-879D-3790F994783F}" presName="Name37" presStyleLbl="parChTrans1D2" presStyleIdx="4" presStyleCnt="6"/>
      <dgm:spPr/>
    </dgm:pt>
    <dgm:pt modelId="{77728BCC-E173-4862-89B6-3153C3B1AEEA}" type="pres">
      <dgm:prSet presAssocID="{4D7637CD-DD0C-49C5-92BD-61B01F674ED5}" presName="hierRoot2" presStyleCnt="0">
        <dgm:presLayoutVars>
          <dgm:hierBranch val="init"/>
        </dgm:presLayoutVars>
      </dgm:prSet>
      <dgm:spPr/>
    </dgm:pt>
    <dgm:pt modelId="{05D7D410-DF7F-4BCE-9587-363FF6BB946E}" type="pres">
      <dgm:prSet presAssocID="{4D7637CD-DD0C-49C5-92BD-61B01F674ED5}" presName="rootComposite" presStyleCnt="0"/>
      <dgm:spPr/>
    </dgm:pt>
    <dgm:pt modelId="{FC98FC6D-3B2C-4D69-B8D2-6CBA3496E052}" type="pres">
      <dgm:prSet presAssocID="{4D7637CD-DD0C-49C5-92BD-61B01F674ED5}" presName="rootText" presStyleLbl="node2" presStyleIdx="4" presStyleCnt="6">
        <dgm:presLayoutVars>
          <dgm:chPref val="3"/>
        </dgm:presLayoutVars>
      </dgm:prSet>
      <dgm:spPr/>
    </dgm:pt>
    <dgm:pt modelId="{B6457AC9-F092-4159-A89A-6074984F3B8D}" type="pres">
      <dgm:prSet presAssocID="{4D7637CD-DD0C-49C5-92BD-61B01F674ED5}" presName="rootConnector" presStyleLbl="node2" presStyleIdx="4" presStyleCnt="6"/>
      <dgm:spPr/>
    </dgm:pt>
    <dgm:pt modelId="{20C21E23-F391-45D6-83F6-CFF6F9F35CFD}" type="pres">
      <dgm:prSet presAssocID="{4D7637CD-DD0C-49C5-92BD-61B01F674ED5}" presName="hierChild4" presStyleCnt="0"/>
      <dgm:spPr/>
    </dgm:pt>
    <dgm:pt modelId="{BEB7CA7F-CE81-4497-BE79-BF54EB38DC48}" type="pres">
      <dgm:prSet presAssocID="{C12D23B8-FB4C-4938-B394-4D2996CBD058}" presName="Name37" presStyleLbl="parChTrans1D3" presStyleIdx="12" presStyleCnt="16"/>
      <dgm:spPr/>
    </dgm:pt>
    <dgm:pt modelId="{FCACD1CA-C83A-4CFF-A63B-5B8A8909EDF9}" type="pres">
      <dgm:prSet presAssocID="{6BFC492D-5F67-4B77-9437-E422CE4FF1AC}" presName="hierRoot2" presStyleCnt="0">
        <dgm:presLayoutVars>
          <dgm:hierBranch val="init"/>
        </dgm:presLayoutVars>
      </dgm:prSet>
      <dgm:spPr/>
    </dgm:pt>
    <dgm:pt modelId="{C852BE3A-B980-41AD-A7F3-CBBD227D8491}" type="pres">
      <dgm:prSet presAssocID="{6BFC492D-5F67-4B77-9437-E422CE4FF1AC}" presName="rootComposite" presStyleCnt="0"/>
      <dgm:spPr/>
    </dgm:pt>
    <dgm:pt modelId="{D871CD21-E2D5-40BC-AED0-91EC2A59BD4F}" type="pres">
      <dgm:prSet presAssocID="{6BFC492D-5F67-4B77-9437-E422CE4FF1AC}" presName="rootText" presStyleLbl="node3" presStyleIdx="12" presStyleCnt="16">
        <dgm:presLayoutVars>
          <dgm:chPref val="3"/>
        </dgm:presLayoutVars>
      </dgm:prSet>
      <dgm:spPr/>
    </dgm:pt>
    <dgm:pt modelId="{0D094E0B-6821-47E7-8F11-CBEE1C41C6E6}" type="pres">
      <dgm:prSet presAssocID="{6BFC492D-5F67-4B77-9437-E422CE4FF1AC}" presName="rootConnector" presStyleLbl="node3" presStyleIdx="12" presStyleCnt="16"/>
      <dgm:spPr/>
    </dgm:pt>
    <dgm:pt modelId="{117F7482-2D35-4FD8-B784-8EA11DB2724E}" type="pres">
      <dgm:prSet presAssocID="{6BFC492D-5F67-4B77-9437-E422CE4FF1AC}" presName="hierChild4" presStyleCnt="0"/>
      <dgm:spPr/>
    </dgm:pt>
    <dgm:pt modelId="{1AE53A55-D888-469E-BE11-16660084C26F}" type="pres">
      <dgm:prSet presAssocID="{6BFC492D-5F67-4B77-9437-E422CE4FF1AC}" presName="hierChild5" presStyleCnt="0"/>
      <dgm:spPr/>
    </dgm:pt>
    <dgm:pt modelId="{45188DAE-AA66-4C00-A933-8B1DB742A554}" type="pres">
      <dgm:prSet presAssocID="{B30E69D2-BCA7-4797-A14E-952BFDFA856F}" presName="Name37" presStyleLbl="parChTrans1D3" presStyleIdx="13" presStyleCnt="16"/>
      <dgm:spPr/>
    </dgm:pt>
    <dgm:pt modelId="{9F59DDD5-449E-4E38-9EB4-533FD0FAA85D}" type="pres">
      <dgm:prSet presAssocID="{5C5CD37A-3DB6-429D-B3DF-F746A8203A08}" presName="hierRoot2" presStyleCnt="0">
        <dgm:presLayoutVars>
          <dgm:hierBranch val="init"/>
        </dgm:presLayoutVars>
      </dgm:prSet>
      <dgm:spPr/>
    </dgm:pt>
    <dgm:pt modelId="{FC348AD1-11FD-4BD1-84B5-0957E9962BF5}" type="pres">
      <dgm:prSet presAssocID="{5C5CD37A-3DB6-429D-B3DF-F746A8203A08}" presName="rootComposite" presStyleCnt="0"/>
      <dgm:spPr/>
    </dgm:pt>
    <dgm:pt modelId="{B50A4DA2-397A-4817-91CC-FC4D9281ED0D}" type="pres">
      <dgm:prSet presAssocID="{5C5CD37A-3DB6-429D-B3DF-F746A8203A08}" presName="rootText" presStyleLbl="node3" presStyleIdx="13" presStyleCnt="16">
        <dgm:presLayoutVars>
          <dgm:chPref val="3"/>
        </dgm:presLayoutVars>
      </dgm:prSet>
      <dgm:spPr/>
    </dgm:pt>
    <dgm:pt modelId="{D522D58E-B089-42F9-828C-FE0F4499D600}" type="pres">
      <dgm:prSet presAssocID="{5C5CD37A-3DB6-429D-B3DF-F746A8203A08}" presName="rootConnector" presStyleLbl="node3" presStyleIdx="13" presStyleCnt="16"/>
      <dgm:spPr/>
    </dgm:pt>
    <dgm:pt modelId="{1C026201-EAF6-4323-B45E-BD4726EFC1E6}" type="pres">
      <dgm:prSet presAssocID="{5C5CD37A-3DB6-429D-B3DF-F746A8203A08}" presName="hierChild4" presStyleCnt="0"/>
      <dgm:spPr/>
    </dgm:pt>
    <dgm:pt modelId="{4922379E-E959-42E6-A572-4A419B9FA600}" type="pres">
      <dgm:prSet presAssocID="{5C5CD37A-3DB6-429D-B3DF-F746A8203A08}" presName="hierChild5" presStyleCnt="0"/>
      <dgm:spPr/>
    </dgm:pt>
    <dgm:pt modelId="{F37A2BCC-1346-4B0F-84B9-DEB4CD614BA5}" type="pres">
      <dgm:prSet presAssocID="{4D7637CD-DD0C-49C5-92BD-61B01F674ED5}" presName="hierChild5" presStyleCnt="0"/>
      <dgm:spPr/>
    </dgm:pt>
    <dgm:pt modelId="{21290180-284E-4DDD-AA44-AEE6E82CF6B5}" type="pres">
      <dgm:prSet presAssocID="{DA532039-5211-442D-AD0B-45C6A72CE19D}" presName="Name37" presStyleLbl="parChTrans1D2" presStyleIdx="5" presStyleCnt="6"/>
      <dgm:spPr/>
    </dgm:pt>
    <dgm:pt modelId="{4A10A25B-B70E-4609-806A-E94F630B33EC}" type="pres">
      <dgm:prSet presAssocID="{544D592C-E91E-4CB3-9A71-048E9CC5079F}" presName="hierRoot2" presStyleCnt="0">
        <dgm:presLayoutVars>
          <dgm:hierBranch val="init"/>
        </dgm:presLayoutVars>
      </dgm:prSet>
      <dgm:spPr/>
    </dgm:pt>
    <dgm:pt modelId="{3270609E-625A-4D4C-B7B2-70A7D31E8714}" type="pres">
      <dgm:prSet presAssocID="{544D592C-E91E-4CB3-9A71-048E9CC5079F}" presName="rootComposite" presStyleCnt="0"/>
      <dgm:spPr/>
    </dgm:pt>
    <dgm:pt modelId="{8A299130-CD6D-4ED4-93D6-485FCC20E07B}" type="pres">
      <dgm:prSet presAssocID="{544D592C-E91E-4CB3-9A71-048E9CC5079F}" presName="rootText" presStyleLbl="node2" presStyleIdx="5" presStyleCnt="6">
        <dgm:presLayoutVars>
          <dgm:chPref val="3"/>
        </dgm:presLayoutVars>
      </dgm:prSet>
      <dgm:spPr/>
    </dgm:pt>
    <dgm:pt modelId="{60EAFC60-EF8C-4B09-8C3C-A69EF9A20433}" type="pres">
      <dgm:prSet presAssocID="{544D592C-E91E-4CB3-9A71-048E9CC5079F}" presName="rootConnector" presStyleLbl="node2" presStyleIdx="5" presStyleCnt="6"/>
      <dgm:spPr/>
    </dgm:pt>
    <dgm:pt modelId="{52C66E92-E173-4C2B-9576-4CC7B2196D9B}" type="pres">
      <dgm:prSet presAssocID="{544D592C-E91E-4CB3-9A71-048E9CC5079F}" presName="hierChild4" presStyleCnt="0"/>
      <dgm:spPr/>
    </dgm:pt>
    <dgm:pt modelId="{C7D659A4-E2C7-4BBD-9732-F329B5D4FFE0}" type="pres">
      <dgm:prSet presAssocID="{E9D1205D-2F25-4B1B-91F5-3B8791255080}" presName="Name37" presStyleLbl="parChTrans1D3" presStyleIdx="14" presStyleCnt="16"/>
      <dgm:spPr/>
    </dgm:pt>
    <dgm:pt modelId="{E0306731-7316-4961-83D4-9464F9F86E10}" type="pres">
      <dgm:prSet presAssocID="{84D777E7-4401-43D8-8CFD-25F8DE2208DA}" presName="hierRoot2" presStyleCnt="0">
        <dgm:presLayoutVars>
          <dgm:hierBranch val="init"/>
        </dgm:presLayoutVars>
      </dgm:prSet>
      <dgm:spPr/>
    </dgm:pt>
    <dgm:pt modelId="{D9C86AE8-5A9E-4BB4-AA84-58B0C0987D97}" type="pres">
      <dgm:prSet presAssocID="{84D777E7-4401-43D8-8CFD-25F8DE2208DA}" presName="rootComposite" presStyleCnt="0"/>
      <dgm:spPr/>
    </dgm:pt>
    <dgm:pt modelId="{54583A94-5D4F-4865-AF1D-9C14034449D7}" type="pres">
      <dgm:prSet presAssocID="{84D777E7-4401-43D8-8CFD-25F8DE2208DA}" presName="rootText" presStyleLbl="node3" presStyleIdx="14" presStyleCnt="16">
        <dgm:presLayoutVars>
          <dgm:chPref val="3"/>
        </dgm:presLayoutVars>
      </dgm:prSet>
      <dgm:spPr/>
    </dgm:pt>
    <dgm:pt modelId="{B4632D5F-BCBC-44A0-90AC-6B7E57BE7B05}" type="pres">
      <dgm:prSet presAssocID="{84D777E7-4401-43D8-8CFD-25F8DE2208DA}" presName="rootConnector" presStyleLbl="node3" presStyleIdx="14" presStyleCnt="16"/>
      <dgm:spPr/>
    </dgm:pt>
    <dgm:pt modelId="{4C36452D-DD48-46DE-B7B0-70483A867ED8}" type="pres">
      <dgm:prSet presAssocID="{84D777E7-4401-43D8-8CFD-25F8DE2208DA}" presName="hierChild4" presStyleCnt="0"/>
      <dgm:spPr/>
    </dgm:pt>
    <dgm:pt modelId="{DA347365-C106-4215-97B8-965DB191664C}" type="pres">
      <dgm:prSet presAssocID="{84D777E7-4401-43D8-8CFD-25F8DE2208DA}" presName="hierChild5" presStyleCnt="0"/>
      <dgm:spPr/>
    </dgm:pt>
    <dgm:pt modelId="{24FE16F5-3D32-47A3-BCB8-A1FC16E0A72E}" type="pres">
      <dgm:prSet presAssocID="{B592E314-13FD-43D8-9D07-A5EBDF416E7E}" presName="Name37" presStyleLbl="parChTrans1D3" presStyleIdx="15" presStyleCnt="16"/>
      <dgm:spPr/>
    </dgm:pt>
    <dgm:pt modelId="{62A715A4-2F23-4ABF-B069-A45217D8C3B6}" type="pres">
      <dgm:prSet presAssocID="{C1487E34-FCB3-46FA-BE8A-38E8854077B9}" presName="hierRoot2" presStyleCnt="0">
        <dgm:presLayoutVars>
          <dgm:hierBranch val="init"/>
        </dgm:presLayoutVars>
      </dgm:prSet>
      <dgm:spPr/>
    </dgm:pt>
    <dgm:pt modelId="{C44F0CDE-19A1-472A-BF68-FA8024E16DFB}" type="pres">
      <dgm:prSet presAssocID="{C1487E34-FCB3-46FA-BE8A-38E8854077B9}" presName="rootComposite" presStyleCnt="0"/>
      <dgm:spPr/>
    </dgm:pt>
    <dgm:pt modelId="{39FAC1D0-9F9B-4A4C-A33F-141A0EB692C7}" type="pres">
      <dgm:prSet presAssocID="{C1487E34-FCB3-46FA-BE8A-38E8854077B9}" presName="rootText" presStyleLbl="node3" presStyleIdx="15" presStyleCnt="16">
        <dgm:presLayoutVars>
          <dgm:chPref val="3"/>
        </dgm:presLayoutVars>
      </dgm:prSet>
      <dgm:spPr/>
    </dgm:pt>
    <dgm:pt modelId="{0E8065BC-2D0E-4260-A570-5BEBAC0B70A6}" type="pres">
      <dgm:prSet presAssocID="{C1487E34-FCB3-46FA-BE8A-38E8854077B9}" presName="rootConnector" presStyleLbl="node3" presStyleIdx="15" presStyleCnt="16"/>
      <dgm:spPr/>
    </dgm:pt>
    <dgm:pt modelId="{487DC670-6F2E-4BBF-B966-E45548BCD87C}" type="pres">
      <dgm:prSet presAssocID="{C1487E34-FCB3-46FA-BE8A-38E8854077B9}" presName="hierChild4" presStyleCnt="0"/>
      <dgm:spPr/>
    </dgm:pt>
    <dgm:pt modelId="{7FF17497-652B-4F4F-BB1F-472AA88A7FD1}" type="pres">
      <dgm:prSet presAssocID="{C1487E34-FCB3-46FA-BE8A-38E8854077B9}" presName="hierChild5" presStyleCnt="0"/>
      <dgm:spPr/>
    </dgm:pt>
    <dgm:pt modelId="{BB49633C-DA2A-4B4A-BD6B-11B807E63FB1}" type="pres">
      <dgm:prSet presAssocID="{544D592C-E91E-4CB3-9A71-048E9CC5079F}" presName="hierChild5" presStyleCnt="0"/>
      <dgm:spPr/>
    </dgm:pt>
    <dgm:pt modelId="{8058D9F2-D6A0-4A86-AF01-F08240F405AC}" type="pres">
      <dgm:prSet presAssocID="{5706D986-8908-4AFC-B64B-D04FFDA2A509}" presName="hierChild3" presStyleCnt="0"/>
      <dgm:spPr/>
    </dgm:pt>
  </dgm:ptLst>
  <dgm:cxnLst>
    <dgm:cxn modelId="{EE599100-F6E8-42DC-9FF2-1201062603DE}" type="presOf" srcId="{84D777E7-4401-43D8-8CFD-25F8DE2208DA}" destId="{B4632D5F-BCBC-44A0-90AC-6B7E57BE7B05}" srcOrd="1" destOrd="0" presId="urn:microsoft.com/office/officeart/2005/8/layout/orgChart1"/>
    <dgm:cxn modelId="{F7FB6C05-564F-4049-8B6F-1865B88E831D}" type="presOf" srcId="{544D592C-E91E-4CB3-9A71-048E9CC5079F}" destId="{8A299130-CD6D-4ED4-93D6-485FCC20E07B}" srcOrd="0" destOrd="0" presId="urn:microsoft.com/office/officeart/2005/8/layout/orgChart1"/>
    <dgm:cxn modelId="{8AAA8205-1134-4AFC-8925-B1D2ABA34196}" srcId="{05D72D57-D07F-4E26-B43F-1A9AFC076EC6}" destId="{824909B7-F192-4CC4-A6BA-DCE4AC92C666}" srcOrd="2" destOrd="0" parTransId="{1541BCB4-1DE6-4AE8-A3F6-818D9BF28A33}" sibTransId="{65ACCD44-1961-41D4-B245-1095A19794C2}"/>
    <dgm:cxn modelId="{1430A607-B1F7-42C5-9DAC-B4ACA8259513}" type="presOf" srcId="{BDB8C918-7B4F-4579-879D-3790F994783F}" destId="{1BDC16F0-8798-4596-872C-13A48A14E2D5}" srcOrd="0" destOrd="0" presId="urn:microsoft.com/office/officeart/2005/8/layout/orgChart1"/>
    <dgm:cxn modelId="{45D02D08-0D77-4F7C-9ED3-293A6707F890}" type="presOf" srcId="{84D777E7-4401-43D8-8CFD-25F8DE2208DA}" destId="{54583A94-5D4F-4865-AF1D-9C14034449D7}" srcOrd="0" destOrd="0" presId="urn:microsoft.com/office/officeart/2005/8/layout/orgChart1"/>
    <dgm:cxn modelId="{9285690C-226D-4571-BC10-55FF1EFC5097}" type="presOf" srcId="{C1487E34-FCB3-46FA-BE8A-38E8854077B9}" destId="{39FAC1D0-9F9B-4A4C-A33F-141A0EB692C7}" srcOrd="0" destOrd="0" presId="urn:microsoft.com/office/officeart/2005/8/layout/orgChart1"/>
    <dgm:cxn modelId="{9381930C-E868-4DA7-BF6F-1630AD6798A8}" type="presOf" srcId="{6048CD6D-5CD6-46D4-8977-3D70B9895DC0}" destId="{B37B5796-67A2-4738-A907-50196E0691C8}" srcOrd="0" destOrd="0" presId="urn:microsoft.com/office/officeart/2005/8/layout/orgChart1"/>
    <dgm:cxn modelId="{F7945111-07C8-4602-A014-37B4DA8AC90E}" type="presOf" srcId="{6048CD6D-5CD6-46D4-8977-3D70B9895DC0}" destId="{F02246FE-2D7C-4099-ABA5-A21D86E482BA}" srcOrd="1" destOrd="0" presId="urn:microsoft.com/office/officeart/2005/8/layout/orgChart1"/>
    <dgm:cxn modelId="{F5BC9312-FE37-4893-97D5-4B2171A9F5E3}" srcId="{40AA8B28-CB0F-4C35-B22D-64490869F16E}" destId="{8E0A3C04-0537-46A6-BD6A-578C0CE742BF}" srcOrd="2" destOrd="0" parTransId="{F91C7488-C941-417C-B4F5-7738698AF888}" sibTransId="{E574F27F-458C-48FD-BB59-F8E52EEB0B49}"/>
    <dgm:cxn modelId="{B9C41815-5F1A-43E6-9535-97110B4F8384}" type="presOf" srcId="{92D26DA0-25A9-455A-B944-67E898DF5C78}" destId="{4A77B3F8-FE8B-4B53-B4AA-931931C025B8}" srcOrd="0" destOrd="0" presId="urn:microsoft.com/office/officeart/2005/8/layout/orgChart1"/>
    <dgm:cxn modelId="{C08AB617-2501-4E97-A372-EE3920ED0492}" type="presOf" srcId="{96140DE8-7FA3-4401-B611-F77BEB213613}" destId="{00994A7C-393C-4387-B913-B49D2B993F29}" srcOrd="0" destOrd="0" presId="urn:microsoft.com/office/officeart/2005/8/layout/orgChart1"/>
    <dgm:cxn modelId="{E8A31D1A-412A-4690-900D-2B3334B8A222}" srcId="{40AA8B28-CB0F-4C35-B22D-64490869F16E}" destId="{7282D07A-4799-47DE-A0AE-324B99024899}" srcOrd="0" destOrd="0" parTransId="{2DD2EF55-8A5F-41E0-9A53-947E2993ECB7}" sibTransId="{82354A01-9383-4EA1-9DE1-F26632C4FDA7}"/>
    <dgm:cxn modelId="{FD4CBD1C-70A8-40BB-AE38-F0775165AF30}" type="presOf" srcId="{737B4564-EB28-4A03-819B-3083A71D62C4}" destId="{76EE965C-EF9A-4445-8C94-B9403447613B}" srcOrd="0" destOrd="0" presId="urn:microsoft.com/office/officeart/2005/8/layout/orgChart1"/>
    <dgm:cxn modelId="{B094B520-66D1-4E5B-BBD7-9C2F16361E56}" type="presOf" srcId="{06EC65C1-2AA0-4E4F-B282-C8F17D8B462A}" destId="{37FD1D71-A9EC-4F6C-9855-81732C5F365F}" srcOrd="0" destOrd="0" presId="urn:microsoft.com/office/officeart/2005/8/layout/orgChart1"/>
    <dgm:cxn modelId="{C5E94125-C03C-4BEF-AFB8-F15EAC228C47}" srcId="{4D7637CD-DD0C-49C5-92BD-61B01F674ED5}" destId="{6BFC492D-5F67-4B77-9437-E422CE4FF1AC}" srcOrd="0" destOrd="0" parTransId="{C12D23B8-FB4C-4938-B394-4D2996CBD058}" sibTransId="{0513C5E1-98B6-4147-B962-732AA8378015}"/>
    <dgm:cxn modelId="{231EBF29-2B5F-48F2-BBAD-4B578AEF3C43}" type="presOf" srcId="{5C5CD37A-3DB6-429D-B3DF-F746A8203A08}" destId="{B50A4DA2-397A-4817-91CC-FC4D9281ED0D}" srcOrd="0" destOrd="0" presId="urn:microsoft.com/office/officeart/2005/8/layout/orgChart1"/>
    <dgm:cxn modelId="{D6C9FC29-7149-4CA6-BAC5-2A621D5E2F65}" srcId="{F173904A-501B-46FD-9E84-A8F567C2DD2E}" destId="{90BCAA79-BCD3-42C2-B53A-EC9158007502}" srcOrd="0" destOrd="0" parTransId="{54B1891B-2254-43C9-B439-9393403A65FC}" sibTransId="{9EEC5768-DE2E-438E-A67E-98416542A8A8}"/>
    <dgm:cxn modelId="{62ADE82B-48E3-491B-8B98-F5C0A4BBC665}" srcId="{05D72D57-D07F-4E26-B43F-1A9AFC076EC6}" destId="{18386644-DCCE-4902-936F-B16D3949D3D9}" srcOrd="1" destOrd="0" parTransId="{FFD9A3BC-5A05-4620-949B-4979DA1D9273}" sibTransId="{AB78CE43-0091-4621-8553-7D9230DBE6CD}"/>
    <dgm:cxn modelId="{F80C8330-3F8B-480B-A1FA-F9D35C61483B}" type="presOf" srcId="{B6DE4978-1479-408C-9420-29B626C55EA3}" destId="{833737E0-FCBC-437B-898F-88919FAD1A40}" srcOrd="0" destOrd="0" presId="urn:microsoft.com/office/officeart/2005/8/layout/orgChart1"/>
    <dgm:cxn modelId="{840C9B38-73BA-4B6B-869C-AED83DB0EA3E}" type="presOf" srcId="{BBA925B7-9AB5-40EC-B7D0-D28D298AFF08}" destId="{CF19388A-EDFF-4E51-A006-0F2C34F389BF}" srcOrd="1" destOrd="0" presId="urn:microsoft.com/office/officeart/2005/8/layout/orgChart1"/>
    <dgm:cxn modelId="{E566B73A-57D1-4904-94B4-24D35417BD73}" type="presOf" srcId="{883C0393-12C5-45E0-A2E8-A4459512A45C}" destId="{435798A6-9886-4E6C-B202-E4B92F2FB581}" srcOrd="0" destOrd="0" presId="urn:microsoft.com/office/officeart/2005/8/layout/orgChart1"/>
    <dgm:cxn modelId="{8A94373E-9D00-4638-AA28-7CAA48FDE3F8}" type="presOf" srcId="{4A9A7082-2697-4DD6-AB6D-4FDACC9A6022}" destId="{983A3EA8-93FD-4FA8-AB2F-4D3C88DD15FF}" srcOrd="0" destOrd="0" presId="urn:microsoft.com/office/officeart/2005/8/layout/orgChart1"/>
    <dgm:cxn modelId="{9E23575B-DAE1-4072-996B-7D16BB0B26D1}" type="presOf" srcId="{1541BCB4-1DE6-4AE8-A3F6-818D9BF28A33}" destId="{0BF90C3D-9684-40EA-A8A5-EC7B284DE3BE}" srcOrd="0" destOrd="0" presId="urn:microsoft.com/office/officeart/2005/8/layout/orgChart1"/>
    <dgm:cxn modelId="{73B7AD5E-E3A3-4E9E-BA38-80FB7CC88B0E}" type="presOf" srcId="{F173904A-501B-46FD-9E84-A8F567C2DD2E}" destId="{B8C3E7E7-B588-4C26-B46C-27622C0A425F}" srcOrd="0" destOrd="0" presId="urn:microsoft.com/office/officeart/2005/8/layout/orgChart1"/>
    <dgm:cxn modelId="{88161360-5039-4660-A8C3-1B19F6B76BED}" srcId="{BBA925B7-9AB5-40EC-B7D0-D28D298AFF08}" destId="{06EC65C1-2AA0-4E4F-B282-C8F17D8B462A}" srcOrd="0" destOrd="0" parTransId="{EC33976D-F674-43F8-8F31-2696561514C9}" sibTransId="{753235C4-4616-4DF2-90F4-9743790BDAFB}"/>
    <dgm:cxn modelId="{3D3F7F62-F9A4-4D92-A85F-8CACDAC22954}" type="presOf" srcId="{4D7637CD-DD0C-49C5-92BD-61B01F674ED5}" destId="{FC98FC6D-3B2C-4D69-B8D2-6CBA3496E052}" srcOrd="0" destOrd="0" presId="urn:microsoft.com/office/officeart/2005/8/layout/orgChart1"/>
    <dgm:cxn modelId="{1AE7D542-8848-43C9-8166-F766A81D9B4D}" type="presOf" srcId="{5706D986-8908-4AFC-B64B-D04FFDA2A509}" destId="{F0929E94-0C77-4EE6-BE2B-CC9C56C8E0CE}" srcOrd="0" destOrd="0" presId="urn:microsoft.com/office/officeart/2005/8/layout/orgChart1"/>
    <dgm:cxn modelId="{9ED65C66-696C-49F6-9E62-17160118D6B3}" srcId="{5706D986-8908-4AFC-B64B-D04FFDA2A509}" destId="{F173904A-501B-46FD-9E84-A8F567C2DD2E}" srcOrd="0" destOrd="0" parTransId="{A9F90FA6-7BD7-4E35-94D2-A91C5F6D2E27}" sibTransId="{D8F767CE-CEEC-4AB6-B76E-E1E88BE813C8}"/>
    <dgm:cxn modelId="{DA436F66-71F4-4F0D-AD67-EB868154E3B2}" type="presOf" srcId="{7282D07A-4799-47DE-A0AE-324B99024899}" destId="{36B4D31D-6306-4240-AC99-66DCA7E5F5E6}" srcOrd="1" destOrd="0" presId="urn:microsoft.com/office/officeart/2005/8/layout/orgChart1"/>
    <dgm:cxn modelId="{710F6E67-69C5-42FF-B85D-21C72934B8E2}" type="presOf" srcId="{953F7CD5-0441-4F28-B048-0CAE8E112B6F}" destId="{2FB7B8C6-5023-43B3-B50D-1944664950B2}" srcOrd="1" destOrd="0" presId="urn:microsoft.com/office/officeart/2005/8/layout/orgChart1"/>
    <dgm:cxn modelId="{74F89A67-1F94-4F79-9C60-AD991B1597BA}" type="presOf" srcId="{7282D07A-4799-47DE-A0AE-324B99024899}" destId="{A6917386-51C7-4E5B-9159-0546DC289B9E}" srcOrd="0" destOrd="0" presId="urn:microsoft.com/office/officeart/2005/8/layout/orgChart1"/>
    <dgm:cxn modelId="{C243C167-51C8-4F37-AF77-28BA66ED7D07}" type="presOf" srcId="{92D26DA0-25A9-455A-B944-67E898DF5C78}" destId="{A97EDB15-1D59-4D83-8E87-81703AF55CB6}" srcOrd="1" destOrd="0" presId="urn:microsoft.com/office/officeart/2005/8/layout/orgChart1"/>
    <dgm:cxn modelId="{56B06769-1480-474F-B01F-36D85F6B9977}" type="presOf" srcId="{16FA1A21-A37F-48EF-8A4F-2C839055BE57}" destId="{8BCBA06A-5A8A-454E-BD9B-63D68C785D8C}" srcOrd="0" destOrd="0" presId="urn:microsoft.com/office/officeart/2005/8/layout/orgChart1"/>
    <dgm:cxn modelId="{3257404B-6532-4F16-B05C-A15648A27CED}" srcId="{5706D986-8908-4AFC-B64B-D04FFDA2A509}" destId="{05D72D57-D07F-4E26-B43F-1A9AFC076EC6}" srcOrd="2" destOrd="0" parTransId="{96140DE8-7FA3-4401-B611-F77BEB213613}" sibTransId="{CC90928C-9324-4D22-B9BA-5A19B5B1A16C}"/>
    <dgm:cxn modelId="{FD9E5C6E-EEF0-4F89-BBE0-5695486DC2D7}" type="presOf" srcId="{05D72D57-D07F-4E26-B43F-1A9AFC076EC6}" destId="{65332B50-F2BC-43DA-93A9-4D4E4429466E}" srcOrd="0" destOrd="0" presId="urn:microsoft.com/office/officeart/2005/8/layout/orgChart1"/>
    <dgm:cxn modelId="{A147A54E-4253-4C0B-B580-5399F6015541}" type="presOf" srcId="{824909B7-F192-4CC4-A6BA-DCE4AC92C666}" destId="{0150C653-3BF7-470D-A9F5-34C0048FBF76}" srcOrd="1" destOrd="0" presId="urn:microsoft.com/office/officeart/2005/8/layout/orgChart1"/>
    <dgm:cxn modelId="{5832F572-4FBA-4528-AB90-75AE543516DA}" srcId="{5706D986-8908-4AFC-B64B-D04FFDA2A509}" destId="{40AA8B28-CB0F-4C35-B22D-64490869F16E}" srcOrd="3" destOrd="0" parTransId="{B99C923A-9D04-4692-A6BE-9375776FCE59}" sibTransId="{726C2B7E-62E5-435A-9965-A0D1C89A5D40}"/>
    <dgm:cxn modelId="{38F50075-1299-4F95-B277-42CC83159A7C}" type="presOf" srcId="{A9F90FA6-7BD7-4E35-94D2-A91C5F6D2E27}" destId="{D3773288-EB9A-419A-9E03-DC1E5621E365}" srcOrd="0" destOrd="0" presId="urn:microsoft.com/office/officeart/2005/8/layout/orgChart1"/>
    <dgm:cxn modelId="{579BA775-2F7E-4A0D-AC96-E60F77B798BB}" type="presOf" srcId="{F8502DE1-B9B9-41E5-A98E-2F535920A50A}" destId="{38D54A2E-7320-4ACA-A2B5-D038ADD03655}" srcOrd="1" destOrd="0" presId="urn:microsoft.com/office/officeart/2005/8/layout/orgChart1"/>
    <dgm:cxn modelId="{67660B57-A73E-4A4B-B57D-F599BBD2466E}" type="presOf" srcId="{E9BF476F-3C58-4387-975E-B7250376D85F}" destId="{C80BA7C5-D1B9-48EF-92C4-19133B50F3FD}" srcOrd="0" destOrd="0" presId="urn:microsoft.com/office/officeart/2005/8/layout/orgChart1"/>
    <dgm:cxn modelId="{9D423E78-7D6A-4E8A-A168-98E4EAE7FFE1}" type="presOf" srcId="{B8CA80EE-684E-454B-BD4E-13D8B1CA5D3B}" destId="{3650E1D2-2179-4C20-9591-253078059D80}" srcOrd="1" destOrd="0" presId="urn:microsoft.com/office/officeart/2005/8/layout/orgChart1"/>
    <dgm:cxn modelId="{BB70507B-C64B-426F-B424-594B3B7AC059}" srcId="{40AA8B28-CB0F-4C35-B22D-64490869F16E}" destId="{B8CA80EE-684E-454B-BD4E-13D8B1CA5D3B}" srcOrd="1" destOrd="0" parTransId="{B6DE4978-1479-408C-9420-29B626C55EA3}" sibTransId="{7854E77D-0FDB-4268-B352-F1EF9E929C0D}"/>
    <dgm:cxn modelId="{A080D77F-881E-45D6-8F5B-21428F0A9202}" srcId="{4D7637CD-DD0C-49C5-92BD-61B01F674ED5}" destId="{5C5CD37A-3DB6-429D-B3DF-F746A8203A08}" srcOrd="1" destOrd="0" parTransId="{B30E69D2-BCA7-4797-A14E-952BFDFA856F}" sibTransId="{F3B2B56A-FEE9-4AF4-82D8-AB7736A88449}"/>
    <dgm:cxn modelId="{8127D681-513C-4FDE-851C-66C50F0CBD78}" type="presOf" srcId="{05D72D57-D07F-4E26-B43F-1A9AFC076EC6}" destId="{6FF32153-1F69-4BBC-AFA1-6730B55CA8C9}" srcOrd="1" destOrd="0" presId="urn:microsoft.com/office/officeart/2005/8/layout/orgChart1"/>
    <dgm:cxn modelId="{3E0B8682-9416-4BC9-87A8-88F4198EDFE4}" type="presOf" srcId="{5C5CD37A-3DB6-429D-B3DF-F746A8203A08}" destId="{D522D58E-B089-42F9-828C-FE0F4499D600}" srcOrd="1" destOrd="0" presId="urn:microsoft.com/office/officeart/2005/8/layout/orgChart1"/>
    <dgm:cxn modelId="{51783C85-69D5-4060-8AB8-3D371E7169D5}" type="presOf" srcId="{824909B7-F192-4CC4-A6BA-DCE4AC92C666}" destId="{E17EF375-2E0D-45FD-AF4D-EE83B13597A6}" srcOrd="0" destOrd="0" presId="urn:microsoft.com/office/officeart/2005/8/layout/orgChart1"/>
    <dgm:cxn modelId="{83A83187-0411-40C8-BC8C-DC70A75384D7}" type="presOf" srcId="{F8502DE1-B9B9-41E5-A98E-2F535920A50A}" destId="{E5D023AE-B469-4953-A32E-4F074A56D07C}" srcOrd="0" destOrd="0" presId="urn:microsoft.com/office/officeart/2005/8/layout/orgChart1"/>
    <dgm:cxn modelId="{B1E6FA8B-4A48-4705-B2B8-373BC3243D34}" srcId="{F173904A-501B-46FD-9E84-A8F567C2DD2E}" destId="{953F7CD5-0441-4F28-B048-0CAE8E112B6F}" srcOrd="2" destOrd="0" parTransId="{4A9A7082-2697-4DD6-AB6D-4FDACC9A6022}" sibTransId="{5AD55D55-F50F-4613-B8EE-76025D769917}"/>
    <dgm:cxn modelId="{F10F328C-F2BD-4D9D-89CB-22E30028D62D}" type="presOf" srcId="{6BFC492D-5F67-4B77-9437-E422CE4FF1AC}" destId="{D871CD21-E2D5-40BC-AED0-91EC2A59BD4F}" srcOrd="0" destOrd="0" presId="urn:microsoft.com/office/officeart/2005/8/layout/orgChart1"/>
    <dgm:cxn modelId="{88E86A94-6FD6-437D-98E8-DEAFAADFC584}" srcId="{F173904A-501B-46FD-9E84-A8F567C2DD2E}" destId="{883C0393-12C5-45E0-A2E8-A4459512A45C}" srcOrd="1" destOrd="0" parTransId="{79F7AB76-0D27-46E0-B468-F97DEBB164AA}" sibTransId="{F3EE1BAD-5444-4D1C-8B05-939340D15149}"/>
    <dgm:cxn modelId="{BCA6E494-A02C-45DA-A24D-03F47427196F}" srcId="{05D72D57-D07F-4E26-B43F-1A9AFC076EC6}" destId="{6048CD6D-5CD6-46D4-8977-3D70B9895DC0}" srcOrd="3" destOrd="0" parTransId="{737B4564-EB28-4A03-819B-3083A71D62C4}" sibTransId="{EB08F14E-9625-4B10-8C2F-FAAB76EAACB4}"/>
    <dgm:cxn modelId="{9B5CA49D-B6FB-42C1-AA04-1F0CF9CA7126}" type="presOf" srcId="{C12D23B8-FB4C-4938-B394-4D2996CBD058}" destId="{BEB7CA7F-CE81-4497-BE79-BF54EB38DC48}" srcOrd="0" destOrd="0" presId="urn:microsoft.com/office/officeart/2005/8/layout/orgChart1"/>
    <dgm:cxn modelId="{F6E102A2-6D45-4FF2-B2CF-E02FEDF5D15F}" type="presOf" srcId="{883C0393-12C5-45E0-A2E8-A4459512A45C}" destId="{B2682EDB-8F07-445C-8B01-DF1799913FF4}" srcOrd="1" destOrd="0" presId="urn:microsoft.com/office/officeart/2005/8/layout/orgChart1"/>
    <dgm:cxn modelId="{C51655A5-CA94-462B-B12D-E39667385A39}" srcId="{BBA925B7-9AB5-40EC-B7D0-D28D298AFF08}" destId="{F8502DE1-B9B9-41E5-A98E-2F535920A50A}" srcOrd="1" destOrd="0" parTransId="{BE3001AA-C92C-481D-A56D-05FBFFD0824F}" sibTransId="{5239B19B-65C7-4E85-8685-EA74ABB1DC2A}"/>
    <dgm:cxn modelId="{42F0F3A6-D96E-445D-A2A4-B9E36FBBF401}" type="presOf" srcId="{B99C923A-9D04-4692-A6BE-9375776FCE59}" destId="{3D14A280-3987-4161-A8B7-69A5AE8C95BC}" srcOrd="0" destOrd="0" presId="urn:microsoft.com/office/officeart/2005/8/layout/orgChart1"/>
    <dgm:cxn modelId="{8AF6A6A7-A9E8-41C7-A705-B1906286D518}" type="presOf" srcId="{8E0A3C04-0537-46A6-BD6A-578C0CE742BF}" destId="{B097DA50-97DF-41F3-8DC1-C247B2286144}" srcOrd="1" destOrd="0" presId="urn:microsoft.com/office/officeart/2005/8/layout/orgChart1"/>
    <dgm:cxn modelId="{AA41B0A9-0252-4E11-89F8-B322389AAC95}" type="presOf" srcId="{6BFC492D-5F67-4B77-9437-E422CE4FF1AC}" destId="{0D094E0B-6821-47E7-8F11-CBEE1C41C6E6}" srcOrd="1" destOrd="0" presId="urn:microsoft.com/office/officeart/2005/8/layout/orgChart1"/>
    <dgm:cxn modelId="{D02CD6AB-5D70-4B4D-A791-428B3B858C10}" type="presOf" srcId="{EC33976D-F674-43F8-8F31-2696561514C9}" destId="{33384DE9-E4EB-4339-A79D-A0FE6ECA6C5C}" srcOrd="0" destOrd="0" presId="urn:microsoft.com/office/officeart/2005/8/layout/orgChart1"/>
    <dgm:cxn modelId="{B8CD95AC-6999-450B-9A61-CA95972E2FC8}" type="presOf" srcId="{40AA8B28-CB0F-4C35-B22D-64490869F16E}" destId="{5C1325B1-02F2-43AD-BFE9-AB2992B9B251}" srcOrd="0" destOrd="0" presId="urn:microsoft.com/office/officeart/2005/8/layout/orgChart1"/>
    <dgm:cxn modelId="{7E6A51AF-53B2-4442-A593-1776A4177756}" type="presOf" srcId="{CD4542AB-97AF-4C1F-9AB1-3E39598F3023}" destId="{FEC0ED13-9B22-4167-8359-DCA7406C1D8A}" srcOrd="0" destOrd="0" presId="urn:microsoft.com/office/officeart/2005/8/layout/orgChart1"/>
    <dgm:cxn modelId="{949ACBB4-EF1D-4B33-B7EF-2F8F70E8AAE0}" type="presOf" srcId="{4D7637CD-DD0C-49C5-92BD-61B01F674ED5}" destId="{B6457AC9-F092-4159-A89A-6074984F3B8D}" srcOrd="1" destOrd="0" presId="urn:microsoft.com/office/officeart/2005/8/layout/orgChart1"/>
    <dgm:cxn modelId="{E66783BD-09E4-4E98-9B25-7ABF3B9A51CF}" type="presOf" srcId="{C1487E34-FCB3-46FA-BE8A-38E8854077B9}" destId="{0E8065BC-2D0E-4260-A570-5BEBAC0B70A6}" srcOrd="1" destOrd="0" presId="urn:microsoft.com/office/officeart/2005/8/layout/orgChart1"/>
    <dgm:cxn modelId="{77E186C0-AE85-4131-9082-E0729EC7D2B4}" srcId="{5706D986-8908-4AFC-B64B-D04FFDA2A509}" destId="{BBA925B7-9AB5-40EC-B7D0-D28D298AFF08}" srcOrd="1" destOrd="0" parTransId="{CD4542AB-97AF-4C1F-9AB1-3E39598F3023}" sibTransId="{E21BB951-F811-465E-8CE8-C6FE7CC69C0D}"/>
    <dgm:cxn modelId="{B71C31C1-D095-4984-BE54-3EBB499AAE1B}" type="presOf" srcId="{B30E69D2-BCA7-4797-A14E-952BFDFA856F}" destId="{45188DAE-AA66-4C00-A933-8B1DB742A554}" srcOrd="0" destOrd="0" presId="urn:microsoft.com/office/officeart/2005/8/layout/orgChart1"/>
    <dgm:cxn modelId="{69B566C3-E1A7-4FD8-A557-588742B37C20}" type="presOf" srcId="{90BCAA79-BCD3-42C2-B53A-EC9158007502}" destId="{D09612BE-A279-4B53-AC97-A2EDCF9457C5}" srcOrd="0" destOrd="0" presId="urn:microsoft.com/office/officeart/2005/8/layout/orgChart1"/>
    <dgm:cxn modelId="{78A70DC5-B592-44B5-87C5-005DAC5D9BB0}" srcId="{05D72D57-D07F-4E26-B43F-1A9AFC076EC6}" destId="{92D26DA0-25A9-455A-B944-67E898DF5C78}" srcOrd="0" destOrd="0" parTransId="{E9BF476F-3C58-4387-975E-B7250376D85F}" sibTransId="{861572C3-6C5F-47BA-8BE8-829F01838183}"/>
    <dgm:cxn modelId="{560C38C5-4B55-47A3-97FC-B29999BAE4EE}" type="presOf" srcId="{2DD2EF55-8A5F-41E0-9A53-947E2993ECB7}" destId="{59C0C56D-AEFD-4110-9C74-C47E45D053CE}" srcOrd="0" destOrd="0" presId="urn:microsoft.com/office/officeart/2005/8/layout/orgChart1"/>
    <dgm:cxn modelId="{C0FEACC5-406B-4A6A-BB69-8BE938A1F785}" type="presOf" srcId="{18386644-DCCE-4902-936F-B16D3949D3D9}" destId="{503B3FDB-C9C9-48BD-9133-D51EC20DE440}" srcOrd="0" destOrd="0" presId="urn:microsoft.com/office/officeart/2005/8/layout/orgChart1"/>
    <dgm:cxn modelId="{C24381CA-67FB-42CE-9A68-19BAFDF4AE63}" type="presOf" srcId="{F173904A-501B-46FD-9E84-A8F567C2DD2E}" destId="{FE0CA4FC-E12F-4262-AB79-1278E50B1E95}" srcOrd="1" destOrd="0" presId="urn:microsoft.com/office/officeart/2005/8/layout/orgChart1"/>
    <dgm:cxn modelId="{5BA0BDCA-5755-4AFB-8944-95C0E8E647F2}" srcId="{544D592C-E91E-4CB3-9A71-048E9CC5079F}" destId="{84D777E7-4401-43D8-8CFD-25F8DE2208DA}" srcOrd="0" destOrd="0" parTransId="{E9D1205D-2F25-4B1B-91F5-3B8791255080}" sibTransId="{E1881EE8-8E60-45AC-B3F5-2DC4E7ED4EB6}"/>
    <dgm:cxn modelId="{803D3ACD-375C-4A00-9C81-33EC3A22DCB8}" type="presOf" srcId="{BBA925B7-9AB5-40EC-B7D0-D28D298AFF08}" destId="{268ECEA5-9A2F-4EF6-9A00-63B6A6B9FA59}" srcOrd="0" destOrd="0" presId="urn:microsoft.com/office/officeart/2005/8/layout/orgChart1"/>
    <dgm:cxn modelId="{2B70BFCD-1B97-4CAC-ACFF-B31BFFEC0E05}" type="presOf" srcId="{F91C7488-C941-417C-B4F5-7738698AF888}" destId="{7167B51E-A4D9-4599-B399-35E574392767}" srcOrd="0" destOrd="0" presId="urn:microsoft.com/office/officeart/2005/8/layout/orgChart1"/>
    <dgm:cxn modelId="{985EFFD1-F501-4439-A1FC-225A8CE42286}" srcId="{5706D986-8908-4AFC-B64B-D04FFDA2A509}" destId="{4D7637CD-DD0C-49C5-92BD-61B01F674ED5}" srcOrd="4" destOrd="0" parTransId="{BDB8C918-7B4F-4579-879D-3790F994783F}" sibTransId="{FFA1AFAD-A16F-41D4-B115-4F4B2A85F8FA}"/>
    <dgm:cxn modelId="{A8849FD2-C648-46AD-A833-14DF9873F215}" type="presOf" srcId="{5706D986-8908-4AFC-B64B-D04FFDA2A509}" destId="{0F90F441-7CCA-4AFF-ACB5-A3F7E00E2D93}" srcOrd="1" destOrd="0" presId="urn:microsoft.com/office/officeart/2005/8/layout/orgChart1"/>
    <dgm:cxn modelId="{8F6BD5D2-6E48-49D2-BF28-D732CA8A7757}" srcId="{5706D986-8908-4AFC-B64B-D04FFDA2A509}" destId="{544D592C-E91E-4CB3-9A71-048E9CC5079F}" srcOrd="5" destOrd="0" parTransId="{DA532039-5211-442D-AD0B-45C6A72CE19D}" sibTransId="{C13A1226-7EC6-4EC0-A9FA-2460CD36E8D2}"/>
    <dgm:cxn modelId="{A27C7AD6-453C-4E6C-A914-950323A2B130}" type="presOf" srcId="{06EC65C1-2AA0-4E4F-B282-C8F17D8B462A}" destId="{6D4E1BF1-E065-45F1-A43D-3F254A2AA85D}" srcOrd="1" destOrd="0" presId="urn:microsoft.com/office/officeart/2005/8/layout/orgChart1"/>
    <dgm:cxn modelId="{AF4A6DD7-D6FC-4574-B576-93650BB5D4AC}" type="presOf" srcId="{544D592C-E91E-4CB3-9A71-048E9CC5079F}" destId="{60EAFC60-EF8C-4B09-8C3C-A69EF9A20433}" srcOrd="1" destOrd="0" presId="urn:microsoft.com/office/officeart/2005/8/layout/orgChart1"/>
    <dgm:cxn modelId="{FA349CD7-B0C3-4FB2-9E92-EEBD89611116}" type="presOf" srcId="{BE3001AA-C92C-481D-A56D-05FBFFD0824F}" destId="{BC8B641C-14AA-4CB7-8E02-EB4E209A653E}" srcOrd="0" destOrd="0" presId="urn:microsoft.com/office/officeart/2005/8/layout/orgChart1"/>
    <dgm:cxn modelId="{A16795DE-2E19-4C97-8114-6CF6854EB099}" type="presOf" srcId="{B592E314-13FD-43D8-9D07-A5EBDF416E7E}" destId="{24FE16F5-3D32-47A3-BCB8-A1FC16E0A72E}" srcOrd="0" destOrd="0" presId="urn:microsoft.com/office/officeart/2005/8/layout/orgChart1"/>
    <dgm:cxn modelId="{9FE0DADE-F62B-45EC-95C4-455181218FCC}" type="presOf" srcId="{18386644-DCCE-4902-936F-B16D3949D3D9}" destId="{C9913229-29C4-4C05-B691-0A206A120ACE}" srcOrd="1" destOrd="0" presId="urn:microsoft.com/office/officeart/2005/8/layout/orgChart1"/>
    <dgm:cxn modelId="{A4A078E4-8585-4E82-8438-964D38629B31}" type="presOf" srcId="{79F7AB76-0D27-46E0-B468-F97DEBB164AA}" destId="{A320012B-2D06-480E-ADCA-CD64CC50DCE2}" srcOrd="0" destOrd="0" presId="urn:microsoft.com/office/officeart/2005/8/layout/orgChart1"/>
    <dgm:cxn modelId="{4E808DE4-4F38-4ED0-BD66-4EBCC7702756}" type="presOf" srcId="{953F7CD5-0441-4F28-B048-0CAE8E112B6F}" destId="{1B301B2C-F275-4F02-BAE4-7B62247233E7}" srcOrd="0" destOrd="0" presId="urn:microsoft.com/office/officeart/2005/8/layout/orgChart1"/>
    <dgm:cxn modelId="{6B9AA6E4-CA9F-4B7D-AF06-78B7C40CC7B0}" srcId="{544D592C-E91E-4CB3-9A71-048E9CC5079F}" destId="{C1487E34-FCB3-46FA-BE8A-38E8854077B9}" srcOrd="1" destOrd="0" parTransId="{B592E314-13FD-43D8-9D07-A5EBDF416E7E}" sibTransId="{0A71ADED-5468-4877-B1E2-71AC1F9A74D6}"/>
    <dgm:cxn modelId="{BC94DFE5-7C37-429F-B6AF-4280DE787F09}" type="presOf" srcId="{54B1891B-2254-43C9-B439-9393403A65FC}" destId="{CCB732F1-C465-4C64-AF70-A8365ACC8AB2}" srcOrd="0" destOrd="0" presId="urn:microsoft.com/office/officeart/2005/8/layout/orgChart1"/>
    <dgm:cxn modelId="{0C4660E7-1616-4410-A1CA-0CD3577EC556}" type="presOf" srcId="{E9D1205D-2F25-4B1B-91F5-3B8791255080}" destId="{C7D659A4-E2C7-4BBD-9732-F329B5D4FFE0}" srcOrd="0" destOrd="0" presId="urn:microsoft.com/office/officeart/2005/8/layout/orgChart1"/>
    <dgm:cxn modelId="{8E9B8DEB-1C4E-4F77-86ED-BDADC11AD579}" type="presOf" srcId="{DA532039-5211-442D-AD0B-45C6A72CE19D}" destId="{21290180-284E-4DDD-AA44-AEE6E82CF6B5}" srcOrd="0" destOrd="0" presId="urn:microsoft.com/office/officeart/2005/8/layout/orgChart1"/>
    <dgm:cxn modelId="{395C8FEC-D249-465C-8C49-964B1CA5DB4F}" type="presOf" srcId="{B8CA80EE-684E-454B-BD4E-13D8B1CA5D3B}" destId="{F2E82BD3-7F1B-47C0-BCC0-30580745486E}" srcOrd="0" destOrd="0" presId="urn:microsoft.com/office/officeart/2005/8/layout/orgChart1"/>
    <dgm:cxn modelId="{A1F81BEF-17D7-4EC1-A40A-299D2F4166F3}" type="presOf" srcId="{FFD9A3BC-5A05-4620-949B-4979DA1D9273}" destId="{3124BEBD-77ED-496D-B843-456006A46DAF}" srcOrd="0" destOrd="0" presId="urn:microsoft.com/office/officeart/2005/8/layout/orgChart1"/>
    <dgm:cxn modelId="{799F88F1-D6B6-467A-A87A-C25879B64BAF}" type="presOf" srcId="{40AA8B28-CB0F-4C35-B22D-64490869F16E}" destId="{4E6018C6-06AC-4FEB-8F16-196243515C60}" srcOrd="1" destOrd="0" presId="urn:microsoft.com/office/officeart/2005/8/layout/orgChart1"/>
    <dgm:cxn modelId="{4FF914F3-4A7F-4CC2-8177-A40C07803ACB}" type="presOf" srcId="{90BCAA79-BCD3-42C2-B53A-EC9158007502}" destId="{9DF476F1-3661-48DC-BEB4-038B92BE0B03}" srcOrd="1" destOrd="0" presId="urn:microsoft.com/office/officeart/2005/8/layout/orgChart1"/>
    <dgm:cxn modelId="{DDC54CFC-A6C1-4A30-8C9F-14BBB4E9AEEC}" type="presOf" srcId="{8E0A3C04-0537-46A6-BD6A-578C0CE742BF}" destId="{8FC5C0FB-B300-4BD4-AAA8-FFC22F076ACB}" srcOrd="0" destOrd="0" presId="urn:microsoft.com/office/officeart/2005/8/layout/orgChart1"/>
    <dgm:cxn modelId="{2ABAD5FD-AAB1-4666-9FDE-0BCC9037F5F4}" srcId="{16FA1A21-A37F-48EF-8A4F-2C839055BE57}" destId="{5706D986-8908-4AFC-B64B-D04FFDA2A509}" srcOrd="0" destOrd="0" parTransId="{2C7E764F-5186-475C-AD97-97810CF91F01}" sibTransId="{C09DC921-F25A-4491-9100-62D7BEAC5C87}"/>
    <dgm:cxn modelId="{45584ACE-B999-43E9-9AC5-78E80387B65E}" type="presParOf" srcId="{8BCBA06A-5A8A-454E-BD9B-63D68C785D8C}" destId="{3A1E87FD-F1D0-435F-9E8E-0E129627D130}" srcOrd="0" destOrd="0" presId="urn:microsoft.com/office/officeart/2005/8/layout/orgChart1"/>
    <dgm:cxn modelId="{AA8C901E-9380-4A29-BCD0-70572C4A8B31}" type="presParOf" srcId="{3A1E87FD-F1D0-435F-9E8E-0E129627D130}" destId="{642504DD-6916-4EA0-B4E2-9DC1984A7016}" srcOrd="0" destOrd="0" presId="urn:microsoft.com/office/officeart/2005/8/layout/orgChart1"/>
    <dgm:cxn modelId="{5DCF65C1-5585-4E8B-AFDA-DEEE7FC18AA5}" type="presParOf" srcId="{642504DD-6916-4EA0-B4E2-9DC1984A7016}" destId="{F0929E94-0C77-4EE6-BE2B-CC9C56C8E0CE}" srcOrd="0" destOrd="0" presId="urn:microsoft.com/office/officeart/2005/8/layout/orgChart1"/>
    <dgm:cxn modelId="{520CFEAB-2BFB-413B-8C9E-F29EEEC25FEA}" type="presParOf" srcId="{642504DD-6916-4EA0-B4E2-9DC1984A7016}" destId="{0F90F441-7CCA-4AFF-ACB5-A3F7E00E2D93}" srcOrd="1" destOrd="0" presId="urn:microsoft.com/office/officeart/2005/8/layout/orgChart1"/>
    <dgm:cxn modelId="{37BAD610-3380-4F56-A3DC-C8481D003112}" type="presParOf" srcId="{3A1E87FD-F1D0-435F-9E8E-0E129627D130}" destId="{F68871A8-DF68-48C1-86B0-1A604802954F}" srcOrd="1" destOrd="0" presId="urn:microsoft.com/office/officeart/2005/8/layout/orgChart1"/>
    <dgm:cxn modelId="{32DAC26A-3067-4657-9432-58CF500EF661}" type="presParOf" srcId="{F68871A8-DF68-48C1-86B0-1A604802954F}" destId="{D3773288-EB9A-419A-9E03-DC1E5621E365}" srcOrd="0" destOrd="0" presId="urn:microsoft.com/office/officeart/2005/8/layout/orgChart1"/>
    <dgm:cxn modelId="{BBDC2C01-C336-4127-8FB8-2ADEA20A5D6B}" type="presParOf" srcId="{F68871A8-DF68-48C1-86B0-1A604802954F}" destId="{A01D1217-79AE-4751-B049-3CFCF3C08CAF}" srcOrd="1" destOrd="0" presId="urn:microsoft.com/office/officeart/2005/8/layout/orgChart1"/>
    <dgm:cxn modelId="{E5E08F53-B082-4D90-B4A5-E9F6FD1E3426}" type="presParOf" srcId="{A01D1217-79AE-4751-B049-3CFCF3C08CAF}" destId="{47D56D6F-DFDC-43E7-9A48-6EEF1702A740}" srcOrd="0" destOrd="0" presId="urn:microsoft.com/office/officeart/2005/8/layout/orgChart1"/>
    <dgm:cxn modelId="{A03E2994-C5D5-4D7D-802A-9D6E1AACD838}" type="presParOf" srcId="{47D56D6F-DFDC-43E7-9A48-6EEF1702A740}" destId="{B8C3E7E7-B588-4C26-B46C-27622C0A425F}" srcOrd="0" destOrd="0" presId="urn:microsoft.com/office/officeart/2005/8/layout/orgChart1"/>
    <dgm:cxn modelId="{F4610585-6FE6-4A35-9ADA-B2F9059B5626}" type="presParOf" srcId="{47D56D6F-DFDC-43E7-9A48-6EEF1702A740}" destId="{FE0CA4FC-E12F-4262-AB79-1278E50B1E95}" srcOrd="1" destOrd="0" presId="urn:microsoft.com/office/officeart/2005/8/layout/orgChart1"/>
    <dgm:cxn modelId="{A9332E66-693D-41C8-97C2-D87383DAD4AC}" type="presParOf" srcId="{A01D1217-79AE-4751-B049-3CFCF3C08CAF}" destId="{D1E02DDD-61D8-4BEE-9F43-72A240518FE3}" srcOrd="1" destOrd="0" presId="urn:microsoft.com/office/officeart/2005/8/layout/orgChart1"/>
    <dgm:cxn modelId="{F026D506-E750-40C7-B2EA-5652A3E8D741}" type="presParOf" srcId="{D1E02DDD-61D8-4BEE-9F43-72A240518FE3}" destId="{CCB732F1-C465-4C64-AF70-A8365ACC8AB2}" srcOrd="0" destOrd="0" presId="urn:microsoft.com/office/officeart/2005/8/layout/orgChart1"/>
    <dgm:cxn modelId="{84334D23-760D-42EB-A5F7-DBAEC8A13495}" type="presParOf" srcId="{D1E02DDD-61D8-4BEE-9F43-72A240518FE3}" destId="{BAB669DB-E1DC-4FD9-B17A-11892C3B531C}" srcOrd="1" destOrd="0" presId="urn:microsoft.com/office/officeart/2005/8/layout/orgChart1"/>
    <dgm:cxn modelId="{D1B3C52B-9FC5-460D-88A4-7509E7C336E1}" type="presParOf" srcId="{BAB669DB-E1DC-4FD9-B17A-11892C3B531C}" destId="{7971F875-E273-4DEA-BAD2-15447235FA9A}" srcOrd="0" destOrd="0" presId="urn:microsoft.com/office/officeart/2005/8/layout/orgChart1"/>
    <dgm:cxn modelId="{F13671C0-510E-4296-B050-48F532AC04A8}" type="presParOf" srcId="{7971F875-E273-4DEA-BAD2-15447235FA9A}" destId="{D09612BE-A279-4B53-AC97-A2EDCF9457C5}" srcOrd="0" destOrd="0" presId="urn:microsoft.com/office/officeart/2005/8/layout/orgChart1"/>
    <dgm:cxn modelId="{B7FB0B32-B0D8-4923-BA8E-D4FB68E322CF}" type="presParOf" srcId="{7971F875-E273-4DEA-BAD2-15447235FA9A}" destId="{9DF476F1-3661-48DC-BEB4-038B92BE0B03}" srcOrd="1" destOrd="0" presId="urn:microsoft.com/office/officeart/2005/8/layout/orgChart1"/>
    <dgm:cxn modelId="{242B2160-42F6-4FFD-BF0F-2346743813CF}" type="presParOf" srcId="{BAB669DB-E1DC-4FD9-B17A-11892C3B531C}" destId="{B988EEEE-C791-4F72-829F-FA8057274326}" srcOrd="1" destOrd="0" presId="urn:microsoft.com/office/officeart/2005/8/layout/orgChart1"/>
    <dgm:cxn modelId="{BCAF82A5-D426-4D91-8E35-043DB692E4C9}" type="presParOf" srcId="{BAB669DB-E1DC-4FD9-B17A-11892C3B531C}" destId="{CAF7EE7D-DCD0-4515-B5EF-87AA0A27A9C3}" srcOrd="2" destOrd="0" presId="urn:microsoft.com/office/officeart/2005/8/layout/orgChart1"/>
    <dgm:cxn modelId="{44B9B0EB-44B2-4F72-B41C-0E4D47B53063}" type="presParOf" srcId="{D1E02DDD-61D8-4BEE-9F43-72A240518FE3}" destId="{A320012B-2D06-480E-ADCA-CD64CC50DCE2}" srcOrd="2" destOrd="0" presId="urn:microsoft.com/office/officeart/2005/8/layout/orgChart1"/>
    <dgm:cxn modelId="{CF8875F8-5D8B-4305-A218-7FCF5CE99A12}" type="presParOf" srcId="{D1E02DDD-61D8-4BEE-9F43-72A240518FE3}" destId="{2786963A-9378-4DA9-909E-E24BFD131DA3}" srcOrd="3" destOrd="0" presId="urn:microsoft.com/office/officeart/2005/8/layout/orgChart1"/>
    <dgm:cxn modelId="{A7E9E9CE-B3DE-4FEE-ADCF-9A5A6327E891}" type="presParOf" srcId="{2786963A-9378-4DA9-909E-E24BFD131DA3}" destId="{E7ADD53C-B119-4D77-AC74-C89BE1798B76}" srcOrd="0" destOrd="0" presId="urn:microsoft.com/office/officeart/2005/8/layout/orgChart1"/>
    <dgm:cxn modelId="{37945A81-1EEC-4C57-B241-CDA6FE9B5033}" type="presParOf" srcId="{E7ADD53C-B119-4D77-AC74-C89BE1798B76}" destId="{435798A6-9886-4E6C-B202-E4B92F2FB581}" srcOrd="0" destOrd="0" presId="urn:microsoft.com/office/officeart/2005/8/layout/orgChart1"/>
    <dgm:cxn modelId="{A28D603F-8EE9-44BB-BA4C-C9CF1D59E6F9}" type="presParOf" srcId="{E7ADD53C-B119-4D77-AC74-C89BE1798B76}" destId="{B2682EDB-8F07-445C-8B01-DF1799913FF4}" srcOrd="1" destOrd="0" presId="urn:microsoft.com/office/officeart/2005/8/layout/orgChart1"/>
    <dgm:cxn modelId="{F4DF27FE-91C4-4B0E-A959-EC4169DEA6DC}" type="presParOf" srcId="{2786963A-9378-4DA9-909E-E24BFD131DA3}" destId="{0AD4EB15-CD16-493A-930B-3908CCBA29CA}" srcOrd="1" destOrd="0" presId="urn:microsoft.com/office/officeart/2005/8/layout/orgChart1"/>
    <dgm:cxn modelId="{B7253C68-BA03-4815-AD77-49E841A188D8}" type="presParOf" srcId="{2786963A-9378-4DA9-909E-E24BFD131DA3}" destId="{2D8CF125-CDA9-430D-B0D6-2F64804F0AE6}" srcOrd="2" destOrd="0" presId="urn:microsoft.com/office/officeart/2005/8/layout/orgChart1"/>
    <dgm:cxn modelId="{9CEA3FBB-6BF2-4B94-BC12-C5318BB12C98}" type="presParOf" srcId="{D1E02DDD-61D8-4BEE-9F43-72A240518FE3}" destId="{983A3EA8-93FD-4FA8-AB2F-4D3C88DD15FF}" srcOrd="4" destOrd="0" presId="urn:microsoft.com/office/officeart/2005/8/layout/orgChart1"/>
    <dgm:cxn modelId="{4F2F6F8F-0350-48C0-B32E-A0F9D82CA029}" type="presParOf" srcId="{D1E02DDD-61D8-4BEE-9F43-72A240518FE3}" destId="{45303303-6CC2-40F6-A946-27ABD1FF72D1}" srcOrd="5" destOrd="0" presId="urn:microsoft.com/office/officeart/2005/8/layout/orgChart1"/>
    <dgm:cxn modelId="{0EA08A57-96F9-4EC5-8439-3E386009FDE0}" type="presParOf" srcId="{45303303-6CC2-40F6-A946-27ABD1FF72D1}" destId="{C45D7ADF-F659-43D7-9C83-F62B6061CAC4}" srcOrd="0" destOrd="0" presId="urn:microsoft.com/office/officeart/2005/8/layout/orgChart1"/>
    <dgm:cxn modelId="{5842FC86-5C9F-40B7-A0E8-F8D879AF85C2}" type="presParOf" srcId="{C45D7ADF-F659-43D7-9C83-F62B6061CAC4}" destId="{1B301B2C-F275-4F02-BAE4-7B62247233E7}" srcOrd="0" destOrd="0" presId="urn:microsoft.com/office/officeart/2005/8/layout/orgChart1"/>
    <dgm:cxn modelId="{FFF2439D-5A8B-4B79-9C13-A5EA01974DCE}" type="presParOf" srcId="{C45D7ADF-F659-43D7-9C83-F62B6061CAC4}" destId="{2FB7B8C6-5023-43B3-B50D-1944664950B2}" srcOrd="1" destOrd="0" presId="urn:microsoft.com/office/officeart/2005/8/layout/orgChart1"/>
    <dgm:cxn modelId="{9F6EE8BF-4036-4A76-A221-ACAE9AC093AE}" type="presParOf" srcId="{45303303-6CC2-40F6-A946-27ABD1FF72D1}" destId="{E8A44693-B699-4490-AEE2-C8FFF2F3E740}" srcOrd="1" destOrd="0" presId="urn:microsoft.com/office/officeart/2005/8/layout/orgChart1"/>
    <dgm:cxn modelId="{819BBD27-C060-4523-96FC-CFCA142EB22E}" type="presParOf" srcId="{45303303-6CC2-40F6-A946-27ABD1FF72D1}" destId="{015052AB-E283-481E-B405-91B8DCA97BA5}" srcOrd="2" destOrd="0" presId="urn:microsoft.com/office/officeart/2005/8/layout/orgChart1"/>
    <dgm:cxn modelId="{015DA743-F574-4DBF-8E92-198ABD173F0E}" type="presParOf" srcId="{A01D1217-79AE-4751-B049-3CFCF3C08CAF}" destId="{892878BF-9A19-4F47-A709-9C6624F5F1E9}" srcOrd="2" destOrd="0" presId="urn:microsoft.com/office/officeart/2005/8/layout/orgChart1"/>
    <dgm:cxn modelId="{EE48B444-7418-4C72-B52C-C727EFE03497}" type="presParOf" srcId="{F68871A8-DF68-48C1-86B0-1A604802954F}" destId="{FEC0ED13-9B22-4167-8359-DCA7406C1D8A}" srcOrd="2" destOrd="0" presId="urn:microsoft.com/office/officeart/2005/8/layout/orgChart1"/>
    <dgm:cxn modelId="{7F3901F1-87CD-4FEE-B6F1-B3E711C750A7}" type="presParOf" srcId="{F68871A8-DF68-48C1-86B0-1A604802954F}" destId="{23A1FC46-37B5-4ECE-9B80-F1D7F801986E}" srcOrd="3" destOrd="0" presId="urn:microsoft.com/office/officeart/2005/8/layout/orgChart1"/>
    <dgm:cxn modelId="{CDDD0106-2909-4AB3-8345-5BD6C142944C}" type="presParOf" srcId="{23A1FC46-37B5-4ECE-9B80-F1D7F801986E}" destId="{367CC684-D48B-4C11-A56E-5EB4F4576903}" srcOrd="0" destOrd="0" presId="urn:microsoft.com/office/officeart/2005/8/layout/orgChart1"/>
    <dgm:cxn modelId="{AFC0C54B-DAFC-4296-A456-29F6EA0DA648}" type="presParOf" srcId="{367CC684-D48B-4C11-A56E-5EB4F4576903}" destId="{268ECEA5-9A2F-4EF6-9A00-63B6A6B9FA59}" srcOrd="0" destOrd="0" presId="urn:microsoft.com/office/officeart/2005/8/layout/orgChart1"/>
    <dgm:cxn modelId="{81F01D3E-0961-44F6-8DC5-D7D69C2156D1}" type="presParOf" srcId="{367CC684-D48B-4C11-A56E-5EB4F4576903}" destId="{CF19388A-EDFF-4E51-A006-0F2C34F389BF}" srcOrd="1" destOrd="0" presId="urn:microsoft.com/office/officeart/2005/8/layout/orgChart1"/>
    <dgm:cxn modelId="{525B5706-2600-49FE-86D7-D12397BE5915}" type="presParOf" srcId="{23A1FC46-37B5-4ECE-9B80-F1D7F801986E}" destId="{75E07C4B-C9DC-46BE-B554-CEBB8F58C151}" srcOrd="1" destOrd="0" presId="urn:microsoft.com/office/officeart/2005/8/layout/orgChart1"/>
    <dgm:cxn modelId="{840819EA-CB19-41BC-A086-BEA6463BC81B}" type="presParOf" srcId="{75E07C4B-C9DC-46BE-B554-CEBB8F58C151}" destId="{33384DE9-E4EB-4339-A79D-A0FE6ECA6C5C}" srcOrd="0" destOrd="0" presId="urn:microsoft.com/office/officeart/2005/8/layout/orgChart1"/>
    <dgm:cxn modelId="{1513047E-5914-4BD1-855A-87F80345F1D3}" type="presParOf" srcId="{75E07C4B-C9DC-46BE-B554-CEBB8F58C151}" destId="{ADCCC102-DB71-4162-AF92-840F7B0E8214}" srcOrd="1" destOrd="0" presId="urn:microsoft.com/office/officeart/2005/8/layout/orgChart1"/>
    <dgm:cxn modelId="{8935B4EC-C364-41C7-9051-FAB2E8A38BF7}" type="presParOf" srcId="{ADCCC102-DB71-4162-AF92-840F7B0E8214}" destId="{1EB7EBFA-90A1-4BB1-90F4-EBF3E801E279}" srcOrd="0" destOrd="0" presId="urn:microsoft.com/office/officeart/2005/8/layout/orgChart1"/>
    <dgm:cxn modelId="{7B167889-443B-400D-B468-BA4BDB121B03}" type="presParOf" srcId="{1EB7EBFA-90A1-4BB1-90F4-EBF3E801E279}" destId="{37FD1D71-A9EC-4F6C-9855-81732C5F365F}" srcOrd="0" destOrd="0" presId="urn:microsoft.com/office/officeart/2005/8/layout/orgChart1"/>
    <dgm:cxn modelId="{6A60B0DA-509B-4585-80B4-B9FD2B1F2B9F}" type="presParOf" srcId="{1EB7EBFA-90A1-4BB1-90F4-EBF3E801E279}" destId="{6D4E1BF1-E065-45F1-A43D-3F254A2AA85D}" srcOrd="1" destOrd="0" presId="urn:microsoft.com/office/officeart/2005/8/layout/orgChart1"/>
    <dgm:cxn modelId="{750D1E8B-802D-4D82-AA74-D1DE9FAECD50}" type="presParOf" srcId="{ADCCC102-DB71-4162-AF92-840F7B0E8214}" destId="{57009466-D845-4BE1-A5F4-B48C3255F301}" srcOrd="1" destOrd="0" presId="urn:microsoft.com/office/officeart/2005/8/layout/orgChart1"/>
    <dgm:cxn modelId="{A4AC7CEB-E7A9-48C7-AC9B-9AB5F14DD876}" type="presParOf" srcId="{ADCCC102-DB71-4162-AF92-840F7B0E8214}" destId="{873A1734-8236-4410-A503-3620A01D2C58}" srcOrd="2" destOrd="0" presId="urn:microsoft.com/office/officeart/2005/8/layout/orgChart1"/>
    <dgm:cxn modelId="{6FAEE377-E57D-426F-A687-FFA23CBFCA74}" type="presParOf" srcId="{75E07C4B-C9DC-46BE-B554-CEBB8F58C151}" destId="{BC8B641C-14AA-4CB7-8E02-EB4E209A653E}" srcOrd="2" destOrd="0" presId="urn:microsoft.com/office/officeart/2005/8/layout/orgChart1"/>
    <dgm:cxn modelId="{72D157B9-5960-4340-AD30-6008BF7FBF18}" type="presParOf" srcId="{75E07C4B-C9DC-46BE-B554-CEBB8F58C151}" destId="{338A9FBA-6523-409B-B144-560A09BD6BC0}" srcOrd="3" destOrd="0" presId="urn:microsoft.com/office/officeart/2005/8/layout/orgChart1"/>
    <dgm:cxn modelId="{F76EF131-994E-41D8-9BEA-2549CEA2E3F0}" type="presParOf" srcId="{338A9FBA-6523-409B-B144-560A09BD6BC0}" destId="{776F97CF-463D-407C-AED4-8F371D9B9125}" srcOrd="0" destOrd="0" presId="urn:microsoft.com/office/officeart/2005/8/layout/orgChart1"/>
    <dgm:cxn modelId="{9EAC6B46-EFF4-4671-9C5F-1A5834B3CF51}" type="presParOf" srcId="{776F97CF-463D-407C-AED4-8F371D9B9125}" destId="{E5D023AE-B469-4953-A32E-4F074A56D07C}" srcOrd="0" destOrd="0" presId="urn:microsoft.com/office/officeart/2005/8/layout/orgChart1"/>
    <dgm:cxn modelId="{B5D0D232-1C79-4A61-BAEE-C1E2A97CB968}" type="presParOf" srcId="{776F97CF-463D-407C-AED4-8F371D9B9125}" destId="{38D54A2E-7320-4ACA-A2B5-D038ADD03655}" srcOrd="1" destOrd="0" presId="urn:microsoft.com/office/officeart/2005/8/layout/orgChart1"/>
    <dgm:cxn modelId="{C1269CFF-2F4B-4B86-AF9D-65D59EC0CDBB}" type="presParOf" srcId="{338A9FBA-6523-409B-B144-560A09BD6BC0}" destId="{55C11495-89CA-4BDF-9186-E14D76807E05}" srcOrd="1" destOrd="0" presId="urn:microsoft.com/office/officeart/2005/8/layout/orgChart1"/>
    <dgm:cxn modelId="{1D5115D5-2B9F-4E3F-BA0A-B78708180E0B}" type="presParOf" srcId="{338A9FBA-6523-409B-B144-560A09BD6BC0}" destId="{CC345801-0742-48A6-8FA1-1461A21B75B3}" srcOrd="2" destOrd="0" presId="urn:microsoft.com/office/officeart/2005/8/layout/orgChart1"/>
    <dgm:cxn modelId="{8CB21512-0D67-44DB-AA08-CE89F70035F7}" type="presParOf" srcId="{23A1FC46-37B5-4ECE-9B80-F1D7F801986E}" destId="{A8B87EDE-48FD-4E65-8C32-6A0312DA2B71}" srcOrd="2" destOrd="0" presId="urn:microsoft.com/office/officeart/2005/8/layout/orgChart1"/>
    <dgm:cxn modelId="{DF644ECE-C143-422E-A48D-F19007CB9660}" type="presParOf" srcId="{F68871A8-DF68-48C1-86B0-1A604802954F}" destId="{00994A7C-393C-4387-B913-B49D2B993F29}" srcOrd="4" destOrd="0" presId="urn:microsoft.com/office/officeart/2005/8/layout/orgChart1"/>
    <dgm:cxn modelId="{235BB171-6347-4501-8EF7-987CDB7EC71A}" type="presParOf" srcId="{F68871A8-DF68-48C1-86B0-1A604802954F}" destId="{BA33D231-2373-4892-A78B-B0D5DC2936CE}" srcOrd="5" destOrd="0" presId="urn:microsoft.com/office/officeart/2005/8/layout/orgChart1"/>
    <dgm:cxn modelId="{642EE28C-E0B1-4B67-B0B9-6984213E958C}" type="presParOf" srcId="{BA33D231-2373-4892-A78B-B0D5DC2936CE}" destId="{2D3D8971-0405-4836-B7B3-07D42CD6986C}" srcOrd="0" destOrd="0" presId="urn:microsoft.com/office/officeart/2005/8/layout/orgChart1"/>
    <dgm:cxn modelId="{831AB2E0-9C60-4C4F-BE64-8F9E2C3EAE00}" type="presParOf" srcId="{2D3D8971-0405-4836-B7B3-07D42CD6986C}" destId="{65332B50-F2BC-43DA-93A9-4D4E4429466E}" srcOrd="0" destOrd="0" presId="urn:microsoft.com/office/officeart/2005/8/layout/orgChart1"/>
    <dgm:cxn modelId="{71D35AB6-6EC9-4841-A79A-D466C7D46425}" type="presParOf" srcId="{2D3D8971-0405-4836-B7B3-07D42CD6986C}" destId="{6FF32153-1F69-4BBC-AFA1-6730B55CA8C9}" srcOrd="1" destOrd="0" presId="urn:microsoft.com/office/officeart/2005/8/layout/orgChart1"/>
    <dgm:cxn modelId="{B69E7302-B4D8-45C3-89FF-8D4810FA5698}" type="presParOf" srcId="{BA33D231-2373-4892-A78B-B0D5DC2936CE}" destId="{28E72562-3181-4E53-AA5B-27EC4EE61C54}" srcOrd="1" destOrd="0" presId="urn:microsoft.com/office/officeart/2005/8/layout/orgChart1"/>
    <dgm:cxn modelId="{13A1B9CB-9A06-4ADD-8109-07AA029F09E2}" type="presParOf" srcId="{28E72562-3181-4E53-AA5B-27EC4EE61C54}" destId="{C80BA7C5-D1B9-48EF-92C4-19133B50F3FD}" srcOrd="0" destOrd="0" presId="urn:microsoft.com/office/officeart/2005/8/layout/orgChart1"/>
    <dgm:cxn modelId="{A51EB4AE-2677-4AAA-B612-19A597E36393}" type="presParOf" srcId="{28E72562-3181-4E53-AA5B-27EC4EE61C54}" destId="{AB284254-C194-4C39-A43D-7CF23FE91CBF}" srcOrd="1" destOrd="0" presId="urn:microsoft.com/office/officeart/2005/8/layout/orgChart1"/>
    <dgm:cxn modelId="{B7E7DDA2-4E2A-43A1-9416-C649E4F753C0}" type="presParOf" srcId="{AB284254-C194-4C39-A43D-7CF23FE91CBF}" destId="{D4023FB8-9D63-4560-96E6-24F3D1562E8A}" srcOrd="0" destOrd="0" presId="urn:microsoft.com/office/officeart/2005/8/layout/orgChart1"/>
    <dgm:cxn modelId="{65B4AF98-981B-497D-805F-B2FFDDA4730B}" type="presParOf" srcId="{D4023FB8-9D63-4560-96E6-24F3D1562E8A}" destId="{4A77B3F8-FE8B-4B53-B4AA-931931C025B8}" srcOrd="0" destOrd="0" presId="urn:microsoft.com/office/officeart/2005/8/layout/orgChart1"/>
    <dgm:cxn modelId="{5B527906-2B7F-46A3-9596-C0244FEC1A2D}" type="presParOf" srcId="{D4023FB8-9D63-4560-96E6-24F3D1562E8A}" destId="{A97EDB15-1D59-4D83-8E87-81703AF55CB6}" srcOrd="1" destOrd="0" presId="urn:microsoft.com/office/officeart/2005/8/layout/orgChart1"/>
    <dgm:cxn modelId="{8F984A84-0125-456C-8D26-CEB046CC8F5D}" type="presParOf" srcId="{AB284254-C194-4C39-A43D-7CF23FE91CBF}" destId="{E2B7313F-5E87-4139-B013-E6542B88ED03}" srcOrd="1" destOrd="0" presId="urn:microsoft.com/office/officeart/2005/8/layout/orgChart1"/>
    <dgm:cxn modelId="{36AA3017-FC46-434D-9423-969E9A044A85}" type="presParOf" srcId="{AB284254-C194-4C39-A43D-7CF23FE91CBF}" destId="{57A1ABE4-B2A3-4B7E-9D10-DB9EBD682E0F}" srcOrd="2" destOrd="0" presId="urn:microsoft.com/office/officeart/2005/8/layout/orgChart1"/>
    <dgm:cxn modelId="{625F4ADE-634A-4AD9-88E8-30256B3A9990}" type="presParOf" srcId="{28E72562-3181-4E53-AA5B-27EC4EE61C54}" destId="{3124BEBD-77ED-496D-B843-456006A46DAF}" srcOrd="2" destOrd="0" presId="urn:microsoft.com/office/officeart/2005/8/layout/orgChart1"/>
    <dgm:cxn modelId="{B8B31056-9644-4A69-AA0F-DE69C149B0FF}" type="presParOf" srcId="{28E72562-3181-4E53-AA5B-27EC4EE61C54}" destId="{109D6850-C3FB-4566-8C1D-82927378B667}" srcOrd="3" destOrd="0" presId="urn:microsoft.com/office/officeart/2005/8/layout/orgChart1"/>
    <dgm:cxn modelId="{CF78B500-7656-4E0D-B69E-BD2A2CEFCE6F}" type="presParOf" srcId="{109D6850-C3FB-4566-8C1D-82927378B667}" destId="{CE4CD222-AB59-48F2-992B-D244D9B83211}" srcOrd="0" destOrd="0" presId="urn:microsoft.com/office/officeart/2005/8/layout/orgChart1"/>
    <dgm:cxn modelId="{324B96D0-06F3-4206-B6CB-D6DC3FE24E66}" type="presParOf" srcId="{CE4CD222-AB59-48F2-992B-D244D9B83211}" destId="{503B3FDB-C9C9-48BD-9133-D51EC20DE440}" srcOrd="0" destOrd="0" presId="urn:microsoft.com/office/officeart/2005/8/layout/orgChart1"/>
    <dgm:cxn modelId="{DD96CF0D-C203-46C2-8756-F3BDA4290308}" type="presParOf" srcId="{CE4CD222-AB59-48F2-992B-D244D9B83211}" destId="{C9913229-29C4-4C05-B691-0A206A120ACE}" srcOrd="1" destOrd="0" presId="urn:microsoft.com/office/officeart/2005/8/layout/orgChart1"/>
    <dgm:cxn modelId="{83590EA0-9223-4D0A-9C81-2DD665C8E546}" type="presParOf" srcId="{109D6850-C3FB-4566-8C1D-82927378B667}" destId="{7048C063-DE9D-4732-BE6D-7F2D52349803}" srcOrd="1" destOrd="0" presId="urn:microsoft.com/office/officeart/2005/8/layout/orgChart1"/>
    <dgm:cxn modelId="{C435FB1C-5016-45FC-8ADD-E2A1FCBBB1A0}" type="presParOf" srcId="{109D6850-C3FB-4566-8C1D-82927378B667}" destId="{26E10048-FD20-406D-A3D6-16748EEC89A2}" srcOrd="2" destOrd="0" presId="urn:microsoft.com/office/officeart/2005/8/layout/orgChart1"/>
    <dgm:cxn modelId="{E1E7BA19-6C79-4CD3-B7EE-52C45AD9E3EE}" type="presParOf" srcId="{28E72562-3181-4E53-AA5B-27EC4EE61C54}" destId="{0BF90C3D-9684-40EA-A8A5-EC7B284DE3BE}" srcOrd="4" destOrd="0" presId="urn:microsoft.com/office/officeart/2005/8/layout/orgChart1"/>
    <dgm:cxn modelId="{8718F3AE-6822-4BFC-A984-F9E3FF219E2F}" type="presParOf" srcId="{28E72562-3181-4E53-AA5B-27EC4EE61C54}" destId="{6181C03C-2614-4C8B-984F-BDB38A38C923}" srcOrd="5" destOrd="0" presId="urn:microsoft.com/office/officeart/2005/8/layout/orgChart1"/>
    <dgm:cxn modelId="{E9A195AF-0D58-4080-A98D-29AEDE429D37}" type="presParOf" srcId="{6181C03C-2614-4C8B-984F-BDB38A38C923}" destId="{98ADBCB4-6307-4093-97DF-A04C67611D3A}" srcOrd="0" destOrd="0" presId="urn:microsoft.com/office/officeart/2005/8/layout/orgChart1"/>
    <dgm:cxn modelId="{29CA2878-B863-4AA3-B7A9-3C85ECDEE235}" type="presParOf" srcId="{98ADBCB4-6307-4093-97DF-A04C67611D3A}" destId="{E17EF375-2E0D-45FD-AF4D-EE83B13597A6}" srcOrd="0" destOrd="0" presId="urn:microsoft.com/office/officeart/2005/8/layout/orgChart1"/>
    <dgm:cxn modelId="{6CF5A5CF-1991-4F3E-A7CD-17A7BA0F224F}" type="presParOf" srcId="{98ADBCB4-6307-4093-97DF-A04C67611D3A}" destId="{0150C653-3BF7-470D-A9F5-34C0048FBF76}" srcOrd="1" destOrd="0" presId="urn:microsoft.com/office/officeart/2005/8/layout/orgChart1"/>
    <dgm:cxn modelId="{22BF530A-D47E-40EB-B1EC-084FA0B85C28}" type="presParOf" srcId="{6181C03C-2614-4C8B-984F-BDB38A38C923}" destId="{5F271865-5B58-4F1A-8F90-27E377DB6DAF}" srcOrd="1" destOrd="0" presId="urn:microsoft.com/office/officeart/2005/8/layout/orgChart1"/>
    <dgm:cxn modelId="{33A08282-89DE-489D-95F5-3AF88919803C}" type="presParOf" srcId="{6181C03C-2614-4C8B-984F-BDB38A38C923}" destId="{0074D70F-21FC-4739-AB19-6A2361DA82AF}" srcOrd="2" destOrd="0" presId="urn:microsoft.com/office/officeart/2005/8/layout/orgChart1"/>
    <dgm:cxn modelId="{C6971980-876C-4657-AE23-4CD76B315771}" type="presParOf" srcId="{28E72562-3181-4E53-AA5B-27EC4EE61C54}" destId="{76EE965C-EF9A-4445-8C94-B9403447613B}" srcOrd="6" destOrd="0" presId="urn:microsoft.com/office/officeart/2005/8/layout/orgChart1"/>
    <dgm:cxn modelId="{FEE701C7-2BE8-4E2E-AB3D-A443C4E750C5}" type="presParOf" srcId="{28E72562-3181-4E53-AA5B-27EC4EE61C54}" destId="{6765A8EE-CCC3-413A-B58B-6DFAA17D3744}" srcOrd="7" destOrd="0" presId="urn:microsoft.com/office/officeart/2005/8/layout/orgChart1"/>
    <dgm:cxn modelId="{7574DA90-214E-46BD-9100-479E4E1C9D1D}" type="presParOf" srcId="{6765A8EE-CCC3-413A-B58B-6DFAA17D3744}" destId="{19E3A34A-EEE7-44C6-B0EF-941C9ABBE7FC}" srcOrd="0" destOrd="0" presId="urn:microsoft.com/office/officeart/2005/8/layout/orgChart1"/>
    <dgm:cxn modelId="{0746CAD6-6077-4F8A-87FD-60B51A9C27B5}" type="presParOf" srcId="{19E3A34A-EEE7-44C6-B0EF-941C9ABBE7FC}" destId="{B37B5796-67A2-4738-A907-50196E0691C8}" srcOrd="0" destOrd="0" presId="urn:microsoft.com/office/officeart/2005/8/layout/orgChart1"/>
    <dgm:cxn modelId="{5418B43D-C6A4-44EC-895A-E06E44B89EC3}" type="presParOf" srcId="{19E3A34A-EEE7-44C6-B0EF-941C9ABBE7FC}" destId="{F02246FE-2D7C-4099-ABA5-A21D86E482BA}" srcOrd="1" destOrd="0" presId="urn:microsoft.com/office/officeart/2005/8/layout/orgChart1"/>
    <dgm:cxn modelId="{65DEA523-2984-4355-9F04-B868234728D7}" type="presParOf" srcId="{6765A8EE-CCC3-413A-B58B-6DFAA17D3744}" destId="{27259057-32F9-463F-9462-A0BDC54C6235}" srcOrd="1" destOrd="0" presId="urn:microsoft.com/office/officeart/2005/8/layout/orgChart1"/>
    <dgm:cxn modelId="{6DF32C25-4D60-4029-A482-89E7E32F4524}" type="presParOf" srcId="{6765A8EE-CCC3-413A-B58B-6DFAA17D3744}" destId="{9C56BB80-2D88-4F05-BDC9-78B54C44E504}" srcOrd="2" destOrd="0" presId="urn:microsoft.com/office/officeart/2005/8/layout/orgChart1"/>
    <dgm:cxn modelId="{4DF17651-8AA6-468D-BC8E-B08F9B70CFF6}" type="presParOf" srcId="{BA33D231-2373-4892-A78B-B0D5DC2936CE}" destId="{0D4EDDFB-9D68-4123-A639-20E6AF1548AC}" srcOrd="2" destOrd="0" presId="urn:microsoft.com/office/officeart/2005/8/layout/orgChart1"/>
    <dgm:cxn modelId="{6A09EB4A-A90E-4660-84FE-D54AA6E02D8A}" type="presParOf" srcId="{F68871A8-DF68-48C1-86B0-1A604802954F}" destId="{3D14A280-3987-4161-A8B7-69A5AE8C95BC}" srcOrd="6" destOrd="0" presId="urn:microsoft.com/office/officeart/2005/8/layout/orgChart1"/>
    <dgm:cxn modelId="{211AB1C8-3174-45FA-993C-46A912642C2B}" type="presParOf" srcId="{F68871A8-DF68-48C1-86B0-1A604802954F}" destId="{DC388400-D17F-49C1-8FAF-CCC9B4C98143}" srcOrd="7" destOrd="0" presId="urn:microsoft.com/office/officeart/2005/8/layout/orgChart1"/>
    <dgm:cxn modelId="{971E26D7-5C93-44F2-9140-6605DEB74C33}" type="presParOf" srcId="{DC388400-D17F-49C1-8FAF-CCC9B4C98143}" destId="{246F09D9-DED3-4DA2-9EA9-E8AEE4D45EB5}" srcOrd="0" destOrd="0" presId="urn:microsoft.com/office/officeart/2005/8/layout/orgChart1"/>
    <dgm:cxn modelId="{0DC3710F-1FF8-4EC1-8718-F75953DC9BCB}" type="presParOf" srcId="{246F09D9-DED3-4DA2-9EA9-E8AEE4D45EB5}" destId="{5C1325B1-02F2-43AD-BFE9-AB2992B9B251}" srcOrd="0" destOrd="0" presId="urn:microsoft.com/office/officeart/2005/8/layout/orgChart1"/>
    <dgm:cxn modelId="{3EEF7329-E9AA-4F64-A1F7-2401763FA6B9}" type="presParOf" srcId="{246F09D9-DED3-4DA2-9EA9-E8AEE4D45EB5}" destId="{4E6018C6-06AC-4FEB-8F16-196243515C60}" srcOrd="1" destOrd="0" presId="urn:microsoft.com/office/officeart/2005/8/layout/orgChart1"/>
    <dgm:cxn modelId="{674C1087-DBCA-46A1-A336-E7DA3D119CF9}" type="presParOf" srcId="{DC388400-D17F-49C1-8FAF-CCC9B4C98143}" destId="{A751B2AC-EDCC-4D6A-BD51-E0DF5E4839EA}" srcOrd="1" destOrd="0" presId="urn:microsoft.com/office/officeart/2005/8/layout/orgChart1"/>
    <dgm:cxn modelId="{F7D69957-B0CC-4CC7-90F1-EFA6806D5F0F}" type="presParOf" srcId="{A751B2AC-EDCC-4D6A-BD51-E0DF5E4839EA}" destId="{59C0C56D-AEFD-4110-9C74-C47E45D053CE}" srcOrd="0" destOrd="0" presId="urn:microsoft.com/office/officeart/2005/8/layout/orgChart1"/>
    <dgm:cxn modelId="{81C47846-1845-4AC7-B273-859FC7B87277}" type="presParOf" srcId="{A751B2AC-EDCC-4D6A-BD51-E0DF5E4839EA}" destId="{2CA6361D-0D48-4CD2-8719-8B199193345F}" srcOrd="1" destOrd="0" presId="urn:microsoft.com/office/officeart/2005/8/layout/orgChart1"/>
    <dgm:cxn modelId="{682A1E63-5B41-41BE-9768-DD4A7A4B7E1F}" type="presParOf" srcId="{2CA6361D-0D48-4CD2-8719-8B199193345F}" destId="{55DDC10A-2D97-43E8-80B1-3952EA4817DB}" srcOrd="0" destOrd="0" presId="urn:microsoft.com/office/officeart/2005/8/layout/orgChart1"/>
    <dgm:cxn modelId="{8C42ED51-DD0A-4B52-AE4E-934951BF88A8}" type="presParOf" srcId="{55DDC10A-2D97-43E8-80B1-3952EA4817DB}" destId="{A6917386-51C7-4E5B-9159-0546DC289B9E}" srcOrd="0" destOrd="0" presId="urn:microsoft.com/office/officeart/2005/8/layout/orgChart1"/>
    <dgm:cxn modelId="{3E7B5F6A-2113-4633-95CE-9CC0B1DC2340}" type="presParOf" srcId="{55DDC10A-2D97-43E8-80B1-3952EA4817DB}" destId="{36B4D31D-6306-4240-AC99-66DCA7E5F5E6}" srcOrd="1" destOrd="0" presId="urn:microsoft.com/office/officeart/2005/8/layout/orgChart1"/>
    <dgm:cxn modelId="{185879E4-A56A-4400-BE64-872FD12B13B9}" type="presParOf" srcId="{2CA6361D-0D48-4CD2-8719-8B199193345F}" destId="{87AC27EB-8A2A-43C2-8290-AA3052D0176A}" srcOrd="1" destOrd="0" presId="urn:microsoft.com/office/officeart/2005/8/layout/orgChart1"/>
    <dgm:cxn modelId="{638389CA-AED5-44E8-95F7-C0C7CD7614F4}" type="presParOf" srcId="{2CA6361D-0D48-4CD2-8719-8B199193345F}" destId="{7382EEAB-A46D-498E-B8EA-B24AF9C83247}" srcOrd="2" destOrd="0" presId="urn:microsoft.com/office/officeart/2005/8/layout/orgChart1"/>
    <dgm:cxn modelId="{3B460A91-F21F-4324-84EE-BCE2B73073A2}" type="presParOf" srcId="{A751B2AC-EDCC-4D6A-BD51-E0DF5E4839EA}" destId="{833737E0-FCBC-437B-898F-88919FAD1A40}" srcOrd="2" destOrd="0" presId="urn:microsoft.com/office/officeart/2005/8/layout/orgChart1"/>
    <dgm:cxn modelId="{1311F155-ECD2-4264-BC3A-6BA8F6E05AAF}" type="presParOf" srcId="{A751B2AC-EDCC-4D6A-BD51-E0DF5E4839EA}" destId="{C479A336-D9E6-4BA5-972B-44E079161EED}" srcOrd="3" destOrd="0" presId="urn:microsoft.com/office/officeart/2005/8/layout/orgChart1"/>
    <dgm:cxn modelId="{A33FAECF-F2E7-4981-B6E1-6D5C492CC6D6}" type="presParOf" srcId="{C479A336-D9E6-4BA5-972B-44E079161EED}" destId="{1AC24573-A877-466E-BFB1-9C290A6CEBDE}" srcOrd="0" destOrd="0" presId="urn:microsoft.com/office/officeart/2005/8/layout/orgChart1"/>
    <dgm:cxn modelId="{0306DA9D-71EA-41E3-B050-704D0BAAF1FA}" type="presParOf" srcId="{1AC24573-A877-466E-BFB1-9C290A6CEBDE}" destId="{F2E82BD3-7F1B-47C0-BCC0-30580745486E}" srcOrd="0" destOrd="0" presId="urn:microsoft.com/office/officeart/2005/8/layout/orgChart1"/>
    <dgm:cxn modelId="{5B7F6621-2DB7-4B28-AEB3-7B2A3DABC071}" type="presParOf" srcId="{1AC24573-A877-466E-BFB1-9C290A6CEBDE}" destId="{3650E1D2-2179-4C20-9591-253078059D80}" srcOrd="1" destOrd="0" presId="urn:microsoft.com/office/officeart/2005/8/layout/orgChart1"/>
    <dgm:cxn modelId="{EFC5BF31-E72B-4BC7-ADBF-F18B85E4BEE7}" type="presParOf" srcId="{C479A336-D9E6-4BA5-972B-44E079161EED}" destId="{738914DF-33C9-4407-9632-0DA77059CD82}" srcOrd="1" destOrd="0" presId="urn:microsoft.com/office/officeart/2005/8/layout/orgChart1"/>
    <dgm:cxn modelId="{DB085DDD-230C-4827-B79F-758BE949D1F6}" type="presParOf" srcId="{C479A336-D9E6-4BA5-972B-44E079161EED}" destId="{2215BA3D-0B33-4F2C-81BF-DECDFF1CA925}" srcOrd="2" destOrd="0" presId="urn:microsoft.com/office/officeart/2005/8/layout/orgChart1"/>
    <dgm:cxn modelId="{ADFC18E1-E9B9-4E01-9C67-A7B0055691B7}" type="presParOf" srcId="{A751B2AC-EDCC-4D6A-BD51-E0DF5E4839EA}" destId="{7167B51E-A4D9-4599-B399-35E574392767}" srcOrd="4" destOrd="0" presId="urn:microsoft.com/office/officeart/2005/8/layout/orgChart1"/>
    <dgm:cxn modelId="{C53F1EA9-9E5A-471F-A412-B71CBBD5CDCA}" type="presParOf" srcId="{A751B2AC-EDCC-4D6A-BD51-E0DF5E4839EA}" destId="{52B6F19C-1772-443E-875D-FF541F5E8CE1}" srcOrd="5" destOrd="0" presId="urn:microsoft.com/office/officeart/2005/8/layout/orgChart1"/>
    <dgm:cxn modelId="{FC821C87-928F-44DE-B788-4124181AA6F9}" type="presParOf" srcId="{52B6F19C-1772-443E-875D-FF541F5E8CE1}" destId="{041A0B0E-BC6E-446E-9EF7-A5B439D257A6}" srcOrd="0" destOrd="0" presId="urn:microsoft.com/office/officeart/2005/8/layout/orgChart1"/>
    <dgm:cxn modelId="{DCAD3BE1-842D-4E7A-A7EB-060ED3EC3919}" type="presParOf" srcId="{041A0B0E-BC6E-446E-9EF7-A5B439D257A6}" destId="{8FC5C0FB-B300-4BD4-AAA8-FFC22F076ACB}" srcOrd="0" destOrd="0" presId="urn:microsoft.com/office/officeart/2005/8/layout/orgChart1"/>
    <dgm:cxn modelId="{99286019-7A36-43CA-A46D-F0FDC4D08FA1}" type="presParOf" srcId="{041A0B0E-BC6E-446E-9EF7-A5B439D257A6}" destId="{B097DA50-97DF-41F3-8DC1-C247B2286144}" srcOrd="1" destOrd="0" presId="urn:microsoft.com/office/officeart/2005/8/layout/orgChart1"/>
    <dgm:cxn modelId="{8C12FC64-C06B-4779-ACE1-0AF4CA4A1005}" type="presParOf" srcId="{52B6F19C-1772-443E-875D-FF541F5E8CE1}" destId="{6DA1A4D8-FD68-43DA-A29D-989155A1A679}" srcOrd="1" destOrd="0" presId="urn:microsoft.com/office/officeart/2005/8/layout/orgChart1"/>
    <dgm:cxn modelId="{2F0667E9-ECD6-403B-B225-F9DD3264A074}" type="presParOf" srcId="{52B6F19C-1772-443E-875D-FF541F5E8CE1}" destId="{9B7C030D-73AC-45B7-9793-5551112EA1D7}" srcOrd="2" destOrd="0" presId="urn:microsoft.com/office/officeart/2005/8/layout/orgChart1"/>
    <dgm:cxn modelId="{908E3F3D-E362-412F-ADEB-44D6E8DBE332}" type="presParOf" srcId="{DC388400-D17F-49C1-8FAF-CCC9B4C98143}" destId="{54313597-79CC-45A2-AA39-05380EE71FF5}" srcOrd="2" destOrd="0" presId="urn:microsoft.com/office/officeart/2005/8/layout/orgChart1"/>
    <dgm:cxn modelId="{BC81594E-7263-4CBF-A3DA-2D7721587B1B}" type="presParOf" srcId="{F68871A8-DF68-48C1-86B0-1A604802954F}" destId="{1BDC16F0-8798-4596-872C-13A48A14E2D5}" srcOrd="8" destOrd="0" presId="urn:microsoft.com/office/officeart/2005/8/layout/orgChart1"/>
    <dgm:cxn modelId="{B3988E30-3C33-4253-87C7-24EED8B9D970}" type="presParOf" srcId="{F68871A8-DF68-48C1-86B0-1A604802954F}" destId="{77728BCC-E173-4862-89B6-3153C3B1AEEA}" srcOrd="9" destOrd="0" presId="urn:microsoft.com/office/officeart/2005/8/layout/orgChart1"/>
    <dgm:cxn modelId="{D2A7F241-9487-4C10-A462-3C06E03F39D6}" type="presParOf" srcId="{77728BCC-E173-4862-89B6-3153C3B1AEEA}" destId="{05D7D410-DF7F-4BCE-9587-363FF6BB946E}" srcOrd="0" destOrd="0" presId="urn:microsoft.com/office/officeart/2005/8/layout/orgChart1"/>
    <dgm:cxn modelId="{3FBEB283-F068-4F62-BB00-350AF1CC6C76}" type="presParOf" srcId="{05D7D410-DF7F-4BCE-9587-363FF6BB946E}" destId="{FC98FC6D-3B2C-4D69-B8D2-6CBA3496E052}" srcOrd="0" destOrd="0" presId="urn:microsoft.com/office/officeart/2005/8/layout/orgChart1"/>
    <dgm:cxn modelId="{62451CEC-680C-4C43-B9E0-54F86EA04187}" type="presParOf" srcId="{05D7D410-DF7F-4BCE-9587-363FF6BB946E}" destId="{B6457AC9-F092-4159-A89A-6074984F3B8D}" srcOrd="1" destOrd="0" presId="urn:microsoft.com/office/officeart/2005/8/layout/orgChart1"/>
    <dgm:cxn modelId="{C8FA9350-6CD9-4FF0-8E4B-F74AAA286920}" type="presParOf" srcId="{77728BCC-E173-4862-89B6-3153C3B1AEEA}" destId="{20C21E23-F391-45D6-83F6-CFF6F9F35CFD}" srcOrd="1" destOrd="0" presId="urn:microsoft.com/office/officeart/2005/8/layout/orgChart1"/>
    <dgm:cxn modelId="{C620438E-DA5A-40C4-A98A-E4FA539C8A5B}" type="presParOf" srcId="{20C21E23-F391-45D6-83F6-CFF6F9F35CFD}" destId="{BEB7CA7F-CE81-4497-BE79-BF54EB38DC48}" srcOrd="0" destOrd="0" presId="urn:microsoft.com/office/officeart/2005/8/layout/orgChart1"/>
    <dgm:cxn modelId="{BF99E060-6D6B-415D-A09E-F29CFC3A9653}" type="presParOf" srcId="{20C21E23-F391-45D6-83F6-CFF6F9F35CFD}" destId="{FCACD1CA-C83A-4CFF-A63B-5B8A8909EDF9}" srcOrd="1" destOrd="0" presId="urn:microsoft.com/office/officeart/2005/8/layout/orgChart1"/>
    <dgm:cxn modelId="{03CDF7F8-91D5-4BC2-86E0-797A5363D295}" type="presParOf" srcId="{FCACD1CA-C83A-4CFF-A63B-5B8A8909EDF9}" destId="{C852BE3A-B980-41AD-A7F3-CBBD227D8491}" srcOrd="0" destOrd="0" presId="urn:microsoft.com/office/officeart/2005/8/layout/orgChart1"/>
    <dgm:cxn modelId="{DB997077-F23B-4646-A648-97BE61E1B4A9}" type="presParOf" srcId="{C852BE3A-B980-41AD-A7F3-CBBD227D8491}" destId="{D871CD21-E2D5-40BC-AED0-91EC2A59BD4F}" srcOrd="0" destOrd="0" presId="urn:microsoft.com/office/officeart/2005/8/layout/orgChart1"/>
    <dgm:cxn modelId="{3B58E021-3155-4A4C-B1AD-9B45FB3D48C0}" type="presParOf" srcId="{C852BE3A-B980-41AD-A7F3-CBBD227D8491}" destId="{0D094E0B-6821-47E7-8F11-CBEE1C41C6E6}" srcOrd="1" destOrd="0" presId="urn:microsoft.com/office/officeart/2005/8/layout/orgChart1"/>
    <dgm:cxn modelId="{1EAE19F4-DE62-4716-BC62-68483D321FEA}" type="presParOf" srcId="{FCACD1CA-C83A-4CFF-A63B-5B8A8909EDF9}" destId="{117F7482-2D35-4FD8-B784-8EA11DB2724E}" srcOrd="1" destOrd="0" presId="urn:microsoft.com/office/officeart/2005/8/layout/orgChart1"/>
    <dgm:cxn modelId="{F3DD20B5-949B-4E12-9B4A-398B4BE29868}" type="presParOf" srcId="{FCACD1CA-C83A-4CFF-A63B-5B8A8909EDF9}" destId="{1AE53A55-D888-469E-BE11-16660084C26F}" srcOrd="2" destOrd="0" presId="urn:microsoft.com/office/officeart/2005/8/layout/orgChart1"/>
    <dgm:cxn modelId="{F890E90B-4B15-4542-B382-966626F5D4F8}" type="presParOf" srcId="{20C21E23-F391-45D6-83F6-CFF6F9F35CFD}" destId="{45188DAE-AA66-4C00-A933-8B1DB742A554}" srcOrd="2" destOrd="0" presId="urn:microsoft.com/office/officeart/2005/8/layout/orgChart1"/>
    <dgm:cxn modelId="{1FB2F252-95A1-413C-BF96-F17B4AF698B2}" type="presParOf" srcId="{20C21E23-F391-45D6-83F6-CFF6F9F35CFD}" destId="{9F59DDD5-449E-4E38-9EB4-533FD0FAA85D}" srcOrd="3" destOrd="0" presId="urn:microsoft.com/office/officeart/2005/8/layout/orgChart1"/>
    <dgm:cxn modelId="{288CB266-43AD-4A4E-AAAD-C29B3D2CE95B}" type="presParOf" srcId="{9F59DDD5-449E-4E38-9EB4-533FD0FAA85D}" destId="{FC348AD1-11FD-4BD1-84B5-0957E9962BF5}" srcOrd="0" destOrd="0" presId="urn:microsoft.com/office/officeart/2005/8/layout/orgChart1"/>
    <dgm:cxn modelId="{971625E1-F69F-4010-89CE-E9864ED81AE5}" type="presParOf" srcId="{FC348AD1-11FD-4BD1-84B5-0957E9962BF5}" destId="{B50A4DA2-397A-4817-91CC-FC4D9281ED0D}" srcOrd="0" destOrd="0" presId="urn:microsoft.com/office/officeart/2005/8/layout/orgChart1"/>
    <dgm:cxn modelId="{32A4414A-E48F-4B32-A6F6-51250CB8A293}" type="presParOf" srcId="{FC348AD1-11FD-4BD1-84B5-0957E9962BF5}" destId="{D522D58E-B089-42F9-828C-FE0F4499D600}" srcOrd="1" destOrd="0" presId="urn:microsoft.com/office/officeart/2005/8/layout/orgChart1"/>
    <dgm:cxn modelId="{EFE4C202-76EB-4EF7-8532-8D15F7A2E8A5}" type="presParOf" srcId="{9F59DDD5-449E-4E38-9EB4-533FD0FAA85D}" destId="{1C026201-EAF6-4323-B45E-BD4726EFC1E6}" srcOrd="1" destOrd="0" presId="urn:microsoft.com/office/officeart/2005/8/layout/orgChart1"/>
    <dgm:cxn modelId="{BB671249-CACF-4A82-909A-338553989599}" type="presParOf" srcId="{9F59DDD5-449E-4E38-9EB4-533FD0FAA85D}" destId="{4922379E-E959-42E6-A572-4A419B9FA600}" srcOrd="2" destOrd="0" presId="urn:microsoft.com/office/officeart/2005/8/layout/orgChart1"/>
    <dgm:cxn modelId="{DEE781B7-EF0B-41D6-8A95-E7BE37CCFDBC}" type="presParOf" srcId="{77728BCC-E173-4862-89B6-3153C3B1AEEA}" destId="{F37A2BCC-1346-4B0F-84B9-DEB4CD614BA5}" srcOrd="2" destOrd="0" presId="urn:microsoft.com/office/officeart/2005/8/layout/orgChart1"/>
    <dgm:cxn modelId="{331757B1-FA69-4AB0-AC35-1FD6F0C7CA03}" type="presParOf" srcId="{F68871A8-DF68-48C1-86B0-1A604802954F}" destId="{21290180-284E-4DDD-AA44-AEE6E82CF6B5}" srcOrd="10" destOrd="0" presId="urn:microsoft.com/office/officeart/2005/8/layout/orgChart1"/>
    <dgm:cxn modelId="{4332B3E5-7BAD-457A-9E79-AA37562993E6}" type="presParOf" srcId="{F68871A8-DF68-48C1-86B0-1A604802954F}" destId="{4A10A25B-B70E-4609-806A-E94F630B33EC}" srcOrd="11" destOrd="0" presId="urn:microsoft.com/office/officeart/2005/8/layout/orgChart1"/>
    <dgm:cxn modelId="{8DD21496-778B-43D8-BB5F-36BB1DA122FF}" type="presParOf" srcId="{4A10A25B-B70E-4609-806A-E94F630B33EC}" destId="{3270609E-625A-4D4C-B7B2-70A7D31E8714}" srcOrd="0" destOrd="0" presId="urn:microsoft.com/office/officeart/2005/8/layout/orgChart1"/>
    <dgm:cxn modelId="{DAD309C6-7E46-4C17-95F2-10549941BA0C}" type="presParOf" srcId="{3270609E-625A-4D4C-B7B2-70A7D31E8714}" destId="{8A299130-CD6D-4ED4-93D6-485FCC20E07B}" srcOrd="0" destOrd="0" presId="urn:microsoft.com/office/officeart/2005/8/layout/orgChart1"/>
    <dgm:cxn modelId="{72B64F7D-F8A8-4DD2-B4B3-0554A9A2A9D2}" type="presParOf" srcId="{3270609E-625A-4D4C-B7B2-70A7D31E8714}" destId="{60EAFC60-EF8C-4B09-8C3C-A69EF9A20433}" srcOrd="1" destOrd="0" presId="urn:microsoft.com/office/officeart/2005/8/layout/orgChart1"/>
    <dgm:cxn modelId="{72AEB8DE-2DF6-4BD4-B45A-B451B8E95429}" type="presParOf" srcId="{4A10A25B-B70E-4609-806A-E94F630B33EC}" destId="{52C66E92-E173-4C2B-9576-4CC7B2196D9B}" srcOrd="1" destOrd="0" presId="urn:microsoft.com/office/officeart/2005/8/layout/orgChart1"/>
    <dgm:cxn modelId="{175E5A39-0CDD-4CD7-9277-452B2A3B28B2}" type="presParOf" srcId="{52C66E92-E173-4C2B-9576-4CC7B2196D9B}" destId="{C7D659A4-E2C7-4BBD-9732-F329B5D4FFE0}" srcOrd="0" destOrd="0" presId="urn:microsoft.com/office/officeart/2005/8/layout/orgChart1"/>
    <dgm:cxn modelId="{46D5AF1E-CD22-4657-999A-3763419431DB}" type="presParOf" srcId="{52C66E92-E173-4C2B-9576-4CC7B2196D9B}" destId="{E0306731-7316-4961-83D4-9464F9F86E10}" srcOrd="1" destOrd="0" presId="urn:microsoft.com/office/officeart/2005/8/layout/orgChart1"/>
    <dgm:cxn modelId="{74D10F6C-966D-458F-AE8E-A6300BE6F120}" type="presParOf" srcId="{E0306731-7316-4961-83D4-9464F9F86E10}" destId="{D9C86AE8-5A9E-4BB4-AA84-58B0C0987D97}" srcOrd="0" destOrd="0" presId="urn:microsoft.com/office/officeart/2005/8/layout/orgChart1"/>
    <dgm:cxn modelId="{989B5818-817E-4692-989E-6FFA8CC589D3}" type="presParOf" srcId="{D9C86AE8-5A9E-4BB4-AA84-58B0C0987D97}" destId="{54583A94-5D4F-4865-AF1D-9C14034449D7}" srcOrd="0" destOrd="0" presId="urn:microsoft.com/office/officeart/2005/8/layout/orgChart1"/>
    <dgm:cxn modelId="{21AC23A0-C93E-46AB-B825-F3296F74CAD6}" type="presParOf" srcId="{D9C86AE8-5A9E-4BB4-AA84-58B0C0987D97}" destId="{B4632D5F-BCBC-44A0-90AC-6B7E57BE7B05}" srcOrd="1" destOrd="0" presId="urn:microsoft.com/office/officeart/2005/8/layout/orgChart1"/>
    <dgm:cxn modelId="{8C3983AA-708C-429B-B868-F8EEEE44C08D}" type="presParOf" srcId="{E0306731-7316-4961-83D4-9464F9F86E10}" destId="{4C36452D-DD48-46DE-B7B0-70483A867ED8}" srcOrd="1" destOrd="0" presId="urn:microsoft.com/office/officeart/2005/8/layout/orgChart1"/>
    <dgm:cxn modelId="{E1734527-389A-427F-9E04-27777B7DA989}" type="presParOf" srcId="{E0306731-7316-4961-83D4-9464F9F86E10}" destId="{DA347365-C106-4215-97B8-965DB191664C}" srcOrd="2" destOrd="0" presId="urn:microsoft.com/office/officeart/2005/8/layout/orgChart1"/>
    <dgm:cxn modelId="{849C1C54-5439-400B-B092-05E0CEFF04AE}" type="presParOf" srcId="{52C66E92-E173-4C2B-9576-4CC7B2196D9B}" destId="{24FE16F5-3D32-47A3-BCB8-A1FC16E0A72E}" srcOrd="2" destOrd="0" presId="urn:microsoft.com/office/officeart/2005/8/layout/orgChart1"/>
    <dgm:cxn modelId="{F1B50E6F-890D-49BB-BCFF-A07075CE9B0E}" type="presParOf" srcId="{52C66E92-E173-4C2B-9576-4CC7B2196D9B}" destId="{62A715A4-2F23-4ABF-B069-A45217D8C3B6}" srcOrd="3" destOrd="0" presId="urn:microsoft.com/office/officeart/2005/8/layout/orgChart1"/>
    <dgm:cxn modelId="{A34F17D0-8348-47B0-9833-1C22E1202BB5}" type="presParOf" srcId="{62A715A4-2F23-4ABF-B069-A45217D8C3B6}" destId="{C44F0CDE-19A1-472A-BF68-FA8024E16DFB}" srcOrd="0" destOrd="0" presId="urn:microsoft.com/office/officeart/2005/8/layout/orgChart1"/>
    <dgm:cxn modelId="{1552FD95-B07D-456A-8622-018FD0F29F8F}" type="presParOf" srcId="{C44F0CDE-19A1-472A-BF68-FA8024E16DFB}" destId="{39FAC1D0-9F9B-4A4C-A33F-141A0EB692C7}" srcOrd="0" destOrd="0" presId="urn:microsoft.com/office/officeart/2005/8/layout/orgChart1"/>
    <dgm:cxn modelId="{A0C18AE0-AF0E-479D-8A43-7C1B0B71861D}" type="presParOf" srcId="{C44F0CDE-19A1-472A-BF68-FA8024E16DFB}" destId="{0E8065BC-2D0E-4260-A570-5BEBAC0B70A6}" srcOrd="1" destOrd="0" presId="urn:microsoft.com/office/officeart/2005/8/layout/orgChart1"/>
    <dgm:cxn modelId="{449A8997-C0DF-4161-B1AF-5A5B3C99041A}" type="presParOf" srcId="{62A715A4-2F23-4ABF-B069-A45217D8C3B6}" destId="{487DC670-6F2E-4BBF-B966-E45548BCD87C}" srcOrd="1" destOrd="0" presId="urn:microsoft.com/office/officeart/2005/8/layout/orgChart1"/>
    <dgm:cxn modelId="{7FE28882-060E-409D-A3E6-F53D902E655D}" type="presParOf" srcId="{62A715A4-2F23-4ABF-B069-A45217D8C3B6}" destId="{7FF17497-652B-4F4F-BB1F-472AA88A7FD1}" srcOrd="2" destOrd="0" presId="urn:microsoft.com/office/officeart/2005/8/layout/orgChart1"/>
    <dgm:cxn modelId="{6F4B2D93-4BA9-4B87-B0F1-D6C4C7BE8D97}" type="presParOf" srcId="{4A10A25B-B70E-4609-806A-E94F630B33EC}" destId="{BB49633C-DA2A-4B4A-BD6B-11B807E63FB1}" srcOrd="2" destOrd="0" presId="urn:microsoft.com/office/officeart/2005/8/layout/orgChart1"/>
    <dgm:cxn modelId="{A9B16217-B551-4D95-8FF4-D0D51AF3C0F7}" type="presParOf" srcId="{3A1E87FD-F1D0-435F-9E8E-0E129627D130}" destId="{8058D9F2-D6A0-4A86-AF01-F08240F405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E16F5-3D32-47A3-BCB8-A1FC16E0A72E}">
      <dsp:nvSpPr>
        <dsp:cNvPr id="0" name=""/>
        <dsp:cNvSpPr/>
      </dsp:nvSpPr>
      <dsp:spPr>
        <a:xfrm>
          <a:off x="10267838" y="2068980"/>
          <a:ext cx="250310" cy="1952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420"/>
              </a:lnTo>
              <a:lnTo>
                <a:pt x="250310" y="19524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659A4-E2C7-4BBD-9732-F329B5D4FFE0}">
      <dsp:nvSpPr>
        <dsp:cNvPr id="0" name=""/>
        <dsp:cNvSpPr/>
      </dsp:nvSpPr>
      <dsp:spPr>
        <a:xfrm>
          <a:off x="10267838" y="2068980"/>
          <a:ext cx="250310" cy="76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618"/>
              </a:lnTo>
              <a:lnTo>
                <a:pt x="250310" y="76761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90180-284E-4DDD-AA44-AEE6E82CF6B5}">
      <dsp:nvSpPr>
        <dsp:cNvPr id="0" name=""/>
        <dsp:cNvSpPr/>
      </dsp:nvSpPr>
      <dsp:spPr>
        <a:xfrm>
          <a:off x="5887408" y="884178"/>
          <a:ext cx="5047924" cy="350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7"/>
              </a:lnTo>
              <a:lnTo>
                <a:pt x="5047924" y="175217"/>
              </a:lnTo>
              <a:lnTo>
                <a:pt x="5047924" y="35043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8DAE-AA66-4C00-A933-8B1DB742A554}">
      <dsp:nvSpPr>
        <dsp:cNvPr id="0" name=""/>
        <dsp:cNvSpPr/>
      </dsp:nvSpPr>
      <dsp:spPr>
        <a:xfrm>
          <a:off x="8248668" y="2068980"/>
          <a:ext cx="250310" cy="1952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420"/>
              </a:lnTo>
              <a:lnTo>
                <a:pt x="250310" y="19524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7CA7F-CE81-4497-BE79-BF54EB38DC48}">
      <dsp:nvSpPr>
        <dsp:cNvPr id="0" name=""/>
        <dsp:cNvSpPr/>
      </dsp:nvSpPr>
      <dsp:spPr>
        <a:xfrm>
          <a:off x="8248668" y="2068980"/>
          <a:ext cx="250310" cy="76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618"/>
              </a:lnTo>
              <a:lnTo>
                <a:pt x="250310" y="76761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C16F0-8798-4596-872C-13A48A14E2D5}">
      <dsp:nvSpPr>
        <dsp:cNvPr id="0" name=""/>
        <dsp:cNvSpPr/>
      </dsp:nvSpPr>
      <dsp:spPr>
        <a:xfrm>
          <a:off x="5887408" y="884178"/>
          <a:ext cx="3028754" cy="350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7"/>
              </a:lnTo>
              <a:lnTo>
                <a:pt x="3028754" y="175217"/>
              </a:lnTo>
              <a:lnTo>
                <a:pt x="3028754" y="35043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7B51E-A4D9-4599-B399-35E574392767}">
      <dsp:nvSpPr>
        <dsp:cNvPr id="0" name=""/>
        <dsp:cNvSpPr/>
      </dsp:nvSpPr>
      <dsp:spPr>
        <a:xfrm>
          <a:off x="6229498" y="2068980"/>
          <a:ext cx="250310" cy="3137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7222"/>
              </a:lnTo>
              <a:lnTo>
                <a:pt x="250310" y="313722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737E0-FCBC-437B-898F-88919FAD1A40}">
      <dsp:nvSpPr>
        <dsp:cNvPr id="0" name=""/>
        <dsp:cNvSpPr/>
      </dsp:nvSpPr>
      <dsp:spPr>
        <a:xfrm>
          <a:off x="6229498" y="2068980"/>
          <a:ext cx="250310" cy="1952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420"/>
              </a:lnTo>
              <a:lnTo>
                <a:pt x="250310" y="19524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0C56D-AEFD-4110-9C74-C47E45D053CE}">
      <dsp:nvSpPr>
        <dsp:cNvPr id="0" name=""/>
        <dsp:cNvSpPr/>
      </dsp:nvSpPr>
      <dsp:spPr>
        <a:xfrm>
          <a:off x="6229498" y="2068980"/>
          <a:ext cx="250310" cy="76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618"/>
              </a:lnTo>
              <a:lnTo>
                <a:pt x="250310" y="76761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4A280-3987-4161-A8B7-69A5AE8C95BC}">
      <dsp:nvSpPr>
        <dsp:cNvPr id="0" name=""/>
        <dsp:cNvSpPr/>
      </dsp:nvSpPr>
      <dsp:spPr>
        <a:xfrm>
          <a:off x="5887408" y="884178"/>
          <a:ext cx="1009584" cy="350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7"/>
              </a:lnTo>
              <a:lnTo>
                <a:pt x="1009584" y="175217"/>
              </a:lnTo>
              <a:lnTo>
                <a:pt x="1009584" y="35043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E965C-EF9A-4445-8C94-B9403447613B}">
      <dsp:nvSpPr>
        <dsp:cNvPr id="0" name=""/>
        <dsp:cNvSpPr/>
      </dsp:nvSpPr>
      <dsp:spPr>
        <a:xfrm>
          <a:off x="4210329" y="2068980"/>
          <a:ext cx="250310" cy="4322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2024"/>
              </a:lnTo>
              <a:lnTo>
                <a:pt x="250310" y="432202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0C3D-9684-40EA-A8A5-EC7B284DE3BE}">
      <dsp:nvSpPr>
        <dsp:cNvPr id="0" name=""/>
        <dsp:cNvSpPr/>
      </dsp:nvSpPr>
      <dsp:spPr>
        <a:xfrm>
          <a:off x="4210329" y="2068980"/>
          <a:ext cx="250310" cy="3137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7222"/>
              </a:lnTo>
              <a:lnTo>
                <a:pt x="250310" y="313722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4BEBD-77ED-496D-B843-456006A46DAF}">
      <dsp:nvSpPr>
        <dsp:cNvPr id="0" name=""/>
        <dsp:cNvSpPr/>
      </dsp:nvSpPr>
      <dsp:spPr>
        <a:xfrm>
          <a:off x="4210329" y="2068980"/>
          <a:ext cx="250310" cy="1952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420"/>
              </a:lnTo>
              <a:lnTo>
                <a:pt x="250310" y="19524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BA7C5-D1B9-48EF-92C4-19133B50F3FD}">
      <dsp:nvSpPr>
        <dsp:cNvPr id="0" name=""/>
        <dsp:cNvSpPr/>
      </dsp:nvSpPr>
      <dsp:spPr>
        <a:xfrm>
          <a:off x="4210329" y="2068980"/>
          <a:ext cx="250310" cy="76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618"/>
              </a:lnTo>
              <a:lnTo>
                <a:pt x="250310" y="76761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94A7C-393C-4387-B913-B49D2B993F29}">
      <dsp:nvSpPr>
        <dsp:cNvPr id="0" name=""/>
        <dsp:cNvSpPr/>
      </dsp:nvSpPr>
      <dsp:spPr>
        <a:xfrm>
          <a:off x="4877823" y="884178"/>
          <a:ext cx="1009584" cy="350434"/>
        </a:xfrm>
        <a:custGeom>
          <a:avLst/>
          <a:gdLst/>
          <a:ahLst/>
          <a:cxnLst/>
          <a:rect l="0" t="0" r="0" b="0"/>
          <a:pathLst>
            <a:path>
              <a:moveTo>
                <a:pt x="1009584" y="0"/>
              </a:moveTo>
              <a:lnTo>
                <a:pt x="1009584" y="175217"/>
              </a:lnTo>
              <a:lnTo>
                <a:pt x="0" y="175217"/>
              </a:lnTo>
              <a:lnTo>
                <a:pt x="0" y="35043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B641C-14AA-4CB7-8E02-EB4E209A653E}">
      <dsp:nvSpPr>
        <dsp:cNvPr id="0" name=""/>
        <dsp:cNvSpPr/>
      </dsp:nvSpPr>
      <dsp:spPr>
        <a:xfrm>
          <a:off x="2191159" y="2068980"/>
          <a:ext cx="250310" cy="1952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420"/>
              </a:lnTo>
              <a:lnTo>
                <a:pt x="250310" y="19524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4DE9-E4EB-4339-A79D-A0FE6ECA6C5C}">
      <dsp:nvSpPr>
        <dsp:cNvPr id="0" name=""/>
        <dsp:cNvSpPr/>
      </dsp:nvSpPr>
      <dsp:spPr>
        <a:xfrm>
          <a:off x="2191159" y="2068980"/>
          <a:ext cx="250310" cy="76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618"/>
              </a:lnTo>
              <a:lnTo>
                <a:pt x="250310" y="76761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0ED13-9B22-4167-8359-DCA7406C1D8A}">
      <dsp:nvSpPr>
        <dsp:cNvPr id="0" name=""/>
        <dsp:cNvSpPr/>
      </dsp:nvSpPr>
      <dsp:spPr>
        <a:xfrm>
          <a:off x="2858653" y="884178"/>
          <a:ext cx="3028754" cy="350434"/>
        </a:xfrm>
        <a:custGeom>
          <a:avLst/>
          <a:gdLst/>
          <a:ahLst/>
          <a:cxnLst/>
          <a:rect l="0" t="0" r="0" b="0"/>
          <a:pathLst>
            <a:path>
              <a:moveTo>
                <a:pt x="3028754" y="0"/>
              </a:moveTo>
              <a:lnTo>
                <a:pt x="3028754" y="175217"/>
              </a:lnTo>
              <a:lnTo>
                <a:pt x="0" y="175217"/>
              </a:lnTo>
              <a:lnTo>
                <a:pt x="0" y="35043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3EA8-93FD-4FA8-AB2F-4D3C88DD15FF}">
      <dsp:nvSpPr>
        <dsp:cNvPr id="0" name=""/>
        <dsp:cNvSpPr/>
      </dsp:nvSpPr>
      <dsp:spPr>
        <a:xfrm>
          <a:off x="171989" y="2068980"/>
          <a:ext cx="250310" cy="3137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7222"/>
              </a:lnTo>
              <a:lnTo>
                <a:pt x="250310" y="313722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0012B-2D06-480E-ADCA-CD64CC50DCE2}">
      <dsp:nvSpPr>
        <dsp:cNvPr id="0" name=""/>
        <dsp:cNvSpPr/>
      </dsp:nvSpPr>
      <dsp:spPr>
        <a:xfrm>
          <a:off x="171989" y="2068980"/>
          <a:ext cx="250310" cy="1952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420"/>
              </a:lnTo>
              <a:lnTo>
                <a:pt x="250310" y="19524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732F1-C465-4C64-AF70-A8365ACC8AB2}">
      <dsp:nvSpPr>
        <dsp:cNvPr id="0" name=""/>
        <dsp:cNvSpPr/>
      </dsp:nvSpPr>
      <dsp:spPr>
        <a:xfrm>
          <a:off x="171989" y="2068980"/>
          <a:ext cx="250310" cy="76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618"/>
              </a:lnTo>
              <a:lnTo>
                <a:pt x="250310" y="76761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73288-EB9A-419A-9E03-DC1E5621E365}">
      <dsp:nvSpPr>
        <dsp:cNvPr id="0" name=""/>
        <dsp:cNvSpPr/>
      </dsp:nvSpPr>
      <dsp:spPr>
        <a:xfrm>
          <a:off x="839483" y="884178"/>
          <a:ext cx="5047924" cy="350434"/>
        </a:xfrm>
        <a:custGeom>
          <a:avLst/>
          <a:gdLst/>
          <a:ahLst/>
          <a:cxnLst/>
          <a:rect l="0" t="0" r="0" b="0"/>
          <a:pathLst>
            <a:path>
              <a:moveTo>
                <a:pt x="5047924" y="0"/>
              </a:moveTo>
              <a:lnTo>
                <a:pt x="5047924" y="175217"/>
              </a:lnTo>
              <a:lnTo>
                <a:pt x="0" y="175217"/>
              </a:lnTo>
              <a:lnTo>
                <a:pt x="0" y="35043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29E94-0C77-4EE6-BE2B-CC9C56C8E0CE}">
      <dsp:nvSpPr>
        <dsp:cNvPr id="0" name=""/>
        <dsp:cNvSpPr/>
      </dsp:nvSpPr>
      <dsp:spPr>
        <a:xfrm>
          <a:off x="5053040" y="49810"/>
          <a:ext cx="1668735" cy="8343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index</a:t>
          </a:r>
          <a:endParaRPr kumimoji="1" lang="ja-JP" altLang="en-US" sz="1600" kern="1200" dirty="0"/>
        </a:p>
      </dsp:txBody>
      <dsp:txXfrm>
        <a:off x="5053040" y="49810"/>
        <a:ext cx="1668735" cy="834367"/>
      </dsp:txXfrm>
    </dsp:sp>
    <dsp:sp modelId="{B8C3E7E7-B588-4C26-B46C-27622C0A425F}">
      <dsp:nvSpPr>
        <dsp:cNvPr id="0" name=""/>
        <dsp:cNvSpPr/>
      </dsp:nvSpPr>
      <dsp:spPr>
        <a:xfrm>
          <a:off x="5115" y="1234613"/>
          <a:ext cx="1668735" cy="8343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学校紹介</a:t>
          </a:r>
        </a:p>
      </dsp:txBody>
      <dsp:txXfrm>
        <a:off x="5115" y="1234613"/>
        <a:ext cx="1668735" cy="834367"/>
      </dsp:txXfrm>
    </dsp:sp>
    <dsp:sp modelId="{D09612BE-A279-4B53-AC97-A2EDCF9457C5}">
      <dsp:nvSpPr>
        <dsp:cNvPr id="0" name=""/>
        <dsp:cNvSpPr/>
      </dsp:nvSpPr>
      <dsp:spPr>
        <a:xfrm>
          <a:off x="422299" y="2419415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マネジメントのスクールの説明</a:t>
          </a:r>
        </a:p>
      </dsp:txBody>
      <dsp:txXfrm>
        <a:off x="422299" y="2419415"/>
        <a:ext cx="1668735" cy="834367"/>
      </dsp:txXfrm>
    </dsp:sp>
    <dsp:sp modelId="{435798A6-9886-4E6C-B202-E4B92F2FB581}">
      <dsp:nvSpPr>
        <dsp:cNvPr id="0" name=""/>
        <dsp:cNvSpPr/>
      </dsp:nvSpPr>
      <dsp:spPr>
        <a:xfrm>
          <a:off x="422299" y="3604217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学校行事</a:t>
          </a:r>
          <a:r>
            <a:rPr kumimoji="1" lang="en-US" altLang="ja-JP" sz="1600" kern="1200" dirty="0"/>
            <a:t>(</a:t>
          </a:r>
          <a:r>
            <a:rPr kumimoji="1" lang="ja-JP" altLang="en-US" sz="1600" kern="1200" dirty="0"/>
            <a:t>年中行事</a:t>
          </a:r>
          <a:r>
            <a:rPr kumimoji="1" lang="en-US" altLang="ja-JP" sz="1600" kern="1200" dirty="0"/>
            <a:t>)</a:t>
          </a:r>
          <a:endParaRPr kumimoji="1" lang="ja-JP" altLang="en-US" sz="1600" kern="1200" dirty="0"/>
        </a:p>
      </dsp:txBody>
      <dsp:txXfrm>
        <a:off x="422299" y="3604217"/>
        <a:ext cx="1668735" cy="834367"/>
      </dsp:txXfrm>
    </dsp:sp>
    <dsp:sp modelId="{1B301B2C-F275-4F02-BAE4-7B62247233E7}">
      <dsp:nvSpPr>
        <dsp:cNvPr id="0" name=""/>
        <dsp:cNvSpPr/>
      </dsp:nvSpPr>
      <dsp:spPr>
        <a:xfrm>
          <a:off x="422299" y="4789019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学校長からの挨拶</a:t>
          </a:r>
        </a:p>
      </dsp:txBody>
      <dsp:txXfrm>
        <a:off x="422299" y="4789019"/>
        <a:ext cx="1668735" cy="834367"/>
      </dsp:txXfrm>
    </dsp:sp>
    <dsp:sp modelId="{268ECEA5-9A2F-4EF6-9A00-63B6A6B9FA59}">
      <dsp:nvSpPr>
        <dsp:cNvPr id="0" name=""/>
        <dsp:cNvSpPr/>
      </dsp:nvSpPr>
      <dsp:spPr>
        <a:xfrm>
          <a:off x="2024285" y="1234613"/>
          <a:ext cx="1668735" cy="8343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教育内容</a:t>
          </a:r>
        </a:p>
      </dsp:txBody>
      <dsp:txXfrm>
        <a:off x="2024285" y="1234613"/>
        <a:ext cx="1668735" cy="834367"/>
      </dsp:txXfrm>
    </dsp:sp>
    <dsp:sp modelId="{37FD1D71-A9EC-4F6C-9855-81732C5F365F}">
      <dsp:nvSpPr>
        <dsp:cNvPr id="0" name=""/>
        <dsp:cNvSpPr/>
      </dsp:nvSpPr>
      <dsp:spPr>
        <a:xfrm>
          <a:off x="2441469" y="2419415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授業内容どんな授業があるのか</a:t>
          </a:r>
        </a:p>
      </dsp:txBody>
      <dsp:txXfrm>
        <a:off x="2441469" y="2419415"/>
        <a:ext cx="1668735" cy="834367"/>
      </dsp:txXfrm>
    </dsp:sp>
    <dsp:sp modelId="{E5D023AE-B469-4953-A32E-4F074A56D07C}">
      <dsp:nvSpPr>
        <dsp:cNvPr id="0" name=""/>
        <dsp:cNvSpPr/>
      </dsp:nvSpPr>
      <dsp:spPr>
        <a:xfrm>
          <a:off x="2441469" y="3604217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カリキュラム</a:t>
          </a:r>
        </a:p>
      </dsp:txBody>
      <dsp:txXfrm>
        <a:off x="2441469" y="3604217"/>
        <a:ext cx="1668735" cy="834367"/>
      </dsp:txXfrm>
    </dsp:sp>
    <dsp:sp modelId="{65332B50-F2BC-43DA-93A9-4D4E4429466E}">
      <dsp:nvSpPr>
        <dsp:cNvPr id="0" name=""/>
        <dsp:cNvSpPr/>
      </dsp:nvSpPr>
      <dsp:spPr>
        <a:xfrm>
          <a:off x="4043455" y="1234613"/>
          <a:ext cx="1668735" cy="8343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学校の設備</a:t>
          </a:r>
        </a:p>
      </dsp:txBody>
      <dsp:txXfrm>
        <a:off x="4043455" y="1234613"/>
        <a:ext cx="1668735" cy="834367"/>
      </dsp:txXfrm>
    </dsp:sp>
    <dsp:sp modelId="{4A77B3F8-FE8B-4B53-B4AA-931931C025B8}">
      <dsp:nvSpPr>
        <dsp:cNvPr id="0" name=""/>
        <dsp:cNvSpPr/>
      </dsp:nvSpPr>
      <dsp:spPr>
        <a:xfrm>
          <a:off x="4460639" y="2419415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仮眠部屋</a:t>
          </a:r>
        </a:p>
      </dsp:txBody>
      <dsp:txXfrm>
        <a:off x="4460639" y="2419415"/>
        <a:ext cx="1668735" cy="834367"/>
      </dsp:txXfrm>
    </dsp:sp>
    <dsp:sp modelId="{503B3FDB-C9C9-48BD-9133-D51EC20DE440}">
      <dsp:nvSpPr>
        <dsp:cNvPr id="0" name=""/>
        <dsp:cNvSpPr/>
      </dsp:nvSpPr>
      <dsp:spPr>
        <a:xfrm>
          <a:off x="4460639" y="3604217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食堂</a:t>
          </a:r>
        </a:p>
      </dsp:txBody>
      <dsp:txXfrm>
        <a:off x="4460639" y="3604217"/>
        <a:ext cx="1668735" cy="834367"/>
      </dsp:txXfrm>
    </dsp:sp>
    <dsp:sp modelId="{E17EF375-2E0D-45FD-AF4D-EE83B13597A6}">
      <dsp:nvSpPr>
        <dsp:cNvPr id="0" name=""/>
        <dsp:cNvSpPr/>
      </dsp:nvSpPr>
      <dsp:spPr>
        <a:xfrm>
          <a:off x="4460639" y="4789019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中庭</a:t>
          </a:r>
        </a:p>
      </dsp:txBody>
      <dsp:txXfrm>
        <a:off x="4460639" y="4789019"/>
        <a:ext cx="1668735" cy="834367"/>
      </dsp:txXfrm>
    </dsp:sp>
    <dsp:sp modelId="{B37B5796-67A2-4738-A907-50196E0691C8}">
      <dsp:nvSpPr>
        <dsp:cNvPr id="0" name=""/>
        <dsp:cNvSpPr/>
      </dsp:nvSpPr>
      <dsp:spPr>
        <a:xfrm>
          <a:off x="4460639" y="5973821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他に必要な部屋</a:t>
          </a:r>
        </a:p>
      </dsp:txBody>
      <dsp:txXfrm>
        <a:off x="4460639" y="5973821"/>
        <a:ext cx="1668735" cy="834367"/>
      </dsp:txXfrm>
    </dsp:sp>
    <dsp:sp modelId="{5C1325B1-02F2-43AD-BFE9-AB2992B9B251}">
      <dsp:nvSpPr>
        <dsp:cNvPr id="0" name=""/>
        <dsp:cNvSpPr/>
      </dsp:nvSpPr>
      <dsp:spPr>
        <a:xfrm>
          <a:off x="6062625" y="1234613"/>
          <a:ext cx="1668735" cy="8343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入試について</a:t>
          </a:r>
        </a:p>
      </dsp:txBody>
      <dsp:txXfrm>
        <a:off x="6062625" y="1234613"/>
        <a:ext cx="1668735" cy="834367"/>
      </dsp:txXfrm>
    </dsp:sp>
    <dsp:sp modelId="{A6917386-51C7-4E5B-9159-0546DC289B9E}">
      <dsp:nvSpPr>
        <dsp:cNvPr id="0" name=""/>
        <dsp:cNvSpPr/>
      </dsp:nvSpPr>
      <dsp:spPr>
        <a:xfrm>
          <a:off x="6479809" y="2419415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エントランスイグザミネーション</a:t>
          </a:r>
        </a:p>
      </dsp:txBody>
      <dsp:txXfrm>
        <a:off x="6479809" y="2419415"/>
        <a:ext cx="1668735" cy="834367"/>
      </dsp:txXfrm>
    </dsp:sp>
    <dsp:sp modelId="{F2E82BD3-7F1B-47C0-BCC0-30580745486E}">
      <dsp:nvSpPr>
        <dsp:cNvPr id="0" name=""/>
        <dsp:cNvSpPr/>
      </dsp:nvSpPr>
      <dsp:spPr>
        <a:xfrm>
          <a:off x="6479809" y="3604217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日程</a:t>
          </a:r>
        </a:p>
      </dsp:txBody>
      <dsp:txXfrm>
        <a:off x="6479809" y="3604217"/>
        <a:ext cx="1668735" cy="834367"/>
      </dsp:txXfrm>
    </dsp:sp>
    <dsp:sp modelId="{8FC5C0FB-B300-4BD4-AAA8-FFC22F076ACB}">
      <dsp:nvSpPr>
        <dsp:cNvPr id="0" name=""/>
        <dsp:cNvSpPr/>
      </dsp:nvSpPr>
      <dsp:spPr>
        <a:xfrm>
          <a:off x="6479809" y="4789019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点数配分、面接</a:t>
          </a:r>
        </a:p>
      </dsp:txBody>
      <dsp:txXfrm>
        <a:off x="6479809" y="4789019"/>
        <a:ext cx="1668735" cy="834367"/>
      </dsp:txXfrm>
    </dsp:sp>
    <dsp:sp modelId="{FC98FC6D-3B2C-4D69-B8D2-6CBA3496E052}">
      <dsp:nvSpPr>
        <dsp:cNvPr id="0" name=""/>
        <dsp:cNvSpPr/>
      </dsp:nvSpPr>
      <dsp:spPr>
        <a:xfrm>
          <a:off x="8081795" y="1234613"/>
          <a:ext cx="1668735" cy="8343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アクセス</a:t>
          </a:r>
        </a:p>
      </dsp:txBody>
      <dsp:txXfrm>
        <a:off x="8081795" y="1234613"/>
        <a:ext cx="1668735" cy="834367"/>
      </dsp:txXfrm>
    </dsp:sp>
    <dsp:sp modelId="{D871CD21-E2D5-40BC-AED0-91EC2A59BD4F}">
      <dsp:nvSpPr>
        <dsp:cNvPr id="0" name=""/>
        <dsp:cNvSpPr/>
      </dsp:nvSpPr>
      <dsp:spPr>
        <a:xfrm>
          <a:off x="8498978" y="2419415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キャンパスマップ</a:t>
          </a:r>
        </a:p>
      </dsp:txBody>
      <dsp:txXfrm>
        <a:off x="8498978" y="2419415"/>
        <a:ext cx="1668735" cy="834367"/>
      </dsp:txXfrm>
    </dsp:sp>
    <dsp:sp modelId="{B50A4DA2-397A-4817-91CC-FC4D9281ED0D}">
      <dsp:nvSpPr>
        <dsp:cNvPr id="0" name=""/>
        <dsp:cNvSpPr/>
      </dsp:nvSpPr>
      <dsp:spPr>
        <a:xfrm>
          <a:off x="8498978" y="3604217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立地紹介</a:t>
          </a:r>
        </a:p>
      </dsp:txBody>
      <dsp:txXfrm>
        <a:off x="8498978" y="3604217"/>
        <a:ext cx="1668735" cy="834367"/>
      </dsp:txXfrm>
    </dsp:sp>
    <dsp:sp modelId="{8A299130-CD6D-4ED4-93D6-485FCC20E07B}">
      <dsp:nvSpPr>
        <dsp:cNvPr id="0" name=""/>
        <dsp:cNvSpPr/>
      </dsp:nvSpPr>
      <dsp:spPr>
        <a:xfrm>
          <a:off x="10100964" y="1234613"/>
          <a:ext cx="1668735" cy="8343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お問い合わせ</a:t>
          </a:r>
        </a:p>
      </dsp:txBody>
      <dsp:txXfrm>
        <a:off x="10100964" y="1234613"/>
        <a:ext cx="1668735" cy="834367"/>
      </dsp:txXfrm>
    </dsp:sp>
    <dsp:sp modelId="{54583A94-5D4F-4865-AF1D-9C14034449D7}">
      <dsp:nvSpPr>
        <dsp:cNvPr id="0" name=""/>
        <dsp:cNvSpPr/>
      </dsp:nvSpPr>
      <dsp:spPr>
        <a:xfrm>
          <a:off x="10518148" y="2419415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電話番号みたいな</a:t>
          </a:r>
        </a:p>
      </dsp:txBody>
      <dsp:txXfrm>
        <a:off x="10518148" y="2419415"/>
        <a:ext cx="1668735" cy="834367"/>
      </dsp:txXfrm>
    </dsp:sp>
    <dsp:sp modelId="{39FAC1D0-9F9B-4A4C-A33F-141A0EB692C7}">
      <dsp:nvSpPr>
        <dsp:cNvPr id="0" name=""/>
        <dsp:cNvSpPr/>
      </dsp:nvSpPr>
      <dsp:spPr>
        <a:xfrm>
          <a:off x="10518148" y="3604217"/>
          <a:ext cx="1668735" cy="834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メールフォームみたいな</a:t>
          </a:r>
        </a:p>
      </dsp:txBody>
      <dsp:txXfrm>
        <a:off x="10518148" y="3604217"/>
        <a:ext cx="1668735" cy="834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5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6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561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00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92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7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5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4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30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1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05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40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5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0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A386-7F7C-454F-BB72-C500C03FCF6F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C35CEF-1FF6-4DDC-9DF8-7542BC241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66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3E18E-DBB8-414A-81E2-71CED0AD2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仕様定義書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938F71-A0CB-4360-9A06-07B974D8B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1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A202E-6F0E-41DB-9058-8370302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お問い合わせ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28CA2-D5DB-478C-A8A3-6D80A51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電話でのお問い合わせ</a:t>
            </a:r>
            <a:endParaRPr kumimoji="1" lang="en-US" altLang="ja-JP" sz="2800" dirty="0"/>
          </a:p>
          <a:p>
            <a:r>
              <a:rPr kumimoji="1" lang="ja-JP" altLang="en-US" sz="2800" dirty="0"/>
              <a:t>メールのフォーム</a:t>
            </a:r>
          </a:p>
        </p:txBody>
      </p:sp>
    </p:spTree>
    <p:extLst>
      <p:ext uri="{BB962C8B-B14F-4D97-AF65-F5344CB8AC3E}">
        <p14:creationId xmlns:p14="http://schemas.microsoft.com/office/powerpoint/2010/main" val="355786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5D374064-A007-40B0-ACFD-2955D74B6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1032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29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19475-500B-48A4-80FD-489BFC16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共通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B1DCD-77FE-4806-872C-9317128F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800" dirty="0"/>
              <a:t>学校の名前は「」</a:t>
            </a:r>
            <a:endParaRPr kumimoji="1" lang="en-US" altLang="ja-JP" sz="2800" dirty="0"/>
          </a:p>
          <a:p>
            <a:r>
              <a:rPr kumimoji="1" lang="ja-JP" altLang="en-US" sz="2800" dirty="0"/>
              <a:t>マネジメントスクール</a:t>
            </a:r>
            <a:endParaRPr kumimoji="1" lang="en-US" altLang="ja-JP" sz="2800" dirty="0"/>
          </a:p>
          <a:p>
            <a:r>
              <a:rPr kumimoji="1" lang="ja-JP" altLang="en-US" sz="2800" dirty="0"/>
              <a:t>高校で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年のカリキュラム</a:t>
            </a:r>
            <a:endParaRPr kumimoji="1" lang="en-US" altLang="ja-JP" sz="2800" dirty="0"/>
          </a:p>
          <a:p>
            <a:r>
              <a:rPr kumimoji="1" lang="ja-JP" altLang="en-US" sz="2800" dirty="0"/>
              <a:t>ロンドンに立地</a:t>
            </a:r>
            <a:endParaRPr lang="en-US" altLang="ja-JP" sz="2800" dirty="0"/>
          </a:p>
          <a:p>
            <a:r>
              <a:rPr kumimoji="1" lang="ja-JP" altLang="en-US" sz="2800" dirty="0"/>
              <a:t>私立の学校</a:t>
            </a:r>
            <a:endParaRPr kumimoji="1" lang="en-US" altLang="ja-JP" sz="2800" dirty="0"/>
          </a:p>
          <a:p>
            <a:r>
              <a:rPr kumimoji="1" lang="ja-JP" altLang="en-US" sz="2800" dirty="0"/>
              <a:t>ページとしてはインデックスとその他のリンクページで構成</a:t>
            </a:r>
            <a:endParaRPr kumimoji="1" lang="en-US" altLang="ja-JP" sz="2800" dirty="0"/>
          </a:p>
          <a:p>
            <a:r>
              <a:rPr kumimoji="1" lang="ja-JP" altLang="en-US" sz="2800" dirty="0"/>
              <a:t>日本人とフランス人が行きやすい学校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28242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06003-7894-4FA1-A0CB-979DE65A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Index page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AF8C0-C52A-441B-9843-B936AF8D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800" dirty="0"/>
              <a:t>ヘッダーとフッターが必要</a:t>
            </a:r>
            <a:endParaRPr kumimoji="1" lang="en-US" altLang="ja-JP" sz="2800" dirty="0"/>
          </a:p>
          <a:p>
            <a:r>
              <a:rPr kumimoji="1" lang="ja-JP" altLang="en-US" sz="2800" dirty="0"/>
              <a:t>必要なページに飛べるように。</a:t>
            </a:r>
            <a:endParaRPr kumimoji="1" lang="en-US" altLang="ja-JP" sz="2800" dirty="0"/>
          </a:p>
          <a:p>
            <a:r>
              <a:rPr kumimoji="1" lang="ja-JP" altLang="en-US" sz="2800" dirty="0"/>
              <a:t>ニュースが必要</a:t>
            </a:r>
            <a:endParaRPr kumimoji="1" lang="en-US" altLang="ja-JP" sz="2800" dirty="0"/>
          </a:p>
          <a:p>
            <a:r>
              <a:rPr kumimoji="1" lang="ja-JP" altLang="en-US" sz="2800" dirty="0"/>
              <a:t>文字の大きさのが可能</a:t>
            </a:r>
            <a:endParaRPr kumimoji="1" lang="en-US" altLang="ja-JP" sz="2800" dirty="0"/>
          </a:p>
          <a:p>
            <a:r>
              <a:rPr kumimoji="1" lang="ja-JP" altLang="en-US" sz="2800" dirty="0"/>
              <a:t>言語変換が可能</a:t>
            </a:r>
            <a:endParaRPr kumimoji="1" lang="en-US" altLang="ja-JP" sz="2800" dirty="0"/>
          </a:p>
          <a:p>
            <a:r>
              <a:rPr kumimoji="1" lang="ja-JP" altLang="en-US" sz="2800" dirty="0"/>
              <a:t>キャンパスマップに飛べるアイコンの追加</a:t>
            </a:r>
            <a:endParaRPr kumimoji="1" lang="en-US" altLang="ja-JP" sz="2800" dirty="0"/>
          </a:p>
          <a:p>
            <a:r>
              <a:rPr kumimoji="1" lang="ja-JP" altLang="en-US" sz="2800" dirty="0"/>
              <a:t>ロゴをクリックすると</a:t>
            </a:r>
            <a:r>
              <a:rPr kumimoji="1" lang="en-US" altLang="ja-JP" sz="2800" dirty="0"/>
              <a:t>index page</a:t>
            </a:r>
            <a:r>
              <a:rPr kumimoji="1" lang="ja-JP" altLang="en-US" sz="2800" dirty="0"/>
              <a:t>に飛ぶ</a:t>
            </a:r>
            <a:endParaRPr kumimoji="1" lang="en-US" altLang="ja-JP" sz="2800" dirty="0"/>
          </a:p>
          <a:p>
            <a:r>
              <a:rPr kumimoji="1" lang="ja-JP" altLang="en-US" sz="2800" dirty="0"/>
              <a:t>参考</a:t>
            </a:r>
            <a:r>
              <a:rPr lang="en-US" altLang="ja-JP" sz="2800" dirty="0"/>
              <a:t>http://kurumi1963.ed.jp/</a:t>
            </a:r>
            <a:endParaRPr kumimoji="1"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453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E8096-960E-4B70-9271-DCD962BF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学校紹介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4BC89-951E-476E-A2C2-0CAD11F6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/>
              <a:t>インターナショナルスクール</a:t>
            </a:r>
            <a:endParaRPr kumimoji="1" lang="en-US" altLang="ja-JP" sz="2400" dirty="0"/>
          </a:p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年間で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人で全校で</a:t>
            </a:r>
            <a:r>
              <a:rPr kumimoji="1" lang="en-US" altLang="ja-JP" sz="2400" dirty="0"/>
              <a:t>300</a:t>
            </a:r>
            <a:r>
              <a:rPr kumimoji="1" lang="ja-JP" altLang="en-US" sz="2400" dirty="0"/>
              <a:t>人程度</a:t>
            </a:r>
            <a:endParaRPr kumimoji="1" lang="en-US" altLang="ja-JP" sz="2400" dirty="0"/>
          </a:p>
          <a:p>
            <a:r>
              <a:rPr kumimoji="1" lang="ja-JP" altLang="en-US" sz="2400" dirty="0"/>
              <a:t>マネジメントスクールとしての学校の概略</a:t>
            </a:r>
            <a:endParaRPr kumimoji="1" lang="en-US" altLang="ja-JP" sz="2400" dirty="0"/>
          </a:p>
          <a:p>
            <a:r>
              <a:rPr kumimoji="1" lang="ja-JP" altLang="en-US" sz="2400" dirty="0"/>
              <a:t>学校の出来た経緯など説明できたら良さそう</a:t>
            </a:r>
            <a:endParaRPr kumimoji="1" lang="en-US" altLang="ja-JP" sz="2400" dirty="0"/>
          </a:p>
          <a:p>
            <a:r>
              <a:rPr kumimoji="1" lang="ja-JP" altLang="en-US" sz="2400" dirty="0"/>
              <a:t>教育目標</a:t>
            </a:r>
            <a:endParaRPr kumimoji="1" lang="en-US" altLang="ja-JP" sz="2400" dirty="0"/>
          </a:p>
          <a:p>
            <a:r>
              <a:rPr kumimoji="1" lang="ja-JP" altLang="en-US" sz="2400" dirty="0"/>
              <a:t>学校長は日本でも有名なイリュージョニスト長津瑛</a:t>
            </a:r>
            <a:endParaRPr kumimoji="1" lang="en-US" altLang="ja-JP" sz="2400" dirty="0"/>
          </a:p>
          <a:p>
            <a:r>
              <a:rPr kumimoji="1" lang="ja-JP" altLang="en-US" sz="2400" dirty="0"/>
              <a:t>年中行事の設定、クラブも存在</a:t>
            </a:r>
            <a:endParaRPr kumimoji="1" lang="en-US" altLang="ja-JP" sz="2400" dirty="0"/>
          </a:p>
          <a:p>
            <a:r>
              <a:rPr kumimoji="1" lang="en-US" altLang="ja-JP" sz="2400" dirty="0"/>
              <a:t>9</a:t>
            </a:r>
            <a:r>
              <a:rPr kumimoji="1" lang="ja-JP" altLang="en-US" sz="2400" dirty="0"/>
              <a:t>月から</a:t>
            </a:r>
            <a:r>
              <a:rPr kumimoji="1" lang="en-US" altLang="ja-JP" sz="2400" dirty="0"/>
              <a:t>6</a:t>
            </a:r>
            <a:r>
              <a:rPr kumimoji="1" lang="ja-JP" altLang="en-US" sz="2400" dirty="0"/>
              <a:t>月のあいだ</a:t>
            </a:r>
          </a:p>
        </p:txBody>
      </p:sp>
    </p:spTree>
    <p:extLst>
      <p:ext uri="{BB962C8B-B14F-4D97-AF65-F5344CB8AC3E}">
        <p14:creationId xmlns:p14="http://schemas.microsoft.com/office/powerpoint/2010/main" val="13363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00AD3-54B5-44D3-BD5E-C13CBF80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教育内容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4947B-0096-48DE-907C-43EB91D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800" dirty="0"/>
              <a:t>マーケティング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こっちは説明みたいな興味を持ってもらえるような</a:t>
            </a:r>
            <a:r>
              <a:rPr kumimoji="1" lang="en-US" altLang="ja-JP" sz="2800" dirty="0"/>
              <a:t>)</a:t>
            </a:r>
          </a:p>
          <a:p>
            <a:r>
              <a:rPr kumimoji="1" lang="en-US" altLang="ja-JP" sz="2800" dirty="0"/>
              <a:t>E</a:t>
            </a:r>
            <a:r>
              <a:rPr kumimoji="1" lang="ja-JP" altLang="en-US" sz="2800" dirty="0"/>
              <a:t>ビジネス</a:t>
            </a:r>
            <a:endParaRPr kumimoji="1" lang="en-US" altLang="ja-JP" sz="2800" dirty="0"/>
          </a:p>
          <a:p>
            <a:r>
              <a:rPr kumimoji="1" lang="ja-JP" altLang="en-US" sz="2800" dirty="0"/>
              <a:t>ファイナンス</a:t>
            </a:r>
            <a:endParaRPr kumimoji="1" lang="en-US" altLang="ja-JP" sz="2800" dirty="0"/>
          </a:p>
          <a:p>
            <a:r>
              <a:rPr kumimoji="1" lang="ja-JP" altLang="en-US" sz="2800" dirty="0"/>
              <a:t>法</a:t>
            </a:r>
            <a:endParaRPr kumimoji="1" lang="en-US" altLang="ja-JP" sz="2800" dirty="0"/>
          </a:p>
          <a:p>
            <a:r>
              <a:rPr kumimoji="1" lang="ja-JP" altLang="en-US" sz="2800" dirty="0"/>
              <a:t>プログラミング</a:t>
            </a:r>
            <a:endParaRPr kumimoji="1" lang="en-US" altLang="ja-JP" sz="2800" dirty="0"/>
          </a:p>
          <a:p>
            <a:r>
              <a:rPr kumimoji="1" lang="ja-JP" altLang="en-US" sz="2800" dirty="0"/>
              <a:t>簡単なカリキュラム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一年間でどんなことを勉強するのかみたいな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48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E34D1-931A-4EFA-A842-DAEB97C9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学校設備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BF3C7-B658-451D-861C-BC23A5D5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仮眠室</a:t>
            </a:r>
            <a:endParaRPr kumimoji="1" lang="en-US" altLang="ja-JP" sz="2800" dirty="0"/>
          </a:p>
          <a:p>
            <a:r>
              <a:rPr kumimoji="1" lang="ja-JP" altLang="en-US" sz="2800" dirty="0"/>
              <a:t>中庭</a:t>
            </a:r>
            <a:endParaRPr kumimoji="1" lang="en-US" altLang="ja-JP" sz="2800" dirty="0"/>
          </a:p>
          <a:p>
            <a:r>
              <a:rPr kumimoji="1" lang="ja-JP" altLang="en-US" sz="2800" dirty="0"/>
              <a:t>食堂</a:t>
            </a:r>
            <a:endParaRPr kumimoji="1" lang="en-US" altLang="ja-JP" sz="2800" dirty="0"/>
          </a:p>
          <a:p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0961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09806-B6A8-47FA-AA3D-BBB61C1C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入試について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529890-EFC6-475B-A141-4C8E31F1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エントランスイグザミネーション</a:t>
            </a:r>
            <a:endParaRPr kumimoji="1" lang="en-US" altLang="ja-JP" sz="2800" dirty="0"/>
          </a:p>
          <a:p>
            <a:r>
              <a:rPr kumimoji="1" lang="ja-JP" altLang="en-US" sz="2800" dirty="0"/>
              <a:t>日程</a:t>
            </a:r>
            <a:endParaRPr kumimoji="1" lang="en-US" altLang="ja-JP" sz="2800" dirty="0"/>
          </a:p>
          <a:p>
            <a:r>
              <a:rPr kumimoji="1" lang="ja-JP" altLang="en-US" sz="2800" dirty="0"/>
              <a:t>点数配分的な。面接あり</a:t>
            </a:r>
          </a:p>
        </p:txBody>
      </p:sp>
    </p:spTree>
    <p:extLst>
      <p:ext uri="{BB962C8B-B14F-4D97-AF65-F5344CB8AC3E}">
        <p14:creationId xmlns:p14="http://schemas.microsoft.com/office/powerpoint/2010/main" val="199116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8E993-9922-4E73-ABA7-D2116E40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アクセス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E3841-04BE-4D1C-B120-D67143C2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立地紹介</a:t>
            </a:r>
            <a:endParaRPr kumimoji="1" lang="en-US" altLang="ja-JP" sz="2800" dirty="0"/>
          </a:p>
          <a:p>
            <a:r>
              <a:rPr kumimoji="1" lang="ja-JP" altLang="en-US" sz="2800" dirty="0"/>
              <a:t>ロンドンの市街地</a:t>
            </a:r>
            <a:endParaRPr kumimoji="1" lang="en-US" altLang="ja-JP" sz="2800" dirty="0"/>
          </a:p>
          <a:p>
            <a:r>
              <a:rPr kumimoji="1" lang="ja-JP" altLang="en-US" sz="2800" dirty="0"/>
              <a:t>キャンパスマップ</a:t>
            </a:r>
          </a:p>
        </p:txBody>
      </p:sp>
    </p:spTree>
    <p:extLst>
      <p:ext uri="{BB962C8B-B14F-4D97-AF65-F5344CB8AC3E}">
        <p14:creationId xmlns:p14="http://schemas.microsoft.com/office/powerpoint/2010/main" val="385035111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274</Words>
  <Application>Microsoft Office PowerPoint</Application>
  <PresentationFormat>ワイド画面</PresentationFormat>
  <Paragraphs>72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ファセット</vt:lpstr>
      <vt:lpstr>仕様定義書</vt:lpstr>
      <vt:lpstr>PowerPoint プレゼンテーション</vt:lpstr>
      <vt:lpstr>共通</vt:lpstr>
      <vt:lpstr>Index page</vt:lpstr>
      <vt:lpstr>学校紹介</vt:lpstr>
      <vt:lpstr>教育内容</vt:lpstr>
      <vt:lpstr>学校設備</vt:lpstr>
      <vt:lpstr>入試について</vt:lpstr>
      <vt:lpstr>アクセス</vt:lpstr>
      <vt:lpstr>お問い合わせ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Hhachinoda Hibiki</dc:creator>
  <cp:lastModifiedBy>Hhachinoda Hibiki</cp:lastModifiedBy>
  <cp:revision>9</cp:revision>
  <dcterms:created xsi:type="dcterms:W3CDTF">2020-03-02T10:03:32Z</dcterms:created>
  <dcterms:modified xsi:type="dcterms:W3CDTF">2020-03-02T13:45:42Z</dcterms:modified>
</cp:coreProperties>
</file>