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D40B"/>
    <a:srgbClr val="F7C409"/>
    <a:srgbClr val="F5EA0B"/>
    <a:srgbClr val="EBA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358B-A943-4BC7-92DA-E6D68DB6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29BA5-7D84-47A5-AFA5-F29B0733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A907C-F39B-462E-BB1B-E3ED991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C25AA-904E-4455-A2EB-56FDFD8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9E9EE-6D3A-4993-892A-FA5A7DEF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2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6DA55-814B-47A4-9964-E17377A8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5890FC-B5EC-4AC8-B093-FC9A1F28C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1F6E1-CA56-4633-B692-FF996CE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9F3D1-B23E-4B4B-B538-1787D91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4AB3D-48C4-4982-A4DB-F34EB1C9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1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895926-BA01-436F-9987-DD435ED2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F49CA-99AD-47E4-B396-64E39611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B932-70D2-4205-9DF5-9B8C045D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D7497-7E53-4B33-8D8C-B56E230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9C097-DDCF-49B1-B5BC-BAE1FF8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5468E-BB0F-49B3-A745-B5686BD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EB50-5833-43A5-BDDB-96CB4A18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EFF2B-141B-4714-AE7A-63E400E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1597B-1DB2-4B91-A26B-CC290E2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E1BDF-59A1-4B4B-B21D-F6A1F65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524BF-75D6-49A3-ADF4-4907DCA7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583EBC-0597-4106-ADCF-AA818F6A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B047-8FD9-49B3-A426-83B46598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0C95C-BBFB-43B2-A842-7B3BACA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E03FB-1FB5-47D4-971F-2116D5B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16D93-721B-4E52-80B0-1B731728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4FBB7-05B8-44BC-8368-9DC43347E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BEEFE-9A5C-4600-A448-4EFD4099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3CE9E-5BA1-45FB-B1AD-95CBE2D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2965E9-4DD5-49D0-B5E4-76779B51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A16AE-6EFD-4572-BB3C-AF09A01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9B610-D083-453C-92B0-375BB60E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EEC73-5367-446F-9ACA-DBA15A7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93402-C6C5-4130-9091-8729C28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655933-669F-4593-A313-F6DCB71B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5FFD79-F717-43AF-8A14-F040DE91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E992B4-EBC6-4A2F-AFF6-DD4DF339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68E32A-C008-495E-9C98-30EACE1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D36B1-1290-4233-8CC9-D634B3E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7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4FDB5-9E17-410A-A8F7-40FFD11B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ACE00F-358E-45AE-B4F9-955698BF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F8D962-A182-49AE-B7C4-4C17BAA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4971E9-226A-4656-95E8-CD898AB3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39E1F9-07E1-4D37-A0B2-281A47E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A5AAF8-EE82-4A85-A7BB-EA0797A4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6C9FCE-9703-4A84-8929-5314BC09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DD7C4-61EF-4DFE-B04D-2A6DEBC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0D6FE-951F-4023-8D22-3BD92779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44290-9CA3-4C9B-9479-DEE5FF25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B1E20-E8EE-4CC6-9C52-F2AEE1BD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8F509-5DDC-4951-84E4-2172D30E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040AB-823A-4141-9D09-B251B539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5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787AF-0655-4999-9E2C-F2770EE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FAF65E-2826-4284-AA66-921C75D5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99A3B-A1E5-4552-BFE0-79E0951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C8570-A90D-4B00-A20C-4993C1C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D7E4F-FF40-4F40-89CA-AD2E8E4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10E5F-CEA8-47B5-85F8-AF5C98A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2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6513C5-D73C-4211-BE82-58628380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BAEAC6-FDEC-4497-A8D8-5B11EADF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FCD5C-BF02-47F0-A5CE-0CC04642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C47F-426A-48B8-8AC4-B058F4E6A72C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0EA07-D4BE-4B8F-8250-5D2ED36F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03DEC-C825-4EC4-8CC8-EEC8E3D6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B374-97C7-43CE-935C-DF8CBACCA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323752-DA8E-4164-916A-1D6CB8145ED5}"/>
              </a:ext>
            </a:extLst>
          </p:cNvPr>
          <p:cNvSpPr/>
          <p:nvPr/>
        </p:nvSpPr>
        <p:spPr>
          <a:xfrm>
            <a:off x="416379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H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800" b="1" dirty="0" err="1">
                <a:solidFill>
                  <a:schemeClr val="tx1"/>
                </a:solidFill>
              </a:rPr>
              <a:t>wairport</a:t>
            </a:r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FA8B99-7778-4F79-A60F-8F320CDB1906}"/>
              </a:ext>
            </a:extLst>
          </p:cNvPr>
          <p:cNvSpPr/>
          <p:nvPr/>
        </p:nvSpPr>
        <p:spPr>
          <a:xfrm>
            <a:off x="3269627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ト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・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パ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ン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ク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ラ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ス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駅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48FADD-1175-4786-91ED-5E51DE38264B}"/>
              </a:ext>
            </a:extLst>
          </p:cNvPr>
          <p:cNvSpPr/>
          <p:nvPr/>
        </p:nvSpPr>
        <p:spPr>
          <a:xfrm>
            <a:off x="4750254" y="148045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ン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グ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・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ク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ロ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ス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EF3780-AD3D-44F1-A379-3550B2AC1E11}"/>
              </a:ext>
            </a:extLst>
          </p:cNvPr>
          <p:cNvSpPr/>
          <p:nvPr/>
        </p:nvSpPr>
        <p:spPr>
          <a:xfrm>
            <a:off x="10553700" y="1004207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ロ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ド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マ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ネ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ジ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メ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ト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ス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ク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l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75575-4F7C-4CEE-89B8-B233ED015682}"/>
              </a:ext>
            </a:extLst>
          </p:cNvPr>
          <p:cNvSpPr/>
          <p:nvPr/>
        </p:nvSpPr>
        <p:spPr>
          <a:xfrm>
            <a:off x="8490178" y="457200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イ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l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リ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グ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718649-F0B8-4CD8-8209-DB09FFBD0455}"/>
              </a:ext>
            </a:extLst>
          </p:cNvPr>
          <p:cNvSpPr/>
          <p:nvPr/>
        </p:nvSpPr>
        <p:spPr>
          <a:xfrm>
            <a:off x="8490178" y="3501118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ウ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エ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ア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ク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ト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ン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66D5B5-3BF4-47FE-A535-61A06F8E49AD}"/>
              </a:ext>
            </a:extLst>
          </p:cNvPr>
          <p:cNvSpPr/>
          <p:nvPr/>
        </p:nvSpPr>
        <p:spPr>
          <a:xfrm>
            <a:off x="6404203" y="4558393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オ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ッ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ス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フ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ォ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l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ド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C7E0A8-09B5-4F45-B71D-B779BA3AB43B}"/>
              </a:ext>
            </a:extLst>
          </p:cNvPr>
          <p:cNvSpPr/>
          <p:nvPr/>
        </p:nvSpPr>
        <p:spPr>
          <a:xfrm>
            <a:off x="6415430" y="2132239"/>
            <a:ext cx="979714" cy="21145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ホ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ル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ボ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l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ン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4A33FC-48D4-43D7-81E5-9B2BDAD6A85A}"/>
              </a:ext>
            </a:extLst>
          </p:cNvPr>
          <p:cNvSpPr txBox="1"/>
          <p:nvPr/>
        </p:nvSpPr>
        <p:spPr>
          <a:xfrm>
            <a:off x="6894060" y="499242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 dirty="0"/>
              <a:t>サーカス駅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FD9E70-3FE2-4520-9841-658B51756C75}"/>
              </a:ext>
            </a:extLst>
          </p:cNvPr>
          <p:cNvSpPr/>
          <p:nvPr/>
        </p:nvSpPr>
        <p:spPr>
          <a:xfrm>
            <a:off x="1865455" y="457200"/>
            <a:ext cx="979714" cy="48495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N</a:t>
            </a:r>
          </a:p>
          <a:p>
            <a:pPr algn="ctr"/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N.</a:t>
            </a:r>
          </a:p>
          <a:p>
            <a:pPr algn="ctr"/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1F1592-970C-47CF-81E4-1905B382DDE3}"/>
              </a:ext>
            </a:extLst>
          </p:cNvPr>
          <p:cNvSpPr/>
          <p:nvPr/>
        </p:nvSpPr>
        <p:spPr>
          <a:xfrm>
            <a:off x="2845169" y="857250"/>
            <a:ext cx="5645009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537518-0092-452D-9F35-DD607648629B}"/>
              </a:ext>
            </a:extLst>
          </p:cNvPr>
          <p:cNvSpPr/>
          <p:nvPr/>
        </p:nvSpPr>
        <p:spPr>
          <a:xfrm>
            <a:off x="5729968" y="1631456"/>
            <a:ext cx="2748983" cy="1891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A874BB-915A-4D5F-8666-EEBBF21D3193}"/>
              </a:ext>
            </a:extLst>
          </p:cNvPr>
          <p:cNvSpPr/>
          <p:nvPr/>
        </p:nvSpPr>
        <p:spPr>
          <a:xfrm>
            <a:off x="5741196" y="5434653"/>
            <a:ext cx="663008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47B4D22-BC72-4C47-86D1-646338F74071}"/>
              </a:ext>
            </a:extLst>
          </p:cNvPr>
          <p:cNvSpPr/>
          <p:nvPr/>
        </p:nvSpPr>
        <p:spPr>
          <a:xfrm>
            <a:off x="7391063" y="5136036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F56911-4E51-4494-A659-0E072D5E083D}"/>
              </a:ext>
            </a:extLst>
          </p:cNvPr>
          <p:cNvSpPr/>
          <p:nvPr/>
        </p:nvSpPr>
        <p:spPr>
          <a:xfrm>
            <a:off x="7391062" y="3880135"/>
            <a:ext cx="1087887" cy="189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383251-791A-4066-9482-CD64974C2AB2}"/>
              </a:ext>
            </a:extLst>
          </p:cNvPr>
          <p:cNvSpPr/>
          <p:nvPr/>
        </p:nvSpPr>
        <p:spPr>
          <a:xfrm>
            <a:off x="5729966" y="3118836"/>
            <a:ext cx="674237" cy="1810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86EB78-CA9B-45F0-91FF-1B2A57A5BA82}"/>
              </a:ext>
            </a:extLst>
          </p:cNvPr>
          <p:cNvSpPr/>
          <p:nvPr/>
        </p:nvSpPr>
        <p:spPr>
          <a:xfrm>
            <a:off x="412597" y="5840105"/>
            <a:ext cx="674236" cy="181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13B844-7CEF-4402-8646-14F1FB3BB366}"/>
              </a:ext>
            </a:extLst>
          </p:cNvPr>
          <p:cNvSpPr/>
          <p:nvPr/>
        </p:nvSpPr>
        <p:spPr>
          <a:xfrm>
            <a:off x="412597" y="5500569"/>
            <a:ext cx="674237" cy="1810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E9A51-28AE-4BC8-94C3-C72930274C56}"/>
              </a:ext>
            </a:extLst>
          </p:cNvPr>
          <p:cNvSpPr/>
          <p:nvPr/>
        </p:nvSpPr>
        <p:spPr>
          <a:xfrm>
            <a:off x="412597" y="6185743"/>
            <a:ext cx="674236" cy="1810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7E1EA2E-00CD-4F0B-85F7-481972CB1B87}"/>
              </a:ext>
            </a:extLst>
          </p:cNvPr>
          <p:cNvSpPr/>
          <p:nvPr/>
        </p:nvSpPr>
        <p:spPr>
          <a:xfrm>
            <a:off x="412597" y="6531381"/>
            <a:ext cx="674236" cy="181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BB9EFED-CFD8-4F3F-AFD3-A49E9CEF8F95}"/>
              </a:ext>
            </a:extLst>
          </p:cNvPr>
          <p:cNvSpPr/>
          <p:nvPr/>
        </p:nvSpPr>
        <p:spPr>
          <a:xfrm>
            <a:off x="1396093" y="2791484"/>
            <a:ext cx="469362" cy="188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4A1101-CE68-48EC-B1F0-29288E873AF4}"/>
              </a:ext>
            </a:extLst>
          </p:cNvPr>
          <p:cNvSpPr/>
          <p:nvPr/>
        </p:nvSpPr>
        <p:spPr>
          <a:xfrm>
            <a:off x="4249340" y="3811010"/>
            <a:ext cx="500913" cy="189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B4AB4B-6CDF-428D-9DDD-CC86CD340BDB}"/>
              </a:ext>
            </a:extLst>
          </p:cNvPr>
          <p:cNvSpPr/>
          <p:nvPr/>
        </p:nvSpPr>
        <p:spPr>
          <a:xfrm>
            <a:off x="9469892" y="4463803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1E5DA3-2B5F-4010-878A-058B8EC1DEAB}"/>
              </a:ext>
            </a:extLst>
          </p:cNvPr>
          <p:cNvSpPr/>
          <p:nvPr/>
        </p:nvSpPr>
        <p:spPr>
          <a:xfrm>
            <a:off x="9469891" y="1393701"/>
            <a:ext cx="1072581" cy="173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33007D8-C47E-4F6A-A76C-7691171FCDF3}"/>
              </a:ext>
            </a:extLst>
          </p:cNvPr>
          <p:cNvSpPr txBox="1"/>
          <p:nvPr/>
        </p:nvSpPr>
        <p:spPr>
          <a:xfrm>
            <a:off x="1045553" y="543465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ピカデリー線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BE4D2B-CCAD-400B-B5B2-A2CD990A8A7C}"/>
              </a:ext>
            </a:extLst>
          </p:cNvPr>
          <p:cNvSpPr txBox="1"/>
          <p:nvPr/>
        </p:nvSpPr>
        <p:spPr>
          <a:xfrm>
            <a:off x="1041705" y="57732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セントラル</a:t>
            </a:r>
            <a:r>
              <a:rPr kumimoji="1" lang="ja-JP" altLang="en-US" sz="1600" dirty="0"/>
              <a:t>線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DB652D-D8DD-45B1-95AC-87BAD08710C0}"/>
              </a:ext>
            </a:extLst>
          </p:cNvPr>
          <p:cNvSpPr txBox="1"/>
          <p:nvPr/>
        </p:nvSpPr>
        <p:spPr>
          <a:xfrm>
            <a:off x="1041705" y="613164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ヴィクトリア線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4CBD02-3A96-4B38-B689-8FD7205B3815}"/>
              </a:ext>
            </a:extLst>
          </p:cNvPr>
          <p:cNvSpPr txBox="1"/>
          <p:nvPr/>
        </p:nvSpPr>
        <p:spPr>
          <a:xfrm>
            <a:off x="1041704" y="64655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徒歩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7D86F3-6322-4D28-83C3-2D5CC6751210}"/>
              </a:ext>
            </a:extLst>
          </p:cNvPr>
          <p:cNvSpPr txBox="1"/>
          <p:nvPr/>
        </p:nvSpPr>
        <p:spPr>
          <a:xfrm>
            <a:off x="1374680" y="246398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6E1FC2-40F8-4D98-9E45-DA9D0E70B218}"/>
              </a:ext>
            </a:extLst>
          </p:cNvPr>
          <p:cNvSpPr txBox="1"/>
          <p:nvPr/>
        </p:nvSpPr>
        <p:spPr>
          <a:xfrm>
            <a:off x="4227928" y="350111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B61D60-A904-42AF-B869-A06B2F805672}"/>
              </a:ext>
            </a:extLst>
          </p:cNvPr>
          <p:cNvSpPr txBox="1"/>
          <p:nvPr/>
        </p:nvSpPr>
        <p:spPr>
          <a:xfrm>
            <a:off x="5361791" y="5279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</a:t>
            </a:r>
            <a:r>
              <a:rPr kumimoji="1" lang="ja-JP" altLang="en-US" dirty="0"/>
              <a:t>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BE1091-97AF-4CF9-AA18-876B0A3EBAC8}"/>
              </a:ext>
            </a:extLst>
          </p:cNvPr>
          <p:cNvSpPr txBox="1"/>
          <p:nvPr/>
        </p:nvSpPr>
        <p:spPr>
          <a:xfrm>
            <a:off x="9670191" y="10952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F5312B-2AFF-4600-848E-E9007BF6A9D3}"/>
              </a:ext>
            </a:extLst>
          </p:cNvPr>
          <p:cNvSpPr txBox="1"/>
          <p:nvPr/>
        </p:nvSpPr>
        <p:spPr>
          <a:xfrm>
            <a:off x="6569297" y="13288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F956EC-8D3F-4B06-916C-0B3D647B8FC2}"/>
              </a:ext>
            </a:extLst>
          </p:cNvPr>
          <p:cNvSpPr txBox="1"/>
          <p:nvPr/>
        </p:nvSpPr>
        <p:spPr>
          <a:xfrm>
            <a:off x="5793839" y="28072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分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4F5557-A771-4022-ABD4-984263853FC7}"/>
              </a:ext>
            </a:extLst>
          </p:cNvPr>
          <p:cNvSpPr txBox="1"/>
          <p:nvPr/>
        </p:nvSpPr>
        <p:spPr>
          <a:xfrm>
            <a:off x="7595445" y="356853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26</a:t>
            </a:r>
            <a:r>
              <a:rPr kumimoji="1" lang="ja-JP" altLang="en-US" dirty="0"/>
              <a:t>分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679F01-AFC2-4F7E-82B6-D7DCB1C4893D}"/>
              </a:ext>
            </a:extLst>
          </p:cNvPr>
          <p:cNvSpPr txBox="1"/>
          <p:nvPr/>
        </p:nvSpPr>
        <p:spPr>
          <a:xfrm>
            <a:off x="9670190" y="41765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0359BE-B6FC-4483-BDC2-0BE05747C023}"/>
              </a:ext>
            </a:extLst>
          </p:cNvPr>
          <p:cNvSpPr txBox="1"/>
          <p:nvPr/>
        </p:nvSpPr>
        <p:spPr>
          <a:xfrm>
            <a:off x="5800830" y="51312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07F34C-60A0-49DD-A301-FF94C10175F6}"/>
              </a:ext>
            </a:extLst>
          </p:cNvPr>
          <p:cNvSpPr txBox="1"/>
          <p:nvPr/>
        </p:nvSpPr>
        <p:spPr>
          <a:xfrm>
            <a:off x="7659564" y="48199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</a:t>
            </a:r>
            <a:r>
              <a:rPr kumimoji="1" lang="ja-JP" altLang="en-US" dirty="0"/>
              <a:t>分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2A83254-D075-4355-98E0-624FA38992BF}"/>
              </a:ext>
            </a:extLst>
          </p:cNvPr>
          <p:cNvSpPr txBox="1"/>
          <p:nvPr/>
        </p:nvSpPr>
        <p:spPr>
          <a:xfrm>
            <a:off x="6656494" y="5403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0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119</Words>
  <Application>Microsoft Office PowerPoint</Application>
  <PresentationFormat>ワイド画面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26</cp:revision>
  <dcterms:created xsi:type="dcterms:W3CDTF">2020-03-05T10:56:18Z</dcterms:created>
  <dcterms:modified xsi:type="dcterms:W3CDTF">2020-03-10T13:23:22Z</dcterms:modified>
</cp:coreProperties>
</file>