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25761-F571-4CC1-A0F7-5CB8FA989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8D12A-4B9F-4849-BAAE-590FE4274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5CD0F-2655-47D5-9179-EF63316B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BA4FA-BE5C-4981-9133-F5CBFD68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CC244-8D8A-44DB-A519-6C78B905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7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4759-6E19-48FF-9F09-A1423BD5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B806A-B205-4D39-9B46-AE8672C2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E8408-223B-414A-8AF3-6918B5F5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5499A-EAA5-4E47-9B31-46F8940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B0F83-51B5-40BF-94AC-6E98AE4A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3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17578E-7D96-426D-AE21-B9F9E2CB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8105A3-D346-4F6E-8CA1-DF1F504E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AEE71-D896-4D05-AFDA-03E6EAC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60F0C-C675-4D92-8995-B5FD2191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CE7DED-3B4B-42CC-B962-F696413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E92AB-22C3-4811-BC3C-B72D2553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2B1EA-3578-4ED7-861B-A78C6E0F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21E4D-A665-4589-BA5E-A7A8403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04C49-C826-436F-AC0E-4FCAE48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E0D8E-4D07-4A6B-82BD-BE50454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A519B-08FA-46BC-ADBF-B36DE98C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79EA01-9A8A-4751-8A3C-A3362E0B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C4822-F95C-4F19-BDAB-8FBC890C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8CD-C8F1-4004-AF81-7A4A569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E8DE-989E-40FA-9F83-3A4FEEA9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EFF89-23F0-460F-BE30-B4BE0ED0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B94BB-0CE3-4CE7-854C-C3E7DD45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2081B1-DA06-49F5-9D2E-C1AA27D5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030A7-50FF-4231-B155-29CF46AF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016ECA-27D0-4E20-8C86-7D8BCD3A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4A2412-BEFD-4733-9F1D-FB8BB4DA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4A990-67E2-449F-825B-6EDE20C6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A32560-33CC-410B-B29B-B62E584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025420-5251-490F-8F34-A9D0DF70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E81927-2CD4-486A-8D21-754300C0A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E68E4C-B20D-4A61-B36F-03D5046E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5B8C33-1C4A-42C1-81A2-DE6B46A5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938EC8-3657-46A1-BA97-768F2B5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B283C9-1250-458B-B593-078E1C0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30ACB-ACB6-4622-90C0-9107F0A2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234C27-A0F3-4DE2-B0B7-8467EDCF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487168-3552-4384-AE65-ECBD378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4F04F6-7009-4840-874D-491211AD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38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D2E2B6-EC28-4236-B69C-86B40EB8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1D74F9-D9F3-4633-8BF3-92192F7E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F03AFB-0258-432B-8D92-3086F7EC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5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68792-EA23-4F3F-B51D-B9F70451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DDA61-3A3E-440C-8D5F-221ADED7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504CAB-2D76-4B57-B9CA-5FA9874A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33EB2-35DF-4D63-B427-15F2BE1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8DB78B-483F-469E-8F63-D555CB53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159405-3D1A-49A0-BBC2-E34278A1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1A454-AABA-4C48-A37B-B23104D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2816C-61A4-45A0-8FD1-6C296C52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A0DD0C-9405-4944-B7D3-1EDBAACD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92F47E-96AB-47C4-9C57-188C4C4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B0FA2C-ADC6-4E7A-9F49-4B23DE41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723302-D218-4482-8DA2-F1BC2CAB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33A816-7A5B-4379-8F85-209B67A5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9FE45E-2F4B-409B-9E48-E53766E3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8FDE5-64D4-4335-A359-EC39F3AA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DC64-A76B-4AAF-B902-CD5685066FA4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92A44-78B7-4AF1-8692-7EBBD7043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B3D3F-4618-4299-8BF7-0CFA645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9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FDAC38-764E-4A09-A40F-0DF5E6C59AAB}"/>
              </a:ext>
            </a:extLst>
          </p:cNvPr>
          <p:cNvSpPr/>
          <p:nvPr/>
        </p:nvSpPr>
        <p:spPr>
          <a:xfrm>
            <a:off x="555172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EC383-62BB-40F5-8052-C89E4D928137}"/>
              </a:ext>
            </a:extLst>
          </p:cNvPr>
          <p:cNvSpPr/>
          <p:nvPr/>
        </p:nvSpPr>
        <p:spPr>
          <a:xfrm>
            <a:off x="555172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年次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2091C3-ACBE-4F8A-B515-46B56FF3A390}"/>
              </a:ext>
            </a:extLst>
          </p:cNvPr>
          <p:cNvSpPr/>
          <p:nvPr/>
        </p:nvSpPr>
        <p:spPr>
          <a:xfrm>
            <a:off x="4450896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B8DFCD-4854-46E0-9BC0-F024D1BFBE4B}"/>
              </a:ext>
            </a:extLst>
          </p:cNvPr>
          <p:cNvSpPr/>
          <p:nvPr/>
        </p:nvSpPr>
        <p:spPr>
          <a:xfrm>
            <a:off x="4450896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年次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F58BE1-F2BA-4543-BE40-A783A69D8997}"/>
              </a:ext>
            </a:extLst>
          </p:cNvPr>
          <p:cNvSpPr/>
          <p:nvPr/>
        </p:nvSpPr>
        <p:spPr>
          <a:xfrm>
            <a:off x="8346620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3C5551-4301-442C-BC6F-95DB19AD7D27}"/>
              </a:ext>
            </a:extLst>
          </p:cNvPr>
          <p:cNvSpPr/>
          <p:nvPr/>
        </p:nvSpPr>
        <p:spPr>
          <a:xfrm>
            <a:off x="8346620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kumimoji="1" lang="ja-JP" altLang="en-US" dirty="0"/>
              <a:t>年次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7840E0-651F-4A6F-A173-6300102E01A9}"/>
              </a:ext>
            </a:extLst>
          </p:cNvPr>
          <p:cNvSpPr/>
          <p:nvPr/>
        </p:nvSpPr>
        <p:spPr>
          <a:xfrm>
            <a:off x="910318" y="163285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教養科目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1DF369-E29B-470F-8A18-D40AD8C26627}"/>
              </a:ext>
            </a:extLst>
          </p:cNvPr>
          <p:cNvSpPr/>
          <p:nvPr/>
        </p:nvSpPr>
        <p:spPr>
          <a:xfrm>
            <a:off x="4779511" y="3016705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マーケティング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592DAD-C0E7-4FBB-A962-CC68EECF070F}"/>
              </a:ext>
            </a:extLst>
          </p:cNvPr>
          <p:cNvSpPr/>
          <p:nvPr/>
        </p:nvSpPr>
        <p:spPr>
          <a:xfrm>
            <a:off x="4806042" y="232477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21E82C-1BC9-47B9-A3E9-49DD5E0A0D67}"/>
              </a:ext>
            </a:extLst>
          </p:cNvPr>
          <p:cNvSpPr/>
          <p:nvPr/>
        </p:nvSpPr>
        <p:spPr>
          <a:xfrm>
            <a:off x="4806042" y="3725976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C81647-ADC2-46DB-A1BC-B03B5E5396FA}"/>
              </a:ext>
            </a:extLst>
          </p:cNvPr>
          <p:cNvSpPr/>
          <p:nvPr/>
        </p:nvSpPr>
        <p:spPr>
          <a:xfrm>
            <a:off x="910318" y="232477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5F797A1-1EF1-435A-B5A9-141F4535CE36}"/>
              </a:ext>
            </a:extLst>
          </p:cNvPr>
          <p:cNvSpPr/>
          <p:nvPr/>
        </p:nvSpPr>
        <p:spPr>
          <a:xfrm>
            <a:off x="8701766" y="5086351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>
                <a:solidFill>
                  <a:schemeClr val="tx1"/>
                </a:solidFill>
              </a:rPr>
              <a:t>-</a:t>
            </a:r>
            <a:r>
              <a:rPr lang="ja-JP" altLang="en-US" dirty="0">
                <a:solidFill>
                  <a:schemeClr val="tx1"/>
                </a:solidFill>
              </a:rPr>
              <a:t>ビジネス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C9A9A098-6132-4A2F-9E71-8BC161BC1C4B}"/>
              </a:ext>
            </a:extLst>
          </p:cNvPr>
          <p:cNvSpPr/>
          <p:nvPr/>
        </p:nvSpPr>
        <p:spPr>
          <a:xfrm rot="16200000">
            <a:off x="7909496" y="2568343"/>
            <a:ext cx="256489" cy="13035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D47E572C-A5B8-4487-B7B0-D446E9716DC5}"/>
              </a:ext>
            </a:extLst>
          </p:cNvPr>
          <p:cNvSpPr/>
          <p:nvPr/>
        </p:nvSpPr>
        <p:spPr>
          <a:xfrm rot="16200000">
            <a:off x="7886362" y="3955084"/>
            <a:ext cx="256489" cy="134983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7405F78-27A5-4D2F-9C2F-C738C0C10A02}"/>
              </a:ext>
            </a:extLst>
          </p:cNvPr>
          <p:cNvSpPr/>
          <p:nvPr/>
        </p:nvSpPr>
        <p:spPr>
          <a:xfrm rot="16200000">
            <a:off x="7909498" y="3276247"/>
            <a:ext cx="256489" cy="13035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B0AA580E-C2C0-4335-85A2-0B7F3D82499A}"/>
              </a:ext>
            </a:extLst>
          </p:cNvPr>
          <p:cNvSpPr/>
          <p:nvPr/>
        </p:nvSpPr>
        <p:spPr>
          <a:xfrm rot="16200000">
            <a:off x="4005004" y="1887820"/>
            <a:ext cx="255644" cy="12892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A7FFA282-1E32-4642-91BF-A8FB3CFE4C7B}"/>
              </a:ext>
            </a:extLst>
          </p:cNvPr>
          <p:cNvSpPr/>
          <p:nvPr/>
        </p:nvSpPr>
        <p:spPr>
          <a:xfrm rot="16200000">
            <a:off x="4007050" y="1201592"/>
            <a:ext cx="255644" cy="12892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6565DE9-6025-4B12-975A-F2DF3A3CE50C}"/>
              </a:ext>
            </a:extLst>
          </p:cNvPr>
          <p:cNvSpPr/>
          <p:nvPr/>
        </p:nvSpPr>
        <p:spPr>
          <a:xfrm>
            <a:off x="4806042" y="1631836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教養科目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2D3FC9-A8B9-4265-885B-5BE458AB1386}"/>
              </a:ext>
            </a:extLst>
          </p:cNvPr>
          <p:cNvSpPr/>
          <p:nvPr/>
        </p:nvSpPr>
        <p:spPr>
          <a:xfrm>
            <a:off x="8701766" y="443524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プログラミング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2513F53-AEBD-45B4-BBD8-3A6DD327BBEA}"/>
              </a:ext>
            </a:extLst>
          </p:cNvPr>
          <p:cNvSpPr/>
          <p:nvPr/>
        </p:nvSpPr>
        <p:spPr>
          <a:xfrm>
            <a:off x="8701766" y="3012621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マーケティング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1565955-1630-4FEF-8848-666BC8AFFB7E}"/>
              </a:ext>
            </a:extLst>
          </p:cNvPr>
          <p:cNvSpPr/>
          <p:nvPr/>
        </p:nvSpPr>
        <p:spPr>
          <a:xfrm>
            <a:off x="8701766" y="373975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ファイナンス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2381A9-8601-4F75-A283-479E0362189A}"/>
              </a:ext>
            </a:extLst>
          </p:cNvPr>
          <p:cNvSpPr/>
          <p:nvPr/>
        </p:nvSpPr>
        <p:spPr>
          <a:xfrm>
            <a:off x="4806042" y="443524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プログラミング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1983A32-701D-4059-833C-8DB7649300F6}"/>
              </a:ext>
            </a:extLst>
          </p:cNvPr>
          <p:cNvSpPr/>
          <p:nvPr/>
        </p:nvSpPr>
        <p:spPr>
          <a:xfrm>
            <a:off x="8701766" y="1629282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教養科目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5E6F912-E104-4C4E-873E-571836FC8C51}"/>
              </a:ext>
            </a:extLst>
          </p:cNvPr>
          <p:cNvSpPr/>
          <p:nvPr/>
        </p:nvSpPr>
        <p:spPr>
          <a:xfrm rot="16200000">
            <a:off x="7911872" y="1182627"/>
            <a:ext cx="257856" cy="13096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長津　瑛</dc:creator>
  <cp:lastModifiedBy>長津　瑛</cp:lastModifiedBy>
  <cp:revision>10</cp:revision>
  <dcterms:created xsi:type="dcterms:W3CDTF">2020-03-06T10:25:27Z</dcterms:created>
  <dcterms:modified xsi:type="dcterms:W3CDTF">2020-03-11T13:09:50Z</dcterms:modified>
</cp:coreProperties>
</file>