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1"/>
  </p:notesMasterIdLst>
  <p:handoutMasterIdLst>
    <p:handoutMasterId r:id="rId62"/>
  </p:handoutMasterIdLst>
  <p:sldIdLst>
    <p:sldId id="640" r:id="rId2"/>
    <p:sldId id="731" r:id="rId3"/>
    <p:sldId id="641" r:id="rId4"/>
    <p:sldId id="737" r:id="rId5"/>
    <p:sldId id="736" r:id="rId6"/>
    <p:sldId id="703" r:id="rId7"/>
    <p:sldId id="704" r:id="rId8"/>
    <p:sldId id="705" r:id="rId9"/>
    <p:sldId id="707" r:id="rId10"/>
    <p:sldId id="666" r:id="rId11"/>
    <p:sldId id="667" r:id="rId12"/>
    <p:sldId id="665" r:id="rId13"/>
    <p:sldId id="670" r:id="rId14"/>
    <p:sldId id="663" r:id="rId15"/>
    <p:sldId id="708" r:id="rId16"/>
    <p:sldId id="726" r:id="rId17"/>
    <p:sldId id="727" r:id="rId18"/>
    <p:sldId id="671" r:id="rId19"/>
    <p:sldId id="672" r:id="rId20"/>
    <p:sldId id="673" r:id="rId21"/>
    <p:sldId id="717" r:id="rId22"/>
    <p:sldId id="714" r:id="rId23"/>
    <p:sldId id="715" r:id="rId24"/>
    <p:sldId id="674" r:id="rId25"/>
    <p:sldId id="718" r:id="rId26"/>
    <p:sldId id="716" r:id="rId27"/>
    <p:sldId id="675" r:id="rId28"/>
    <p:sldId id="676" r:id="rId29"/>
    <p:sldId id="677" r:id="rId30"/>
    <p:sldId id="678" r:id="rId31"/>
    <p:sldId id="738" r:id="rId32"/>
    <p:sldId id="679" r:id="rId33"/>
    <p:sldId id="680" r:id="rId34"/>
    <p:sldId id="719" r:id="rId35"/>
    <p:sldId id="681" r:id="rId36"/>
    <p:sldId id="720" r:id="rId37"/>
    <p:sldId id="721" r:id="rId38"/>
    <p:sldId id="722" r:id="rId39"/>
    <p:sldId id="683" r:id="rId40"/>
    <p:sldId id="723" r:id="rId41"/>
    <p:sldId id="684" r:id="rId42"/>
    <p:sldId id="685" r:id="rId43"/>
    <p:sldId id="724" r:id="rId44"/>
    <p:sldId id="686" r:id="rId45"/>
    <p:sldId id="687" r:id="rId46"/>
    <p:sldId id="688" r:id="rId47"/>
    <p:sldId id="689" r:id="rId48"/>
    <p:sldId id="690" r:id="rId49"/>
    <p:sldId id="691" r:id="rId50"/>
    <p:sldId id="692" r:id="rId51"/>
    <p:sldId id="693" r:id="rId52"/>
    <p:sldId id="694" r:id="rId53"/>
    <p:sldId id="695" r:id="rId54"/>
    <p:sldId id="696" r:id="rId55"/>
    <p:sldId id="697" r:id="rId56"/>
    <p:sldId id="698" r:id="rId57"/>
    <p:sldId id="699" r:id="rId58"/>
    <p:sldId id="700" r:id="rId59"/>
    <p:sldId id="596" r:id="rId60"/>
  </p:sldIdLst>
  <p:sldSz cx="9144000" cy="6858000" type="screen4x3"/>
  <p:notesSz cx="6797675" cy="9874250"/>
  <p:defaultTextStyle>
    <a:defPPr>
      <a:defRPr lang="en-US"/>
    </a:defPPr>
    <a:lvl1pPr algn="ctr" rtl="0" fontAlgn="base">
      <a:spcBef>
        <a:spcPct val="0"/>
      </a:spcBef>
      <a:spcAft>
        <a:spcPct val="0"/>
      </a:spcAft>
      <a:defRPr sz="2000" kern="1200">
        <a:solidFill>
          <a:schemeClr val="tx1"/>
        </a:solidFill>
        <a:latin typeface="Times New Roman" pitchFamily="18" charset="0"/>
        <a:ea typeface="+mn-ea"/>
        <a:cs typeface="+mn-cs"/>
      </a:defRPr>
    </a:lvl1pPr>
    <a:lvl2pPr marL="457200" algn="ctr" rtl="0" fontAlgn="base">
      <a:spcBef>
        <a:spcPct val="0"/>
      </a:spcBef>
      <a:spcAft>
        <a:spcPct val="0"/>
      </a:spcAft>
      <a:defRPr sz="2000" kern="1200">
        <a:solidFill>
          <a:schemeClr val="tx1"/>
        </a:solidFill>
        <a:latin typeface="Times New Roman" pitchFamily="18" charset="0"/>
        <a:ea typeface="+mn-ea"/>
        <a:cs typeface="+mn-cs"/>
      </a:defRPr>
    </a:lvl2pPr>
    <a:lvl3pPr marL="914400" algn="ctr" rtl="0" fontAlgn="base">
      <a:spcBef>
        <a:spcPct val="0"/>
      </a:spcBef>
      <a:spcAft>
        <a:spcPct val="0"/>
      </a:spcAft>
      <a:defRPr sz="2000" kern="1200">
        <a:solidFill>
          <a:schemeClr val="tx1"/>
        </a:solidFill>
        <a:latin typeface="Times New Roman" pitchFamily="18" charset="0"/>
        <a:ea typeface="+mn-ea"/>
        <a:cs typeface="+mn-cs"/>
      </a:defRPr>
    </a:lvl3pPr>
    <a:lvl4pPr marL="1371600" algn="ctr" rtl="0" fontAlgn="base">
      <a:spcBef>
        <a:spcPct val="0"/>
      </a:spcBef>
      <a:spcAft>
        <a:spcPct val="0"/>
      </a:spcAft>
      <a:defRPr sz="2000" kern="1200">
        <a:solidFill>
          <a:schemeClr val="tx1"/>
        </a:solidFill>
        <a:latin typeface="Times New Roman" pitchFamily="18" charset="0"/>
        <a:ea typeface="+mn-ea"/>
        <a:cs typeface="+mn-cs"/>
      </a:defRPr>
    </a:lvl4pPr>
    <a:lvl5pPr marL="1828800" algn="ctr" rtl="0" fontAlgn="base">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showPr>
  <p:clrMru>
    <a:srgbClr val="FF6600"/>
    <a:srgbClr val="0000CC"/>
    <a:srgbClr val="0099FF"/>
    <a:srgbClr val="006600"/>
    <a:srgbClr val="339933"/>
    <a:srgbClr val="3366CC"/>
    <a:srgbClr val="FF3300"/>
    <a:srgbClr val="EAEAEA"/>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7400" autoAdjust="0"/>
    <p:restoredTop sz="91989" autoAdjust="0"/>
  </p:normalViewPr>
  <p:slideViewPr>
    <p:cSldViewPr>
      <p:cViewPr>
        <p:scale>
          <a:sx n="50" d="100"/>
          <a:sy n="50" d="100"/>
        </p:scale>
        <p:origin x="-1464" y="-54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270" y="-66"/>
      </p:cViewPr>
      <p:guideLst>
        <p:guide orient="horz" pos="2105"/>
        <p:guide pos="286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175" y="-1588"/>
            <a:ext cx="2949575" cy="495301"/>
          </a:xfrm>
          <a:prstGeom prst="rect">
            <a:avLst/>
          </a:prstGeom>
          <a:noFill/>
          <a:ln w="9525">
            <a:noFill/>
            <a:miter lim="800000"/>
            <a:headEnd/>
            <a:tailEnd/>
          </a:ln>
          <a:effectLst/>
        </p:spPr>
        <p:txBody>
          <a:bodyPr vert="horz" wrap="square" lIns="19048" tIns="0" rIns="19048" bIns="0" numCol="1" anchor="t" anchorCtr="0" compatLnSpc="1">
            <a:prstTxWarp prst="textNoShape">
              <a:avLst/>
            </a:prstTxWarp>
          </a:bodyPr>
          <a:lstStyle>
            <a:lvl1pPr algn="l" defTabSz="962025" eaLnBrk="0" hangingPunct="0">
              <a:defRPr sz="1000" i="1">
                <a:latin typeface="Arial" charset="0"/>
              </a:defRPr>
            </a:lvl1pPr>
          </a:lstStyle>
          <a:p>
            <a:endParaRPr lang="zh-CN" altLang="en-US"/>
          </a:p>
        </p:txBody>
      </p:sp>
      <p:sp>
        <p:nvSpPr>
          <p:cNvPr id="4099" name="Rectangle 3"/>
          <p:cNvSpPr>
            <a:spLocks noGrp="1" noChangeArrowheads="1"/>
          </p:cNvSpPr>
          <p:nvPr>
            <p:ph type="dt" sz="quarter" idx="1"/>
          </p:nvPr>
        </p:nvSpPr>
        <p:spPr bwMode="auto">
          <a:xfrm>
            <a:off x="3851275" y="-1588"/>
            <a:ext cx="2949575" cy="495301"/>
          </a:xfrm>
          <a:prstGeom prst="rect">
            <a:avLst/>
          </a:prstGeom>
          <a:noFill/>
          <a:ln w="9525">
            <a:noFill/>
            <a:miter lim="800000"/>
            <a:headEnd/>
            <a:tailEnd/>
          </a:ln>
          <a:effectLst/>
        </p:spPr>
        <p:txBody>
          <a:bodyPr vert="horz" wrap="square" lIns="19048" tIns="0" rIns="19048" bIns="0" numCol="1" anchor="t" anchorCtr="0" compatLnSpc="1">
            <a:prstTxWarp prst="textNoShape">
              <a:avLst/>
            </a:prstTxWarp>
          </a:bodyPr>
          <a:lstStyle>
            <a:lvl1pPr algn="r" defTabSz="962025" eaLnBrk="0" hangingPunct="0">
              <a:defRPr sz="1000" i="1">
                <a:latin typeface="Arial" charset="0"/>
              </a:defRPr>
            </a:lvl1pPr>
          </a:lstStyle>
          <a:p>
            <a:endParaRPr lang="en-US" altLang="zh-CN"/>
          </a:p>
        </p:txBody>
      </p:sp>
      <p:sp>
        <p:nvSpPr>
          <p:cNvPr id="4100" name="Rectangle 4"/>
          <p:cNvSpPr>
            <a:spLocks noGrp="1" noChangeArrowheads="1"/>
          </p:cNvSpPr>
          <p:nvPr>
            <p:ph type="ftr" sz="quarter" idx="2"/>
          </p:nvPr>
        </p:nvSpPr>
        <p:spPr bwMode="auto">
          <a:xfrm>
            <a:off x="-3175" y="9378950"/>
            <a:ext cx="2949575" cy="495300"/>
          </a:xfrm>
          <a:prstGeom prst="rect">
            <a:avLst/>
          </a:prstGeom>
          <a:noFill/>
          <a:ln w="9525">
            <a:noFill/>
            <a:miter lim="800000"/>
            <a:headEnd/>
            <a:tailEnd/>
          </a:ln>
          <a:effectLst/>
        </p:spPr>
        <p:txBody>
          <a:bodyPr vert="horz" wrap="square" lIns="19048" tIns="0" rIns="19048" bIns="0" numCol="1" anchor="b" anchorCtr="0" compatLnSpc="1">
            <a:prstTxWarp prst="textNoShape">
              <a:avLst/>
            </a:prstTxWarp>
          </a:bodyPr>
          <a:lstStyle>
            <a:lvl1pPr algn="l" defTabSz="962025" eaLnBrk="0" hangingPunct="0">
              <a:defRPr sz="1000" i="1">
                <a:latin typeface="Arial" charset="0"/>
              </a:defRPr>
            </a:lvl1pPr>
          </a:lstStyle>
          <a:p>
            <a:endParaRPr lang="en-US" altLang="zh-CN"/>
          </a:p>
        </p:txBody>
      </p:sp>
      <p:sp>
        <p:nvSpPr>
          <p:cNvPr id="4101" name="Rectangle 5"/>
          <p:cNvSpPr>
            <a:spLocks noGrp="1" noChangeArrowheads="1"/>
          </p:cNvSpPr>
          <p:nvPr>
            <p:ph type="sldNum" sz="quarter" idx="3"/>
          </p:nvPr>
        </p:nvSpPr>
        <p:spPr bwMode="auto">
          <a:xfrm>
            <a:off x="3851275" y="9378950"/>
            <a:ext cx="2949575" cy="495300"/>
          </a:xfrm>
          <a:prstGeom prst="rect">
            <a:avLst/>
          </a:prstGeom>
          <a:noFill/>
          <a:ln w="9525">
            <a:noFill/>
            <a:miter lim="800000"/>
            <a:headEnd/>
            <a:tailEnd/>
          </a:ln>
          <a:effectLst/>
        </p:spPr>
        <p:txBody>
          <a:bodyPr vert="horz" wrap="square" lIns="19048" tIns="0" rIns="19048" bIns="0" numCol="1" anchor="b" anchorCtr="0" compatLnSpc="1">
            <a:prstTxWarp prst="textNoShape">
              <a:avLst/>
            </a:prstTxWarp>
          </a:bodyPr>
          <a:lstStyle>
            <a:lvl1pPr algn="r" defTabSz="962025" eaLnBrk="0" hangingPunct="0">
              <a:defRPr sz="1000" i="1">
                <a:latin typeface="Arial" charset="0"/>
              </a:defRPr>
            </a:lvl1pPr>
          </a:lstStyle>
          <a:p>
            <a:fld id="{C11446B5-F071-427F-9DF4-897FF5DBE27B}" type="slidenum">
              <a:rPr lang="zh-CN" altLang="en-US"/>
              <a:pPr/>
              <a:t>‹#›</a:t>
            </a:fld>
            <a:endParaRPr lang="en-US" altLang="zh-CN"/>
          </a:p>
        </p:txBody>
      </p:sp>
      <p:sp>
        <p:nvSpPr>
          <p:cNvPr id="74758" name="Rectangle 6"/>
          <p:cNvSpPr>
            <a:spLocks noChangeArrowheads="1"/>
          </p:cNvSpPr>
          <p:nvPr/>
        </p:nvSpPr>
        <p:spPr bwMode="auto">
          <a:xfrm>
            <a:off x="6326188" y="9456738"/>
            <a:ext cx="406400" cy="307975"/>
          </a:xfrm>
          <a:prstGeom prst="rect">
            <a:avLst/>
          </a:prstGeom>
          <a:noFill/>
          <a:ln w="9525">
            <a:noFill/>
            <a:miter lim="800000"/>
            <a:headEnd/>
            <a:tailEnd/>
          </a:ln>
        </p:spPr>
        <p:txBody>
          <a:bodyPr wrap="none" lIns="93655" tIns="47621" rIns="93655" bIns="47621" anchor="ctr">
            <a:spAutoFit/>
          </a:bodyPr>
          <a:lstStyle/>
          <a:p>
            <a:pPr algn="r" defTabSz="962025" eaLnBrk="0" hangingPunct="0"/>
            <a:fld id="{015C1F08-8992-453E-B55A-10592CFAF941}" type="slidenum">
              <a:rPr lang="zh-CN" altLang="en-US" sz="1400">
                <a:latin typeface="Arial" charset="0"/>
              </a:rPr>
              <a:pPr algn="r" defTabSz="962025" eaLnBrk="0" hangingPunct="0"/>
              <a:t>‹#›</a:t>
            </a:fld>
            <a:endParaRPr lang="en-US" altLang="zh-CN" sz="1400">
              <a:latin typeface="Arial"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3175" y="-1588"/>
            <a:ext cx="2949575" cy="495301"/>
          </a:xfrm>
          <a:prstGeom prst="rect">
            <a:avLst/>
          </a:prstGeom>
          <a:noFill/>
          <a:ln w="9525">
            <a:noFill/>
            <a:miter lim="800000"/>
            <a:headEnd/>
            <a:tailEnd/>
          </a:ln>
          <a:effectLst/>
        </p:spPr>
        <p:txBody>
          <a:bodyPr vert="horz" wrap="square" lIns="19048" tIns="0" rIns="19048" bIns="0" numCol="1" anchor="t" anchorCtr="0" compatLnSpc="1">
            <a:prstTxWarp prst="textNoShape">
              <a:avLst/>
            </a:prstTxWarp>
          </a:bodyPr>
          <a:lstStyle>
            <a:lvl1pPr algn="l" defTabSz="962025" eaLnBrk="0" hangingPunct="0">
              <a:defRPr sz="1000" i="1"/>
            </a:lvl1pPr>
          </a:lstStyle>
          <a:p>
            <a:endParaRPr lang="zh-CN" altLang="en-US"/>
          </a:p>
        </p:txBody>
      </p:sp>
      <p:sp>
        <p:nvSpPr>
          <p:cNvPr id="2051" name="Rectangle 3"/>
          <p:cNvSpPr>
            <a:spLocks noGrp="1" noChangeArrowheads="1"/>
          </p:cNvSpPr>
          <p:nvPr>
            <p:ph type="dt" idx="1"/>
          </p:nvPr>
        </p:nvSpPr>
        <p:spPr bwMode="auto">
          <a:xfrm>
            <a:off x="3851275" y="-1588"/>
            <a:ext cx="2949575" cy="495301"/>
          </a:xfrm>
          <a:prstGeom prst="rect">
            <a:avLst/>
          </a:prstGeom>
          <a:noFill/>
          <a:ln w="9525">
            <a:noFill/>
            <a:miter lim="800000"/>
            <a:headEnd/>
            <a:tailEnd/>
          </a:ln>
          <a:effectLst/>
        </p:spPr>
        <p:txBody>
          <a:bodyPr vert="horz" wrap="square" lIns="19048" tIns="0" rIns="19048" bIns="0" numCol="1" anchor="t" anchorCtr="0" compatLnSpc="1">
            <a:prstTxWarp prst="textNoShape">
              <a:avLst/>
            </a:prstTxWarp>
          </a:bodyPr>
          <a:lstStyle>
            <a:lvl1pPr algn="r" defTabSz="962025" eaLnBrk="0" hangingPunct="0">
              <a:defRPr sz="1000" i="1"/>
            </a:lvl1pPr>
          </a:lstStyle>
          <a:p>
            <a:endParaRPr lang="en-US" altLang="zh-CN"/>
          </a:p>
        </p:txBody>
      </p:sp>
      <p:sp>
        <p:nvSpPr>
          <p:cNvPr id="2052" name="Rectangle 4"/>
          <p:cNvSpPr>
            <a:spLocks noGrp="1" noChangeArrowheads="1"/>
          </p:cNvSpPr>
          <p:nvPr>
            <p:ph type="ftr" sz="quarter" idx="4"/>
          </p:nvPr>
        </p:nvSpPr>
        <p:spPr bwMode="auto">
          <a:xfrm>
            <a:off x="-3175" y="9378950"/>
            <a:ext cx="2949575" cy="495300"/>
          </a:xfrm>
          <a:prstGeom prst="rect">
            <a:avLst/>
          </a:prstGeom>
          <a:noFill/>
          <a:ln w="9525">
            <a:noFill/>
            <a:miter lim="800000"/>
            <a:headEnd/>
            <a:tailEnd/>
          </a:ln>
          <a:effectLst/>
        </p:spPr>
        <p:txBody>
          <a:bodyPr vert="horz" wrap="square" lIns="19048" tIns="0" rIns="19048" bIns="0" numCol="1" anchor="b" anchorCtr="0" compatLnSpc="1">
            <a:prstTxWarp prst="textNoShape">
              <a:avLst/>
            </a:prstTxWarp>
          </a:bodyPr>
          <a:lstStyle>
            <a:lvl1pPr algn="l" defTabSz="962025" eaLnBrk="0" hangingPunct="0">
              <a:defRPr sz="1000" i="1"/>
            </a:lvl1pPr>
          </a:lstStyle>
          <a:p>
            <a:endParaRPr lang="en-US" altLang="zh-CN"/>
          </a:p>
        </p:txBody>
      </p:sp>
      <p:sp>
        <p:nvSpPr>
          <p:cNvPr id="2053" name="Rectangle 5"/>
          <p:cNvSpPr>
            <a:spLocks noGrp="1" noChangeArrowheads="1"/>
          </p:cNvSpPr>
          <p:nvPr>
            <p:ph type="sldNum" sz="quarter" idx="5"/>
          </p:nvPr>
        </p:nvSpPr>
        <p:spPr bwMode="auto">
          <a:xfrm>
            <a:off x="3851275" y="9378950"/>
            <a:ext cx="2949575" cy="495300"/>
          </a:xfrm>
          <a:prstGeom prst="rect">
            <a:avLst/>
          </a:prstGeom>
          <a:noFill/>
          <a:ln w="9525">
            <a:noFill/>
            <a:miter lim="800000"/>
            <a:headEnd/>
            <a:tailEnd/>
          </a:ln>
          <a:effectLst/>
        </p:spPr>
        <p:txBody>
          <a:bodyPr vert="horz" wrap="square" lIns="19048" tIns="0" rIns="19048" bIns="0" numCol="1" anchor="b" anchorCtr="0" compatLnSpc="1">
            <a:prstTxWarp prst="textNoShape">
              <a:avLst/>
            </a:prstTxWarp>
          </a:bodyPr>
          <a:lstStyle>
            <a:lvl1pPr algn="r" defTabSz="962025" eaLnBrk="0" hangingPunct="0">
              <a:defRPr sz="1000" i="1"/>
            </a:lvl1pPr>
          </a:lstStyle>
          <a:p>
            <a:fld id="{9F1C56D9-A722-4368-97DD-3CF80754C56F}" type="slidenum">
              <a:rPr lang="zh-CN" altLang="en-US"/>
              <a:pPr/>
              <a:t>‹#›</a:t>
            </a:fld>
            <a:endParaRPr lang="en-US" altLang="zh-CN"/>
          </a:p>
        </p:txBody>
      </p:sp>
      <p:sp>
        <p:nvSpPr>
          <p:cNvPr id="2054" name="Rectangle 6"/>
          <p:cNvSpPr>
            <a:spLocks noGrp="1" noChangeArrowheads="1"/>
          </p:cNvSpPr>
          <p:nvPr>
            <p:ph type="body" sz="quarter" idx="3"/>
          </p:nvPr>
        </p:nvSpPr>
        <p:spPr bwMode="auto">
          <a:xfrm>
            <a:off x="906463" y="4694238"/>
            <a:ext cx="4984750" cy="4440237"/>
          </a:xfrm>
          <a:prstGeom prst="rect">
            <a:avLst/>
          </a:prstGeom>
          <a:noFill/>
          <a:ln w="9525">
            <a:noFill/>
            <a:miter lim="800000"/>
            <a:headEnd/>
            <a:tailEnd/>
          </a:ln>
          <a:effectLst/>
        </p:spPr>
        <p:txBody>
          <a:bodyPr vert="horz" wrap="square" lIns="93655" tIns="47621" rIns="93655" bIns="47621" numCol="1" anchor="t" anchorCtr="0" compatLnSpc="1">
            <a:prstTxWarp prst="textNoShape">
              <a:avLst/>
            </a:prstTxWarp>
          </a:bodyPr>
          <a:lstStyle/>
          <a:p>
            <a:pPr lvl="0"/>
            <a:r>
              <a:rPr lang="en-US" altLang="zh-CN" noProof="0" smtClean="0"/>
              <a:t>Click to edit Master notes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3495" name="Rectangle 7"/>
          <p:cNvSpPr>
            <a:spLocks noChangeArrowheads="1" noTextEdit="1"/>
          </p:cNvSpPr>
          <p:nvPr>
            <p:ph type="sldImg" idx="2"/>
          </p:nvPr>
        </p:nvSpPr>
        <p:spPr bwMode="auto">
          <a:xfrm>
            <a:off x="942975" y="747713"/>
            <a:ext cx="4914900" cy="3686175"/>
          </a:xfrm>
          <a:prstGeom prst="rect">
            <a:avLst/>
          </a:prstGeom>
          <a:noFill/>
          <a:ln w="12700">
            <a:solidFill>
              <a:schemeClr val="tx1"/>
            </a:solidFill>
            <a:miter lim="800000"/>
            <a:headEnd/>
            <a:tailEnd/>
          </a:ln>
        </p:spPr>
      </p:sp>
      <p:sp>
        <p:nvSpPr>
          <p:cNvPr id="63496" name="Rectangle 8"/>
          <p:cNvSpPr>
            <a:spLocks noChangeArrowheads="1"/>
          </p:cNvSpPr>
          <p:nvPr/>
        </p:nvSpPr>
        <p:spPr bwMode="auto">
          <a:xfrm>
            <a:off x="66675" y="107950"/>
            <a:ext cx="187325" cy="306388"/>
          </a:xfrm>
          <a:prstGeom prst="rect">
            <a:avLst/>
          </a:prstGeom>
          <a:noFill/>
          <a:ln w="9525">
            <a:noFill/>
            <a:miter lim="800000"/>
            <a:headEnd/>
            <a:tailEnd/>
          </a:ln>
        </p:spPr>
        <p:txBody>
          <a:bodyPr wrap="none" anchor="ctr"/>
          <a:lstStyle/>
          <a:p>
            <a:endParaRPr lang="zh-CN" altLang="en-US"/>
          </a:p>
        </p:txBody>
      </p:sp>
      <p:sp>
        <p:nvSpPr>
          <p:cNvPr id="63497" name="Rectangle 9"/>
          <p:cNvSpPr>
            <a:spLocks noChangeArrowheads="1"/>
          </p:cNvSpPr>
          <p:nvPr/>
        </p:nvSpPr>
        <p:spPr bwMode="auto">
          <a:xfrm>
            <a:off x="6327775" y="9456738"/>
            <a:ext cx="404813" cy="307975"/>
          </a:xfrm>
          <a:prstGeom prst="rect">
            <a:avLst/>
          </a:prstGeom>
          <a:noFill/>
          <a:ln w="9525">
            <a:noFill/>
            <a:miter lim="800000"/>
            <a:headEnd/>
            <a:tailEnd/>
          </a:ln>
        </p:spPr>
        <p:txBody>
          <a:bodyPr wrap="none" lIns="93655" tIns="47621" rIns="93655" bIns="47621" anchor="ctr">
            <a:spAutoFit/>
          </a:bodyPr>
          <a:lstStyle/>
          <a:p>
            <a:pPr algn="r" defTabSz="962025" eaLnBrk="0" hangingPunct="0"/>
            <a:fld id="{7B9D7D2C-7F00-4138-897E-EB052566745D}" type="slidenum">
              <a:rPr lang="zh-CN" altLang="en-US" sz="1400">
                <a:latin typeface="Arial" charset="0"/>
              </a:rPr>
              <a:pPr algn="r" defTabSz="962025" eaLnBrk="0" hangingPunct="0"/>
              <a:t>‹#›</a:t>
            </a:fld>
            <a:endParaRPr lang="en-US" altLang="zh-CN" sz="1400">
              <a:latin typeface="Arial" charset="0"/>
            </a:endParaRPr>
          </a:p>
        </p:txBody>
      </p:sp>
    </p:spTree>
  </p:cSld>
  <p:clrMap bg1="lt1" tx1="dk1" bg2="lt2" tx2="dk2" accent1="accent1" accent2="accent2" accent3="accent3" accent4="accent4" accent5="accent5" accent6="accent6" hlink="hlink" folHlink="folHlink"/>
  <p:notesStyle>
    <a:lvl1pPr algn="l" defTabSz="962025"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2025" rtl="0" eaLnBrk="0" fontAlgn="base" hangingPunct="0">
      <a:spcBef>
        <a:spcPct val="30000"/>
      </a:spcBef>
      <a:spcAft>
        <a:spcPct val="0"/>
      </a:spcAft>
      <a:defRPr sz="1200" kern="1200">
        <a:solidFill>
          <a:schemeClr val="tx1"/>
        </a:solidFill>
        <a:latin typeface="Arial" charset="0"/>
        <a:ea typeface="+mn-ea"/>
        <a:cs typeface="+mn-cs"/>
      </a:defRPr>
    </a:lvl2pPr>
    <a:lvl3pPr marL="939800" algn="l" defTabSz="962025" rtl="0" eaLnBrk="0" fontAlgn="base" hangingPunct="0">
      <a:spcBef>
        <a:spcPct val="30000"/>
      </a:spcBef>
      <a:spcAft>
        <a:spcPct val="0"/>
      </a:spcAft>
      <a:defRPr sz="1200" kern="1200">
        <a:solidFill>
          <a:schemeClr val="tx1"/>
        </a:solidFill>
        <a:latin typeface="Arial" charset="0"/>
        <a:ea typeface="+mn-ea"/>
        <a:cs typeface="+mn-cs"/>
      </a:defRPr>
    </a:lvl3pPr>
    <a:lvl4pPr marL="1409700" algn="l" defTabSz="962025" rtl="0" eaLnBrk="0" fontAlgn="base" hangingPunct="0">
      <a:spcBef>
        <a:spcPct val="30000"/>
      </a:spcBef>
      <a:spcAft>
        <a:spcPct val="0"/>
      </a:spcAft>
      <a:defRPr sz="1200" kern="1200">
        <a:solidFill>
          <a:schemeClr val="tx1"/>
        </a:solidFill>
        <a:latin typeface="Arial" charset="0"/>
        <a:ea typeface="+mn-ea"/>
        <a:cs typeface="+mn-cs"/>
      </a:defRPr>
    </a:lvl4pPr>
    <a:lvl5pPr marL="1879600" algn="l" defTabSz="96202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F9038010-4895-494E-A3F3-7D2122327FB7}" type="slidenum">
              <a:rPr lang="zh-CN" altLang="en-US"/>
              <a:pPr/>
              <a:t>1</a:t>
            </a:fld>
            <a:endParaRPr lang="en-US" altLang="zh-CN"/>
          </a:p>
        </p:txBody>
      </p:sp>
      <p:sp>
        <p:nvSpPr>
          <p:cNvPr id="64515" name="Rectangle 2"/>
          <p:cNvSpPr>
            <a:spLocks noChangeArrowheads="1"/>
          </p:cNvSpPr>
          <p:nvPr/>
        </p:nvSpPr>
        <p:spPr bwMode="auto">
          <a:xfrm>
            <a:off x="3851275" y="0"/>
            <a:ext cx="2949575" cy="492125"/>
          </a:xfrm>
          <a:prstGeom prst="rect">
            <a:avLst/>
          </a:prstGeom>
          <a:noFill/>
          <a:ln w="12700">
            <a:noFill/>
            <a:miter lim="800000"/>
            <a:headEnd/>
            <a:tailEnd/>
          </a:ln>
        </p:spPr>
        <p:txBody>
          <a:bodyPr wrap="none" anchor="ctr"/>
          <a:lstStyle/>
          <a:p>
            <a:endParaRPr lang="zh-CN" altLang="en-US"/>
          </a:p>
        </p:txBody>
      </p:sp>
      <p:sp>
        <p:nvSpPr>
          <p:cNvPr id="64516" name="Rectangle 3"/>
          <p:cNvSpPr>
            <a:spLocks noChangeArrowheads="1"/>
          </p:cNvSpPr>
          <p:nvPr/>
        </p:nvSpPr>
        <p:spPr bwMode="auto">
          <a:xfrm>
            <a:off x="3851275" y="9378950"/>
            <a:ext cx="2949575" cy="495300"/>
          </a:xfrm>
          <a:prstGeom prst="rect">
            <a:avLst/>
          </a:prstGeom>
          <a:noFill/>
          <a:ln w="12700">
            <a:noFill/>
            <a:miter lim="800000"/>
            <a:headEnd/>
            <a:tailEnd/>
          </a:ln>
        </p:spPr>
        <p:txBody>
          <a:bodyPr lIns="19050" tIns="0" rIns="19050" bIns="0" anchor="b"/>
          <a:lstStyle/>
          <a:p>
            <a:pPr algn="r" defTabSz="962025" eaLnBrk="0" hangingPunct="0"/>
            <a:r>
              <a:rPr lang="en-US" altLang="zh-CN" sz="1000" i="1"/>
              <a:t>1</a:t>
            </a:r>
          </a:p>
        </p:txBody>
      </p:sp>
      <p:sp>
        <p:nvSpPr>
          <p:cNvPr id="64517" name="Rectangle 4"/>
          <p:cNvSpPr>
            <a:spLocks noChangeArrowheads="1"/>
          </p:cNvSpPr>
          <p:nvPr/>
        </p:nvSpPr>
        <p:spPr bwMode="auto">
          <a:xfrm>
            <a:off x="-3175" y="9378950"/>
            <a:ext cx="2947988" cy="495300"/>
          </a:xfrm>
          <a:prstGeom prst="rect">
            <a:avLst/>
          </a:prstGeom>
          <a:noFill/>
          <a:ln w="12700">
            <a:noFill/>
            <a:miter lim="800000"/>
            <a:headEnd/>
            <a:tailEnd/>
          </a:ln>
        </p:spPr>
        <p:txBody>
          <a:bodyPr wrap="none" anchor="ctr"/>
          <a:lstStyle/>
          <a:p>
            <a:endParaRPr lang="zh-CN" altLang="en-US"/>
          </a:p>
        </p:txBody>
      </p:sp>
      <p:sp>
        <p:nvSpPr>
          <p:cNvPr id="64518" name="Rectangle 5"/>
          <p:cNvSpPr>
            <a:spLocks noChangeArrowheads="1"/>
          </p:cNvSpPr>
          <p:nvPr/>
        </p:nvSpPr>
        <p:spPr bwMode="auto">
          <a:xfrm>
            <a:off x="-3175" y="0"/>
            <a:ext cx="2947988" cy="492125"/>
          </a:xfrm>
          <a:prstGeom prst="rect">
            <a:avLst/>
          </a:prstGeom>
          <a:noFill/>
          <a:ln w="12700">
            <a:noFill/>
            <a:miter lim="800000"/>
            <a:headEnd/>
            <a:tailEnd/>
          </a:ln>
        </p:spPr>
        <p:txBody>
          <a:bodyPr wrap="none" anchor="ctr"/>
          <a:lstStyle/>
          <a:p>
            <a:endParaRPr lang="zh-CN" altLang="en-US"/>
          </a:p>
        </p:txBody>
      </p:sp>
      <p:sp>
        <p:nvSpPr>
          <p:cNvPr id="64519" name="Rectangle 6"/>
          <p:cNvSpPr>
            <a:spLocks noChangeArrowheads="1" noTextEdit="1"/>
          </p:cNvSpPr>
          <p:nvPr>
            <p:ph type="sldImg"/>
          </p:nvPr>
        </p:nvSpPr>
        <p:spPr>
          <a:xfrm>
            <a:off x="939800" y="747713"/>
            <a:ext cx="4919663" cy="3689350"/>
          </a:xfrm>
          <a:ln cap="flat"/>
        </p:spPr>
      </p:sp>
      <p:sp>
        <p:nvSpPr>
          <p:cNvPr id="64520" name="Rectangle 7"/>
          <p:cNvSpPr>
            <a:spLocks noGrp="1" noChangeArrowheads="1"/>
          </p:cNvSpPr>
          <p:nvPr>
            <p:ph type="body" idx="1"/>
          </p:nvPr>
        </p:nvSpPr>
        <p:spPr>
          <a:xfrm>
            <a:off x="906463" y="4692650"/>
            <a:ext cx="4983162" cy="4438650"/>
          </a:xfrm>
          <a:noFill/>
          <a:ln/>
        </p:spPr>
        <p:txBody>
          <a:bodyPr lIns="93662" tIns="47625" rIns="93662" bIns="47625"/>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FB896304-D9DA-4EA7-8B83-B82EF68B2B18}" type="slidenum">
              <a:rPr lang="zh-CN" altLang="en-US"/>
              <a:pPr/>
              <a:t>59</a:t>
            </a:fld>
            <a:endParaRPr lang="en-US" altLang="zh-CN"/>
          </a:p>
        </p:txBody>
      </p:sp>
      <p:sp>
        <p:nvSpPr>
          <p:cNvPr id="73731" name="Rectangle 2"/>
          <p:cNvSpPr>
            <a:spLocks noChangeArrowheads="1" noTextEdit="1"/>
          </p:cNvSpPr>
          <p:nvPr>
            <p:ph type="sldImg"/>
          </p:nvPr>
        </p:nvSpPr>
        <p:spPr>
          <a:xfrm>
            <a:off x="933450" y="741363"/>
            <a:ext cx="4935538" cy="3702050"/>
          </a:xfrm>
          <a:ln/>
        </p:spPr>
      </p:sp>
      <p:sp>
        <p:nvSpPr>
          <p:cNvPr id="73732" name="Rectangle 3"/>
          <p:cNvSpPr>
            <a:spLocks noGrp="1" noChangeArrowheads="1"/>
          </p:cNvSpPr>
          <p:nvPr>
            <p:ph type="body" idx="1"/>
          </p:nvPr>
        </p:nvSpPr>
        <p:spPr>
          <a:xfrm>
            <a:off x="906463" y="4691063"/>
            <a:ext cx="4984750" cy="4443412"/>
          </a:xfrm>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260581A9-502E-4F4D-9559-08957064C945}" type="slidenum">
              <a:rPr lang="zh-CN" altLang="en-US"/>
              <a:pPr/>
              <a:t>2</a:t>
            </a:fld>
            <a:endParaRPr lang="en-US" altLang="zh-CN"/>
          </a:p>
        </p:txBody>
      </p:sp>
      <p:sp>
        <p:nvSpPr>
          <p:cNvPr id="65539" name="Rectangle 2"/>
          <p:cNvSpPr>
            <a:spLocks noChangeArrowheads="1"/>
          </p:cNvSpPr>
          <p:nvPr/>
        </p:nvSpPr>
        <p:spPr bwMode="auto">
          <a:xfrm>
            <a:off x="3851275" y="0"/>
            <a:ext cx="2949575" cy="492125"/>
          </a:xfrm>
          <a:prstGeom prst="rect">
            <a:avLst/>
          </a:prstGeom>
          <a:noFill/>
          <a:ln w="12700">
            <a:noFill/>
            <a:miter lim="800000"/>
            <a:headEnd/>
            <a:tailEnd/>
          </a:ln>
        </p:spPr>
        <p:txBody>
          <a:bodyPr wrap="none" anchor="ctr"/>
          <a:lstStyle/>
          <a:p>
            <a:endParaRPr lang="zh-CN" altLang="en-US"/>
          </a:p>
        </p:txBody>
      </p:sp>
      <p:sp>
        <p:nvSpPr>
          <p:cNvPr id="65540" name="Rectangle 3"/>
          <p:cNvSpPr>
            <a:spLocks noChangeArrowheads="1"/>
          </p:cNvSpPr>
          <p:nvPr/>
        </p:nvSpPr>
        <p:spPr bwMode="auto">
          <a:xfrm>
            <a:off x="3851275" y="9378950"/>
            <a:ext cx="2949575" cy="495300"/>
          </a:xfrm>
          <a:prstGeom prst="rect">
            <a:avLst/>
          </a:prstGeom>
          <a:noFill/>
          <a:ln w="12700">
            <a:noFill/>
            <a:miter lim="800000"/>
            <a:headEnd/>
            <a:tailEnd/>
          </a:ln>
        </p:spPr>
        <p:txBody>
          <a:bodyPr lIns="19050" tIns="0" rIns="19050" bIns="0" anchor="b"/>
          <a:lstStyle/>
          <a:p>
            <a:pPr algn="r" defTabSz="962025" eaLnBrk="0" hangingPunct="0"/>
            <a:r>
              <a:rPr lang="en-US" altLang="zh-CN" sz="1000" i="1"/>
              <a:t>1</a:t>
            </a:r>
          </a:p>
        </p:txBody>
      </p:sp>
      <p:sp>
        <p:nvSpPr>
          <p:cNvPr id="65541" name="Rectangle 4"/>
          <p:cNvSpPr>
            <a:spLocks noChangeArrowheads="1"/>
          </p:cNvSpPr>
          <p:nvPr/>
        </p:nvSpPr>
        <p:spPr bwMode="auto">
          <a:xfrm>
            <a:off x="-3175" y="9378950"/>
            <a:ext cx="2947988" cy="495300"/>
          </a:xfrm>
          <a:prstGeom prst="rect">
            <a:avLst/>
          </a:prstGeom>
          <a:noFill/>
          <a:ln w="12700">
            <a:noFill/>
            <a:miter lim="800000"/>
            <a:headEnd/>
            <a:tailEnd/>
          </a:ln>
        </p:spPr>
        <p:txBody>
          <a:bodyPr wrap="none" anchor="ctr"/>
          <a:lstStyle/>
          <a:p>
            <a:endParaRPr lang="zh-CN" altLang="en-US"/>
          </a:p>
        </p:txBody>
      </p:sp>
      <p:sp>
        <p:nvSpPr>
          <p:cNvPr id="65542" name="Rectangle 5"/>
          <p:cNvSpPr>
            <a:spLocks noChangeArrowheads="1"/>
          </p:cNvSpPr>
          <p:nvPr/>
        </p:nvSpPr>
        <p:spPr bwMode="auto">
          <a:xfrm>
            <a:off x="-3175" y="0"/>
            <a:ext cx="2947988" cy="492125"/>
          </a:xfrm>
          <a:prstGeom prst="rect">
            <a:avLst/>
          </a:prstGeom>
          <a:noFill/>
          <a:ln w="12700">
            <a:noFill/>
            <a:miter lim="800000"/>
            <a:headEnd/>
            <a:tailEnd/>
          </a:ln>
        </p:spPr>
        <p:txBody>
          <a:bodyPr wrap="none" anchor="ctr"/>
          <a:lstStyle/>
          <a:p>
            <a:endParaRPr lang="zh-CN" altLang="en-US"/>
          </a:p>
        </p:txBody>
      </p:sp>
      <p:sp>
        <p:nvSpPr>
          <p:cNvPr id="65543" name="Rectangle 6"/>
          <p:cNvSpPr>
            <a:spLocks noChangeArrowheads="1" noTextEdit="1"/>
          </p:cNvSpPr>
          <p:nvPr>
            <p:ph type="sldImg"/>
          </p:nvPr>
        </p:nvSpPr>
        <p:spPr>
          <a:xfrm>
            <a:off x="939800" y="747713"/>
            <a:ext cx="4919663" cy="3689350"/>
          </a:xfrm>
          <a:ln cap="flat"/>
        </p:spPr>
      </p:sp>
      <p:sp>
        <p:nvSpPr>
          <p:cNvPr id="65544" name="Rectangle 7"/>
          <p:cNvSpPr>
            <a:spLocks noGrp="1" noChangeArrowheads="1"/>
          </p:cNvSpPr>
          <p:nvPr>
            <p:ph type="body" idx="1"/>
          </p:nvPr>
        </p:nvSpPr>
        <p:spPr>
          <a:xfrm>
            <a:off x="906463" y="4692650"/>
            <a:ext cx="4983162" cy="4438650"/>
          </a:xfrm>
          <a:noFill/>
          <a:ln/>
        </p:spPr>
        <p:txBody>
          <a:bodyPr lIns="93662" tIns="47625" rIns="93662" bIns="47625"/>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a:noFill/>
        </p:spPr>
        <p:txBody>
          <a:bodyPr/>
          <a:lstStyle/>
          <a:p>
            <a:fld id="{2D2CEA11-E9F0-4696-B03A-B2E32CEAC290}" type="slidenum">
              <a:rPr lang="zh-CN" altLang="en-US"/>
              <a:pPr/>
              <a:t>18</a:t>
            </a:fld>
            <a:endParaRPr lang="en-US" altLang="zh-CN"/>
          </a:p>
        </p:txBody>
      </p:sp>
      <p:sp>
        <p:nvSpPr>
          <p:cNvPr id="66563" name="Rectangle 2"/>
          <p:cNvSpPr>
            <a:spLocks noChangeArrowheads="1" noTextEdit="1"/>
          </p:cNvSpPr>
          <p:nvPr>
            <p:ph type="sldImg"/>
          </p:nvPr>
        </p:nvSpPr>
        <p:spPr>
          <a:xfrm>
            <a:off x="931863" y="741363"/>
            <a:ext cx="4933950" cy="3700462"/>
          </a:xfrm>
          <a:ln cap="flat"/>
        </p:spPr>
      </p:sp>
      <p:sp>
        <p:nvSpPr>
          <p:cNvPr id="66564" name="Rectangle 3"/>
          <p:cNvSpPr>
            <a:spLocks noGrp="1" noChangeArrowheads="1"/>
          </p:cNvSpPr>
          <p:nvPr>
            <p:ph type="body" idx="1"/>
          </p:nvPr>
        </p:nvSpPr>
        <p:spPr>
          <a:xfrm>
            <a:off x="906463" y="4691063"/>
            <a:ext cx="4984750" cy="4157662"/>
          </a:xfrm>
          <a:noFill/>
          <a:ln/>
        </p:spPr>
        <p:txBody>
          <a:bodyPr lIns="92075" tIns="46038" rIns="92075" bIns="46038"/>
          <a:lstStyle/>
          <a:p>
            <a:pPr eaLnBrk="1" hangingPunct="1">
              <a:spcBef>
                <a:spcPct val="0"/>
              </a:spcBef>
            </a:pPr>
            <a:r>
              <a:rPr lang="en-US" altLang="zh-CN" sz="2400" smtClean="0"/>
              <a:t>motivation and major issues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a:noFill/>
        </p:spPr>
        <p:txBody>
          <a:bodyPr/>
          <a:lstStyle/>
          <a:p>
            <a:fld id="{3EE9905F-2655-45DC-AADF-B251CAC245A4}" type="slidenum">
              <a:rPr lang="zh-CN" altLang="en-US"/>
              <a:pPr/>
              <a:t>24</a:t>
            </a:fld>
            <a:endParaRPr lang="en-US" altLang="zh-CN"/>
          </a:p>
        </p:txBody>
      </p:sp>
      <p:sp>
        <p:nvSpPr>
          <p:cNvPr id="67587" name="Rectangle 2"/>
          <p:cNvSpPr>
            <a:spLocks noChangeArrowheads="1" noTextEdit="1"/>
          </p:cNvSpPr>
          <p:nvPr>
            <p:ph type="sldImg"/>
          </p:nvPr>
        </p:nvSpPr>
        <p:spPr>
          <a:xfrm>
            <a:off x="931863" y="741363"/>
            <a:ext cx="4933950" cy="3700462"/>
          </a:xfrm>
          <a:ln cap="flat"/>
        </p:spPr>
      </p:sp>
      <p:sp>
        <p:nvSpPr>
          <p:cNvPr id="67588" name="Rectangle 3"/>
          <p:cNvSpPr>
            <a:spLocks noGrp="1" noChangeArrowheads="1"/>
          </p:cNvSpPr>
          <p:nvPr>
            <p:ph type="body" idx="1"/>
          </p:nvPr>
        </p:nvSpPr>
        <p:spPr>
          <a:xfrm>
            <a:off x="906463" y="4691063"/>
            <a:ext cx="4984750" cy="4157662"/>
          </a:xfrm>
          <a:noFill/>
          <a:ln/>
        </p:spPr>
        <p:txBody>
          <a:bodyPr lIns="92075" tIns="46038" rIns="92075" bIns="46038"/>
          <a:lstStyle/>
          <a:p>
            <a:pPr eaLnBrk="1" hangingPunct="1">
              <a:spcBef>
                <a:spcPct val="0"/>
              </a:spcBef>
            </a:pPr>
            <a:endParaRPr lang="en-US" altLang="zh-CN" sz="2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txBox="1">
            <a:spLocks noGrp="1" noChangeArrowheads="1"/>
          </p:cNvSpPr>
          <p:nvPr/>
        </p:nvSpPr>
        <p:spPr bwMode="auto">
          <a:xfrm>
            <a:off x="3851275" y="9378950"/>
            <a:ext cx="2949575" cy="495300"/>
          </a:xfrm>
          <a:prstGeom prst="rect">
            <a:avLst/>
          </a:prstGeom>
          <a:noFill/>
          <a:ln w="9525">
            <a:noFill/>
            <a:miter lim="800000"/>
            <a:headEnd/>
            <a:tailEnd/>
          </a:ln>
        </p:spPr>
        <p:txBody>
          <a:bodyPr lIns="19048" tIns="0" rIns="19048" bIns="0" anchor="b"/>
          <a:lstStyle/>
          <a:p>
            <a:pPr algn="r" defTabSz="962025" eaLnBrk="0" hangingPunct="0"/>
            <a:fld id="{73597ECA-D411-4790-A693-34A346F1D35D}" type="slidenum">
              <a:rPr lang="zh-CN" altLang="en-US" sz="1000" i="1"/>
              <a:pPr algn="r" defTabSz="962025" eaLnBrk="0" hangingPunct="0"/>
              <a:t>25</a:t>
            </a:fld>
            <a:endParaRPr lang="en-US" altLang="zh-CN" sz="1000" i="1"/>
          </a:p>
        </p:txBody>
      </p:sp>
      <p:sp>
        <p:nvSpPr>
          <p:cNvPr id="68611" name="Rectangle 2"/>
          <p:cNvSpPr>
            <a:spLocks noChangeArrowheads="1" noTextEdit="1"/>
          </p:cNvSpPr>
          <p:nvPr>
            <p:ph type="sldImg"/>
          </p:nvPr>
        </p:nvSpPr>
        <p:spPr>
          <a:xfrm>
            <a:off x="931863" y="741363"/>
            <a:ext cx="4933950" cy="3700462"/>
          </a:xfrm>
          <a:ln cap="flat"/>
        </p:spPr>
      </p:sp>
      <p:sp>
        <p:nvSpPr>
          <p:cNvPr id="68612" name="Rectangle 3"/>
          <p:cNvSpPr>
            <a:spLocks noGrp="1" noChangeArrowheads="1"/>
          </p:cNvSpPr>
          <p:nvPr>
            <p:ph type="body" idx="1"/>
          </p:nvPr>
        </p:nvSpPr>
        <p:spPr>
          <a:xfrm>
            <a:off x="906463" y="4691063"/>
            <a:ext cx="4984750" cy="4157662"/>
          </a:xfrm>
          <a:noFill/>
          <a:ln/>
        </p:spPr>
        <p:txBody>
          <a:bodyPr lIns="92075" tIns="46038" rIns="92075" bIns="46038"/>
          <a:lstStyle/>
          <a:p>
            <a:pPr eaLnBrk="1" hangingPunct="1">
              <a:spcBef>
                <a:spcPct val="0"/>
              </a:spcBef>
            </a:pPr>
            <a:r>
              <a:rPr lang="en-US" altLang="zh-CN" sz="2400" smtClean="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9FFE087C-0441-4801-886B-E77E7D318429}" type="slidenum">
              <a:rPr lang="zh-CN" altLang="en-US"/>
              <a:pPr/>
              <a:t>27</a:t>
            </a:fld>
            <a:endParaRPr lang="en-US" altLang="zh-CN"/>
          </a:p>
        </p:txBody>
      </p:sp>
      <p:sp>
        <p:nvSpPr>
          <p:cNvPr id="69635" name="Rectangle 2"/>
          <p:cNvSpPr>
            <a:spLocks noChangeArrowheads="1" noTextEdit="1"/>
          </p:cNvSpPr>
          <p:nvPr>
            <p:ph type="sldImg"/>
          </p:nvPr>
        </p:nvSpPr>
        <p:spPr>
          <a:xfrm>
            <a:off x="931863" y="741363"/>
            <a:ext cx="4933950" cy="3700462"/>
          </a:xfrm>
          <a:ln cap="flat"/>
        </p:spPr>
      </p:sp>
      <p:sp>
        <p:nvSpPr>
          <p:cNvPr id="69636" name="Rectangle 3"/>
          <p:cNvSpPr>
            <a:spLocks noGrp="1" noChangeArrowheads="1"/>
          </p:cNvSpPr>
          <p:nvPr>
            <p:ph type="body" idx="1"/>
          </p:nvPr>
        </p:nvSpPr>
        <p:spPr>
          <a:xfrm>
            <a:off x="906463" y="4691063"/>
            <a:ext cx="4984750" cy="4157662"/>
          </a:xfrm>
          <a:noFill/>
          <a:ln/>
        </p:spPr>
        <p:txBody>
          <a:bodyPr lIns="92075" tIns="46038" rIns="92075" bIns="46038"/>
          <a:lstStyle/>
          <a:p>
            <a:pPr eaLnBrk="1" hangingPunct="1">
              <a:spcBef>
                <a:spcPct val="0"/>
              </a:spcBef>
            </a:pPr>
            <a:endParaRPr lang="en-US" altLang="zh-CN" sz="24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a:noFill/>
        </p:spPr>
        <p:txBody>
          <a:bodyPr/>
          <a:lstStyle/>
          <a:p>
            <a:fld id="{F68D0830-9BDA-4BE6-B82B-E89541A5AECE}" type="slidenum">
              <a:rPr lang="zh-CN" altLang="en-US"/>
              <a:pPr/>
              <a:t>30</a:t>
            </a:fld>
            <a:endParaRPr lang="en-US" altLang="zh-CN"/>
          </a:p>
        </p:txBody>
      </p:sp>
      <p:sp>
        <p:nvSpPr>
          <p:cNvPr id="70659" name="Rectangle 2"/>
          <p:cNvSpPr>
            <a:spLocks noChangeArrowheads="1" noTextEdit="1"/>
          </p:cNvSpPr>
          <p:nvPr>
            <p:ph type="sldImg"/>
          </p:nvPr>
        </p:nvSpPr>
        <p:spPr>
          <a:xfrm>
            <a:off x="931863" y="741363"/>
            <a:ext cx="4933950" cy="3700462"/>
          </a:xfrm>
          <a:ln cap="flat"/>
        </p:spPr>
      </p:sp>
      <p:sp>
        <p:nvSpPr>
          <p:cNvPr id="70660" name="Rectangle 3"/>
          <p:cNvSpPr>
            <a:spLocks noGrp="1" noChangeArrowheads="1"/>
          </p:cNvSpPr>
          <p:nvPr>
            <p:ph type="body" idx="1"/>
          </p:nvPr>
        </p:nvSpPr>
        <p:spPr>
          <a:xfrm>
            <a:off x="906463" y="4691063"/>
            <a:ext cx="4984750" cy="4157662"/>
          </a:xfrm>
          <a:noFill/>
          <a:ln/>
        </p:spPr>
        <p:txBody>
          <a:bodyPr lIns="92075" tIns="46038" rIns="92075" bIns="46038"/>
          <a:lstStyle/>
          <a:p>
            <a:pPr eaLnBrk="1" hangingPunct="1">
              <a:spcBef>
                <a:spcPct val="0"/>
              </a:spcBef>
            </a:pPr>
            <a:r>
              <a:rPr lang="en-US" altLang="zh-CN" sz="2400"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766D7E83-8C93-4181-90EE-75CB0CFCA868}" type="slidenum">
              <a:rPr lang="zh-CN" altLang="en-US"/>
              <a:pPr/>
              <a:t>52</a:t>
            </a:fld>
            <a:endParaRPr lang="en-US" altLang="zh-CN"/>
          </a:p>
        </p:txBody>
      </p:sp>
      <p:sp>
        <p:nvSpPr>
          <p:cNvPr id="71683" name="Rectangle 2"/>
          <p:cNvSpPr>
            <a:spLocks noChangeArrowheads="1" noTextEdit="1"/>
          </p:cNvSpPr>
          <p:nvPr>
            <p:ph type="sldImg"/>
          </p:nvPr>
        </p:nvSpPr>
        <p:spPr>
          <a:xfrm>
            <a:off x="931863" y="741363"/>
            <a:ext cx="4933950" cy="3700462"/>
          </a:xfrm>
          <a:ln cap="flat"/>
        </p:spPr>
      </p:sp>
      <p:sp>
        <p:nvSpPr>
          <p:cNvPr id="71684" name="Rectangle 3"/>
          <p:cNvSpPr>
            <a:spLocks noGrp="1" noChangeArrowheads="1"/>
          </p:cNvSpPr>
          <p:nvPr>
            <p:ph type="body" idx="1"/>
          </p:nvPr>
        </p:nvSpPr>
        <p:spPr>
          <a:xfrm>
            <a:off x="906463" y="4691063"/>
            <a:ext cx="4984750" cy="4157662"/>
          </a:xfrm>
          <a:noFill/>
          <a:ln/>
        </p:spPr>
        <p:txBody>
          <a:bodyPr lIns="92075" tIns="46038" rIns="92075" bIns="46038"/>
          <a:lstStyle/>
          <a:p>
            <a:pPr eaLnBrk="1" hangingPunct="1">
              <a:spcBef>
                <a:spcPct val="0"/>
              </a:spcBef>
            </a:pPr>
            <a:endParaRPr lang="en-US" altLang="zh-CN" sz="24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67E3E4D9-6E1D-4A9A-BC8F-41829FAEB830}" type="slidenum">
              <a:rPr lang="zh-CN" altLang="en-US"/>
              <a:pPr/>
              <a:t>58</a:t>
            </a:fld>
            <a:endParaRPr lang="en-US" altLang="zh-CN"/>
          </a:p>
        </p:txBody>
      </p:sp>
      <p:sp>
        <p:nvSpPr>
          <p:cNvPr id="72707" name="Rectangle 2"/>
          <p:cNvSpPr>
            <a:spLocks noChangeArrowheads="1" noTextEdit="1"/>
          </p:cNvSpPr>
          <p:nvPr>
            <p:ph type="sldImg"/>
          </p:nvPr>
        </p:nvSpPr>
        <p:spPr>
          <a:xfrm>
            <a:off x="931863" y="741363"/>
            <a:ext cx="4933950" cy="3700462"/>
          </a:xfrm>
          <a:ln cap="flat"/>
        </p:spPr>
      </p:sp>
      <p:sp>
        <p:nvSpPr>
          <p:cNvPr id="72708" name="Rectangle 3"/>
          <p:cNvSpPr>
            <a:spLocks noGrp="1" noChangeArrowheads="1"/>
          </p:cNvSpPr>
          <p:nvPr>
            <p:ph type="body" idx="1"/>
          </p:nvPr>
        </p:nvSpPr>
        <p:spPr>
          <a:xfrm>
            <a:off x="906463" y="4691063"/>
            <a:ext cx="4984750" cy="4157662"/>
          </a:xfrm>
          <a:noFill/>
          <a:ln/>
        </p:spPr>
        <p:txBody>
          <a:bodyPr lIns="92075" tIns="46038" rIns="92075" bIns="46038"/>
          <a:lstStyle/>
          <a:p>
            <a:pPr eaLnBrk="1" hangingPunct="1">
              <a:spcBef>
                <a:spcPct val="0"/>
              </a:spcBef>
            </a:pPr>
            <a:endParaRPr lang="en-US" altLang="zh-CN" sz="24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p:cNvGrpSpPr>
            <a:grpSpLocks/>
          </p:cNvGrpSpPr>
          <p:nvPr/>
        </p:nvGrpSpPr>
        <p:grpSpPr bwMode="auto">
          <a:xfrm>
            <a:off x="0" y="1276350"/>
            <a:ext cx="9132888" cy="152400"/>
            <a:chOff x="0" y="804"/>
            <a:chExt cx="5753" cy="96"/>
          </a:xfrm>
        </p:grpSpPr>
        <p:sp>
          <p:nvSpPr>
            <p:cNvPr id="5" name="Rectangle 5"/>
            <p:cNvSpPr>
              <a:spLocks noChangeArrowheads="1"/>
            </p:cNvSpPr>
            <p:nvPr/>
          </p:nvSpPr>
          <p:spPr bwMode="auto">
            <a:xfrm>
              <a:off x="0" y="804"/>
              <a:ext cx="5753" cy="47"/>
            </a:xfrm>
            <a:prstGeom prst="rect">
              <a:avLst/>
            </a:prstGeom>
            <a:gradFill rotWithShape="0">
              <a:gsLst>
                <a:gs pos="0">
                  <a:srgbClr val="006F65"/>
                </a:gs>
                <a:gs pos="50000">
                  <a:srgbClr val="00DFCA"/>
                </a:gs>
                <a:gs pos="100000">
                  <a:srgbClr val="006F65"/>
                </a:gs>
              </a:gsLst>
              <a:lin ang="0" scaled="1"/>
            </a:gradFill>
            <a:ln w="9525">
              <a:noFill/>
              <a:miter lim="800000"/>
              <a:headEnd/>
              <a:tailEnd/>
            </a:ln>
          </p:spPr>
          <p:txBody>
            <a:bodyPr wrap="none" anchor="ctr"/>
            <a:lstStyle/>
            <a:p>
              <a:endParaRPr lang="zh-CN" altLang="en-US">
                <a:ea typeface="宋体" pitchFamily="2" charset="-122"/>
              </a:endParaRPr>
            </a:p>
          </p:txBody>
        </p:sp>
        <p:sp>
          <p:nvSpPr>
            <p:cNvPr id="6" name="Rectangle 6"/>
            <p:cNvSpPr>
              <a:spLocks noChangeArrowheads="1"/>
            </p:cNvSpPr>
            <p:nvPr/>
          </p:nvSpPr>
          <p:spPr bwMode="auto">
            <a:xfrm>
              <a:off x="0" y="876"/>
              <a:ext cx="5753" cy="24"/>
            </a:xfrm>
            <a:prstGeom prst="rect">
              <a:avLst/>
            </a:prstGeom>
            <a:gradFill rotWithShape="0">
              <a:gsLst>
                <a:gs pos="0">
                  <a:srgbClr val="976080"/>
                </a:gs>
                <a:gs pos="50000">
                  <a:srgbClr val="D989B8"/>
                </a:gs>
                <a:gs pos="100000">
                  <a:srgbClr val="976080"/>
                </a:gs>
              </a:gsLst>
              <a:lin ang="0" scaled="1"/>
            </a:gradFill>
            <a:ln w="9525">
              <a:noFill/>
              <a:miter lim="800000"/>
              <a:headEnd/>
              <a:tailEnd/>
            </a:ln>
          </p:spPr>
          <p:txBody>
            <a:bodyPr wrap="none" anchor="ctr"/>
            <a:lstStyle/>
            <a:p>
              <a:endParaRPr lang="zh-CN" altLang="en-US">
                <a:ea typeface="宋体" pitchFamily="2" charset="-122"/>
              </a:endParaRPr>
            </a:p>
          </p:txBody>
        </p:sp>
      </p:grpSp>
      <p:sp>
        <p:nvSpPr>
          <p:cNvPr id="7" name="Rectangle 10"/>
          <p:cNvSpPr>
            <a:spLocks noChangeArrowheads="1"/>
          </p:cNvSpPr>
          <p:nvPr/>
        </p:nvSpPr>
        <p:spPr bwMode="auto">
          <a:xfrm>
            <a:off x="90488" y="6484938"/>
            <a:ext cx="2911475" cy="304800"/>
          </a:xfrm>
          <a:prstGeom prst="rect">
            <a:avLst/>
          </a:prstGeom>
          <a:noFill/>
          <a:ln w="9525">
            <a:noFill/>
            <a:miter lim="800000"/>
            <a:headEnd/>
            <a:tailEnd/>
          </a:ln>
        </p:spPr>
        <p:txBody>
          <a:bodyPr wrap="none" lIns="92075" tIns="46038" rIns="92075" bIns="46038" anchor="ctr">
            <a:spAutoFit/>
          </a:bodyPr>
          <a:lstStyle/>
          <a:p>
            <a:pPr algn="l" eaLnBrk="0" hangingPunct="0"/>
            <a:r>
              <a:rPr lang="en-US" altLang="zh-CN" sz="1400">
                <a:latin typeface="Arial" charset="0"/>
                <a:ea typeface="宋体" pitchFamily="2" charset="-122"/>
              </a:rPr>
              <a:t>IC52C4, Lu Hongjun, DISCS, NUS</a:t>
            </a:r>
          </a:p>
        </p:txBody>
      </p:sp>
      <p:sp>
        <p:nvSpPr>
          <p:cNvPr id="8" name="Rectangle 11"/>
          <p:cNvSpPr>
            <a:spLocks noChangeArrowheads="1"/>
          </p:cNvSpPr>
          <p:nvPr/>
        </p:nvSpPr>
        <p:spPr bwMode="auto">
          <a:xfrm>
            <a:off x="8653463" y="6484938"/>
            <a:ext cx="400050" cy="304800"/>
          </a:xfrm>
          <a:prstGeom prst="rect">
            <a:avLst/>
          </a:prstGeom>
          <a:noFill/>
          <a:ln w="9525">
            <a:noFill/>
            <a:miter lim="800000"/>
            <a:headEnd/>
            <a:tailEnd/>
          </a:ln>
        </p:spPr>
        <p:txBody>
          <a:bodyPr wrap="none" lIns="92075" tIns="46038" rIns="92075" bIns="46038" anchor="ctr">
            <a:spAutoFit/>
          </a:bodyPr>
          <a:lstStyle/>
          <a:p>
            <a:pPr algn="r" eaLnBrk="0" hangingPunct="0"/>
            <a:fld id="{45538CB8-B057-47CF-8723-E8F805FFB5A8}" type="slidenum">
              <a:rPr lang="zh-CN" altLang="en-US" sz="1400">
                <a:latin typeface="Arial" charset="0"/>
                <a:ea typeface="宋体" pitchFamily="2" charset="-122"/>
              </a:rPr>
              <a:pPr algn="r" eaLnBrk="0" hangingPunct="0"/>
              <a:t>‹#›</a:t>
            </a:fld>
            <a:endParaRPr lang="en-US" altLang="zh-CN" sz="1400">
              <a:latin typeface="Arial" charset="0"/>
              <a:ea typeface="宋体" pitchFamily="2" charset="-122"/>
            </a:endParaRPr>
          </a:p>
        </p:txBody>
      </p:sp>
      <p:sp>
        <p:nvSpPr>
          <p:cNvPr id="3080" name="Rectangle 8"/>
          <p:cNvSpPr>
            <a:spLocks noGrp="1" noChangeArrowheads="1"/>
          </p:cNvSpPr>
          <p:nvPr>
            <p:ph type="ctrTitle" sz="quarter"/>
          </p:nvPr>
        </p:nvSpPr>
        <p:spPr>
          <a:xfrm>
            <a:off x="685800" y="2286000"/>
            <a:ext cx="7772400" cy="1143000"/>
          </a:xfrm>
        </p:spPr>
        <p:txBody>
          <a:bodyPr/>
          <a:lstStyle>
            <a:lvl1pPr>
              <a:defRPr/>
            </a:lvl1pPr>
          </a:lstStyle>
          <a:p>
            <a:r>
              <a:rPr lang="en-US" altLang="zh-CN"/>
              <a:t>Click to edit Master title style</a:t>
            </a:r>
          </a:p>
        </p:txBody>
      </p:sp>
      <p:sp>
        <p:nvSpPr>
          <p:cNvPr id="3081" name="Rectangle 9"/>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9" name="Rectangle 2"/>
          <p:cNvSpPr>
            <a:spLocks noGrp="1" noChangeArrowheads="1"/>
          </p:cNvSpPr>
          <p:nvPr>
            <p:ph type="dt" sz="quarter" idx="10"/>
          </p:nvPr>
        </p:nvSpPr>
        <p:spPr/>
        <p:txBody>
          <a:bodyPr/>
          <a:lstStyle>
            <a:lvl1pPr>
              <a:defRPr/>
            </a:lvl1pPr>
          </a:lstStyle>
          <a:p>
            <a:fld id="{B401A421-DFC5-4C1A-B7A0-8058916EF7B7}" type="datetime1">
              <a:rPr lang="zh-CN" altLang="en-US"/>
              <a:pPr/>
              <a:t>2019/1/6</a:t>
            </a:fld>
            <a:endParaRPr lang="en-US" altLang="zh-CN"/>
          </a:p>
        </p:txBody>
      </p:sp>
      <p:sp>
        <p:nvSpPr>
          <p:cNvPr id="10" name="Rectangle 3"/>
          <p:cNvSpPr>
            <a:spLocks noGrp="1" noChangeArrowheads="1"/>
          </p:cNvSpPr>
          <p:nvPr>
            <p:ph type="ftr" sz="quarter" idx="11"/>
          </p:nvPr>
        </p:nvSpPr>
        <p:spPr/>
        <p:txBody>
          <a:bodyPr/>
          <a:lstStyle>
            <a:lvl1pPr>
              <a:defRPr/>
            </a:lvl1pPr>
          </a:lstStyle>
          <a:p>
            <a:endParaRPr lang="en-US" altLang="zh-CN"/>
          </a:p>
        </p:txBody>
      </p:sp>
      <p:sp>
        <p:nvSpPr>
          <p:cNvPr id="11" name="Rectangle 4"/>
          <p:cNvSpPr>
            <a:spLocks noGrp="1" noChangeArrowheads="1"/>
          </p:cNvSpPr>
          <p:nvPr>
            <p:ph type="sldNum" sz="quarter" idx="12"/>
          </p:nvPr>
        </p:nvSpPr>
        <p:spPr>
          <a:xfrm>
            <a:off x="6553200" y="6248400"/>
            <a:ext cx="1905000" cy="457200"/>
          </a:xfrm>
        </p:spPr>
        <p:txBody>
          <a:bodyPr/>
          <a:lstStyle>
            <a:lvl1pPr>
              <a:defRPr>
                <a:solidFill>
                  <a:schemeClr val="tx1"/>
                </a:solidFill>
              </a:defRPr>
            </a:lvl1pPr>
          </a:lstStyle>
          <a:p>
            <a:fld id="{990D6614-1801-4ACA-8256-65F78F108007}"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fld id="{90083417-170F-4796-B604-D24496E2C150}" type="datetime1">
              <a:rPr lang="zh-CN" altLang="en-US"/>
              <a:pPr/>
              <a:t>2019/1/6</a:t>
            </a:fld>
            <a:endParaRPr lang="en-US" altLang="zh-CN"/>
          </a:p>
        </p:txBody>
      </p:sp>
      <p:sp>
        <p:nvSpPr>
          <p:cNvPr id="5" name="Rectangle 3"/>
          <p:cNvSpPr>
            <a:spLocks noGrp="1" noChangeArrowheads="1"/>
          </p:cNvSpPr>
          <p:nvPr>
            <p:ph type="ftr" sz="quarter" idx="11"/>
          </p:nvPr>
        </p:nvSpPr>
        <p:spPr>
          <a:ln/>
        </p:spPr>
        <p:txBody>
          <a:bodyPr/>
          <a:lstStyle>
            <a:lvl1pPr>
              <a:defRPr/>
            </a:lvl1pPr>
          </a:lstStyle>
          <a:p>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3EA8AD2A-8184-4B1F-AB56-43730F30C19D}" type="slidenum">
              <a:rPr lang="en-US" altLang="zh-CN"/>
              <a:pPr>
                <a:defRPr/>
              </a:pPr>
              <a:t>‹#›</a:t>
            </a:fld>
            <a:r>
              <a:rPr lang="en-US" altLang="zh-CN"/>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228600"/>
            <a:ext cx="21145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1912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fld id="{CDEA2D7B-B891-42D4-B496-8F8D69288CFE}" type="datetime1">
              <a:rPr lang="zh-CN" altLang="en-US"/>
              <a:pPr/>
              <a:t>2019/1/6</a:t>
            </a:fld>
            <a:endParaRPr lang="en-US" altLang="zh-CN"/>
          </a:p>
        </p:txBody>
      </p:sp>
      <p:sp>
        <p:nvSpPr>
          <p:cNvPr id="5" name="Rectangle 3"/>
          <p:cNvSpPr>
            <a:spLocks noGrp="1" noChangeArrowheads="1"/>
          </p:cNvSpPr>
          <p:nvPr>
            <p:ph type="ftr" sz="quarter" idx="11"/>
          </p:nvPr>
        </p:nvSpPr>
        <p:spPr>
          <a:ln/>
        </p:spPr>
        <p:txBody>
          <a:bodyPr/>
          <a:lstStyle>
            <a:lvl1pPr>
              <a:defRPr/>
            </a:lvl1pPr>
          </a:lstStyle>
          <a:p>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80927D37-B56E-48AC-ABE6-FD8B21FEA872}" type="slidenum">
              <a:rPr lang="en-US" altLang="zh-CN"/>
              <a:pPr>
                <a:defRPr/>
              </a:pPr>
              <a:t>‹#›</a:t>
            </a:fld>
            <a:r>
              <a:rPr lang="en-US" altLang="zh-CN"/>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fld id="{12B3EBED-9AD2-4250-80C8-584B6E1FDF12}" type="datetime1">
              <a:rPr lang="zh-CN" altLang="en-US"/>
              <a:pPr/>
              <a:t>2019/1/6</a:t>
            </a:fld>
            <a:endParaRPr lang="en-US" altLang="zh-CN"/>
          </a:p>
        </p:txBody>
      </p:sp>
      <p:sp>
        <p:nvSpPr>
          <p:cNvPr id="5" name="Rectangle 3"/>
          <p:cNvSpPr>
            <a:spLocks noGrp="1" noChangeArrowheads="1"/>
          </p:cNvSpPr>
          <p:nvPr>
            <p:ph type="ftr" sz="quarter" idx="11"/>
          </p:nvPr>
        </p:nvSpPr>
        <p:spPr>
          <a:ln/>
        </p:spPr>
        <p:txBody>
          <a:bodyPr/>
          <a:lstStyle>
            <a:lvl1pPr>
              <a:defRPr/>
            </a:lvl1pPr>
          </a:lstStyle>
          <a:p>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F7E7393F-7712-44C2-BCFF-F55CCE626E01}" type="slidenum">
              <a:rPr lang="en-US" altLang="zh-CN"/>
              <a:pPr>
                <a:defRPr/>
              </a:pPr>
              <a:t>‹#›</a:t>
            </a:fld>
            <a:r>
              <a:rPr lang="en-US" altLang="zh-CN"/>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fld id="{EE00107E-A2BA-4560-ADAC-ADF400C833FF}" type="datetime1">
              <a:rPr lang="zh-CN" altLang="en-US"/>
              <a:pPr/>
              <a:t>2019/1/6</a:t>
            </a:fld>
            <a:endParaRPr lang="en-US" altLang="zh-CN"/>
          </a:p>
        </p:txBody>
      </p:sp>
      <p:sp>
        <p:nvSpPr>
          <p:cNvPr id="5" name="Rectangle 3"/>
          <p:cNvSpPr>
            <a:spLocks noGrp="1" noChangeArrowheads="1"/>
          </p:cNvSpPr>
          <p:nvPr>
            <p:ph type="ftr" sz="quarter" idx="11"/>
          </p:nvPr>
        </p:nvSpPr>
        <p:spPr>
          <a:ln/>
        </p:spPr>
        <p:txBody>
          <a:bodyPr/>
          <a:lstStyle>
            <a:lvl1pPr>
              <a:defRPr/>
            </a:lvl1pPr>
          </a:lstStyle>
          <a:p>
            <a:endParaRPr lang="en-US" altLang="zh-CN"/>
          </a:p>
        </p:txBody>
      </p:sp>
      <p:sp>
        <p:nvSpPr>
          <p:cNvPr id="6" name="Rectangle 4"/>
          <p:cNvSpPr>
            <a:spLocks noGrp="1" noChangeArrowheads="1"/>
          </p:cNvSpPr>
          <p:nvPr>
            <p:ph type="sldNum" sz="quarter" idx="12"/>
          </p:nvPr>
        </p:nvSpPr>
        <p:spPr>
          <a:ln/>
        </p:spPr>
        <p:txBody>
          <a:bodyPr/>
          <a:lstStyle>
            <a:lvl1pPr>
              <a:defRPr/>
            </a:lvl1pPr>
          </a:lstStyle>
          <a:p>
            <a:pPr>
              <a:defRPr/>
            </a:pPr>
            <a:fld id="{C5B52757-A2A5-4020-86AC-214D80C40263}" type="slidenum">
              <a:rPr lang="en-US" altLang="zh-CN"/>
              <a:pPr>
                <a:defRPr/>
              </a:pPr>
              <a:t>‹#›</a:t>
            </a:fld>
            <a:r>
              <a:rPr lang="en-US" altLang="zh-CN"/>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676400"/>
            <a:ext cx="40767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676400"/>
            <a:ext cx="40767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fld id="{55A965C1-0B43-4BE5-A2AC-AA0EC33983B3}" type="datetime1">
              <a:rPr lang="zh-CN" altLang="en-US"/>
              <a:pPr/>
              <a:t>2019/1/6</a:t>
            </a:fld>
            <a:endParaRPr lang="en-US" altLang="zh-CN"/>
          </a:p>
        </p:txBody>
      </p:sp>
      <p:sp>
        <p:nvSpPr>
          <p:cNvPr id="6" name="Rectangle 3"/>
          <p:cNvSpPr>
            <a:spLocks noGrp="1" noChangeArrowheads="1"/>
          </p:cNvSpPr>
          <p:nvPr>
            <p:ph type="ftr" sz="quarter" idx="11"/>
          </p:nvPr>
        </p:nvSpPr>
        <p:spPr>
          <a:ln/>
        </p:spPr>
        <p:txBody>
          <a:bodyPr/>
          <a:lstStyle>
            <a:lvl1pPr>
              <a:defRPr/>
            </a:lvl1pPr>
          </a:lstStyle>
          <a:p>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5EB21E66-5CDF-4199-9A8E-8987E63BECED}" type="slidenum">
              <a:rPr lang="en-US" altLang="zh-CN"/>
              <a:pPr>
                <a:defRPr/>
              </a:pPr>
              <a:t>‹#›</a:t>
            </a:fld>
            <a:r>
              <a:rPr lang="en-US" altLang="zh-CN"/>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fld id="{625CB7B6-C690-4BC4-A02C-7F2E97A3B6F8}" type="datetime1">
              <a:rPr lang="zh-CN" altLang="en-US"/>
              <a:pPr/>
              <a:t>2019/1/6</a:t>
            </a:fld>
            <a:endParaRPr lang="en-US" altLang="zh-CN"/>
          </a:p>
        </p:txBody>
      </p:sp>
      <p:sp>
        <p:nvSpPr>
          <p:cNvPr id="8" name="Rectangle 3"/>
          <p:cNvSpPr>
            <a:spLocks noGrp="1" noChangeArrowheads="1"/>
          </p:cNvSpPr>
          <p:nvPr>
            <p:ph type="ftr" sz="quarter" idx="11"/>
          </p:nvPr>
        </p:nvSpPr>
        <p:spPr>
          <a:ln/>
        </p:spPr>
        <p:txBody>
          <a:bodyPr/>
          <a:lstStyle>
            <a:lvl1pPr>
              <a:defRPr/>
            </a:lvl1pPr>
          </a:lstStyle>
          <a:p>
            <a:endParaRPr lang="en-US" altLang="zh-CN"/>
          </a:p>
        </p:txBody>
      </p:sp>
      <p:sp>
        <p:nvSpPr>
          <p:cNvPr id="9" name="Rectangle 4"/>
          <p:cNvSpPr>
            <a:spLocks noGrp="1" noChangeArrowheads="1"/>
          </p:cNvSpPr>
          <p:nvPr>
            <p:ph type="sldNum" sz="quarter" idx="12"/>
          </p:nvPr>
        </p:nvSpPr>
        <p:spPr>
          <a:ln/>
        </p:spPr>
        <p:txBody>
          <a:bodyPr/>
          <a:lstStyle>
            <a:lvl1pPr>
              <a:defRPr/>
            </a:lvl1pPr>
          </a:lstStyle>
          <a:p>
            <a:pPr>
              <a:defRPr/>
            </a:pPr>
            <a:fld id="{54A342F3-929F-444D-B08C-E77899F3D561}" type="slidenum">
              <a:rPr lang="en-US" altLang="zh-CN"/>
              <a:pPr>
                <a:defRPr/>
              </a:pPr>
              <a:t>‹#›</a:t>
            </a:fld>
            <a:r>
              <a:rPr lang="en-US" altLang="zh-CN"/>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fld id="{1509B1B3-E169-4344-BE29-F55B5FF546D2}" type="datetime1">
              <a:rPr lang="zh-CN" altLang="en-US"/>
              <a:pPr/>
              <a:t>2019/1/6</a:t>
            </a:fld>
            <a:endParaRPr lang="en-US" altLang="zh-CN"/>
          </a:p>
        </p:txBody>
      </p:sp>
      <p:sp>
        <p:nvSpPr>
          <p:cNvPr id="4" name="Rectangle 3"/>
          <p:cNvSpPr>
            <a:spLocks noGrp="1" noChangeArrowheads="1"/>
          </p:cNvSpPr>
          <p:nvPr>
            <p:ph type="ftr" sz="quarter" idx="11"/>
          </p:nvPr>
        </p:nvSpPr>
        <p:spPr>
          <a:ln/>
        </p:spPr>
        <p:txBody>
          <a:bodyPr/>
          <a:lstStyle>
            <a:lvl1pPr>
              <a:defRPr/>
            </a:lvl1pPr>
          </a:lstStyle>
          <a:p>
            <a:endParaRPr lang="en-US" altLang="zh-CN"/>
          </a:p>
        </p:txBody>
      </p:sp>
      <p:sp>
        <p:nvSpPr>
          <p:cNvPr id="5" name="Rectangle 4"/>
          <p:cNvSpPr>
            <a:spLocks noGrp="1" noChangeArrowheads="1"/>
          </p:cNvSpPr>
          <p:nvPr>
            <p:ph type="sldNum" sz="quarter" idx="12"/>
          </p:nvPr>
        </p:nvSpPr>
        <p:spPr>
          <a:ln/>
        </p:spPr>
        <p:txBody>
          <a:bodyPr/>
          <a:lstStyle>
            <a:lvl1pPr>
              <a:defRPr/>
            </a:lvl1pPr>
          </a:lstStyle>
          <a:p>
            <a:pPr>
              <a:defRPr/>
            </a:pPr>
            <a:fld id="{91CEF249-A85D-4B4F-A873-51B2E87C9177}" type="slidenum">
              <a:rPr lang="en-US" altLang="zh-CN"/>
              <a:pPr>
                <a:defRPr/>
              </a:pPr>
              <a:t>‹#›</a:t>
            </a:fld>
            <a:r>
              <a:rPr lang="en-US" altLang="zh-CN"/>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fld id="{1CA49AD6-DE5B-4B89-82BE-E6FED70DC433}" type="datetime1">
              <a:rPr lang="zh-CN" altLang="en-US"/>
              <a:pPr/>
              <a:t>2019/1/6</a:t>
            </a:fld>
            <a:endParaRPr lang="en-US" altLang="zh-CN"/>
          </a:p>
        </p:txBody>
      </p:sp>
      <p:sp>
        <p:nvSpPr>
          <p:cNvPr id="3" name="Rectangle 3"/>
          <p:cNvSpPr>
            <a:spLocks noGrp="1" noChangeArrowheads="1"/>
          </p:cNvSpPr>
          <p:nvPr>
            <p:ph type="ftr" sz="quarter" idx="11"/>
          </p:nvPr>
        </p:nvSpPr>
        <p:spPr>
          <a:ln/>
        </p:spPr>
        <p:txBody>
          <a:bodyPr/>
          <a:lstStyle>
            <a:lvl1pPr>
              <a:defRPr/>
            </a:lvl1pPr>
          </a:lstStyle>
          <a:p>
            <a:endParaRPr lang="en-US" altLang="zh-CN"/>
          </a:p>
        </p:txBody>
      </p:sp>
      <p:sp>
        <p:nvSpPr>
          <p:cNvPr id="4" name="Rectangle 4"/>
          <p:cNvSpPr>
            <a:spLocks noGrp="1" noChangeArrowheads="1"/>
          </p:cNvSpPr>
          <p:nvPr>
            <p:ph type="sldNum" sz="quarter" idx="12"/>
          </p:nvPr>
        </p:nvSpPr>
        <p:spPr>
          <a:ln/>
        </p:spPr>
        <p:txBody>
          <a:bodyPr/>
          <a:lstStyle>
            <a:lvl1pPr>
              <a:defRPr/>
            </a:lvl1pPr>
          </a:lstStyle>
          <a:p>
            <a:pPr>
              <a:defRPr/>
            </a:pPr>
            <a:fld id="{78D91BBC-B36F-4594-8BEA-FD3987110D1A}" type="slidenum">
              <a:rPr lang="en-US" altLang="zh-CN"/>
              <a:pPr>
                <a:defRPr/>
              </a:pPr>
              <a:t>‹#›</a:t>
            </a:fld>
            <a:r>
              <a:rPr lang="en-US" altLang="zh-CN"/>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fld id="{4FDEE2A5-154A-42E4-AC19-37925E57A776}" type="datetime1">
              <a:rPr lang="zh-CN" altLang="en-US"/>
              <a:pPr/>
              <a:t>2019/1/6</a:t>
            </a:fld>
            <a:endParaRPr lang="en-US" altLang="zh-CN"/>
          </a:p>
        </p:txBody>
      </p:sp>
      <p:sp>
        <p:nvSpPr>
          <p:cNvPr id="6" name="Rectangle 3"/>
          <p:cNvSpPr>
            <a:spLocks noGrp="1" noChangeArrowheads="1"/>
          </p:cNvSpPr>
          <p:nvPr>
            <p:ph type="ftr" sz="quarter" idx="11"/>
          </p:nvPr>
        </p:nvSpPr>
        <p:spPr>
          <a:ln/>
        </p:spPr>
        <p:txBody>
          <a:bodyPr/>
          <a:lstStyle>
            <a:lvl1pPr>
              <a:defRPr/>
            </a:lvl1pPr>
          </a:lstStyle>
          <a:p>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809DC3F3-9E8D-4DAB-97F7-1973C222A22A}" type="slidenum">
              <a:rPr lang="en-US" altLang="zh-CN"/>
              <a:pPr>
                <a:defRPr/>
              </a:pPr>
              <a:t>‹#›</a:t>
            </a:fld>
            <a:r>
              <a:rPr lang="en-US" altLang="zh-CN"/>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fld id="{070F1A97-D63E-4789-85EA-8EA9333D4EAD}" type="datetime1">
              <a:rPr lang="zh-CN" altLang="en-US"/>
              <a:pPr/>
              <a:t>2019/1/6</a:t>
            </a:fld>
            <a:endParaRPr lang="en-US" altLang="zh-CN"/>
          </a:p>
        </p:txBody>
      </p:sp>
      <p:sp>
        <p:nvSpPr>
          <p:cNvPr id="6" name="Rectangle 3"/>
          <p:cNvSpPr>
            <a:spLocks noGrp="1" noChangeArrowheads="1"/>
          </p:cNvSpPr>
          <p:nvPr>
            <p:ph type="ftr" sz="quarter" idx="11"/>
          </p:nvPr>
        </p:nvSpPr>
        <p:spPr>
          <a:ln/>
        </p:spPr>
        <p:txBody>
          <a:bodyPr/>
          <a:lstStyle>
            <a:lvl1pPr>
              <a:defRPr/>
            </a:lvl1pPr>
          </a:lstStyle>
          <a:p>
            <a:endParaRPr lang="en-US" altLang="zh-CN"/>
          </a:p>
        </p:txBody>
      </p:sp>
      <p:sp>
        <p:nvSpPr>
          <p:cNvPr id="7" name="Rectangle 4"/>
          <p:cNvSpPr>
            <a:spLocks noGrp="1" noChangeArrowheads="1"/>
          </p:cNvSpPr>
          <p:nvPr>
            <p:ph type="sldNum" sz="quarter" idx="12"/>
          </p:nvPr>
        </p:nvSpPr>
        <p:spPr>
          <a:ln/>
        </p:spPr>
        <p:txBody>
          <a:bodyPr/>
          <a:lstStyle>
            <a:lvl1pPr>
              <a:defRPr/>
            </a:lvl1pPr>
          </a:lstStyle>
          <a:p>
            <a:pPr>
              <a:defRPr/>
            </a:pPr>
            <a:fld id="{392C029C-6D97-4715-A548-E97F0A05362D}" type="slidenum">
              <a:rPr lang="en-US" altLang="zh-CN"/>
              <a:pPr>
                <a:defRPr/>
              </a:pPr>
              <a:t>‹#›</a:t>
            </a:fld>
            <a:r>
              <a:rPr lang="en-US" altLang="zh-CN"/>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0" hangingPunct="0">
              <a:defRPr sz="1400">
                <a:ea typeface="宋体" pitchFamily="2" charset="-122"/>
              </a:defRPr>
            </a:lvl1pPr>
          </a:lstStyle>
          <a:p>
            <a:fld id="{FB207F2D-4F3C-486A-9569-544235E76397}" type="datetime1">
              <a:rPr lang="zh-CN" altLang="en-US"/>
              <a:pPr/>
              <a:t>2019/1/6</a:t>
            </a:fld>
            <a:endParaRPr lang="en-US" altLang="zh-CN"/>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ea typeface="宋体" pitchFamily="2" charset="-122"/>
              </a:defRPr>
            </a:lvl1pPr>
          </a:lstStyle>
          <a:p>
            <a:endParaRPr lang="en-US" altLang="zh-CN"/>
          </a:p>
        </p:txBody>
      </p:sp>
      <p:sp>
        <p:nvSpPr>
          <p:cNvPr id="1028" name="Rectangle 4"/>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smtClean="0">
                <a:solidFill>
                  <a:srgbClr val="000000"/>
                </a:solidFill>
                <a:ea typeface="宋体" pitchFamily="2" charset="-122"/>
              </a:defRPr>
            </a:lvl1pPr>
          </a:lstStyle>
          <a:p>
            <a:pPr>
              <a:defRPr/>
            </a:pPr>
            <a:fld id="{81DA5C37-FC4E-485A-BE8F-49EB731D313B}" type="slidenum">
              <a:rPr lang="en-US" altLang="zh-CN"/>
              <a:pPr>
                <a:defRPr/>
              </a:pPr>
              <a:t>‹#›</a:t>
            </a:fld>
            <a:r>
              <a:rPr lang="en-US" altLang="zh-CN"/>
              <a:t> </a:t>
            </a:r>
          </a:p>
        </p:txBody>
      </p:sp>
      <p:grpSp>
        <p:nvGrpSpPr>
          <p:cNvPr id="1029" name="Group 7"/>
          <p:cNvGrpSpPr>
            <a:grpSpLocks/>
          </p:cNvGrpSpPr>
          <p:nvPr/>
        </p:nvGrpSpPr>
        <p:grpSpPr bwMode="auto">
          <a:xfrm>
            <a:off x="0" y="1276350"/>
            <a:ext cx="9132888" cy="152400"/>
            <a:chOff x="0" y="804"/>
            <a:chExt cx="5753" cy="96"/>
          </a:xfrm>
        </p:grpSpPr>
        <p:sp>
          <p:nvSpPr>
            <p:cNvPr id="1032" name="Rectangle 5"/>
            <p:cNvSpPr>
              <a:spLocks noChangeArrowheads="1"/>
            </p:cNvSpPr>
            <p:nvPr/>
          </p:nvSpPr>
          <p:spPr bwMode="auto">
            <a:xfrm>
              <a:off x="0" y="804"/>
              <a:ext cx="5753" cy="47"/>
            </a:xfrm>
            <a:prstGeom prst="rect">
              <a:avLst/>
            </a:prstGeom>
            <a:gradFill rotWithShape="0">
              <a:gsLst>
                <a:gs pos="0">
                  <a:srgbClr val="006F65"/>
                </a:gs>
                <a:gs pos="50000">
                  <a:srgbClr val="00DFCA"/>
                </a:gs>
                <a:gs pos="100000">
                  <a:srgbClr val="006F65"/>
                </a:gs>
              </a:gsLst>
              <a:lin ang="0" scaled="1"/>
            </a:gradFill>
            <a:ln w="9525">
              <a:noFill/>
              <a:miter lim="800000"/>
              <a:headEnd/>
              <a:tailEnd/>
            </a:ln>
          </p:spPr>
          <p:txBody>
            <a:bodyPr wrap="none" anchor="ctr"/>
            <a:lstStyle/>
            <a:p>
              <a:endParaRPr lang="zh-CN" altLang="en-US">
                <a:ea typeface="宋体" pitchFamily="2" charset="-122"/>
              </a:endParaRPr>
            </a:p>
          </p:txBody>
        </p:sp>
        <p:sp>
          <p:nvSpPr>
            <p:cNvPr id="1033" name="Rectangle 6"/>
            <p:cNvSpPr>
              <a:spLocks noChangeArrowheads="1"/>
            </p:cNvSpPr>
            <p:nvPr/>
          </p:nvSpPr>
          <p:spPr bwMode="auto">
            <a:xfrm>
              <a:off x="0" y="876"/>
              <a:ext cx="5753" cy="24"/>
            </a:xfrm>
            <a:prstGeom prst="rect">
              <a:avLst/>
            </a:prstGeom>
            <a:gradFill rotWithShape="0">
              <a:gsLst>
                <a:gs pos="0">
                  <a:srgbClr val="976080"/>
                </a:gs>
                <a:gs pos="50000">
                  <a:srgbClr val="D989B8"/>
                </a:gs>
                <a:gs pos="100000">
                  <a:srgbClr val="976080"/>
                </a:gs>
              </a:gsLst>
              <a:lin ang="0" scaled="1"/>
            </a:gradFill>
            <a:ln w="9525">
              <a:noFill/>
              <a:miter lim="800000"/>
              <a:headEnd/>
              <a:tailEnd/>
            </a:ln>
          </p:spPr>
          <p:txBody>
            <a:bodyPr wrap="none" anchor="ctr"/>
            <a:lstStyle/>
            <a:p>
              <a:endParaRPr lang="zh-CN" altLang="en-US">
                <a:ea typeface="宋体" pitchFamily="2" charset="-122"/>
              </a:endParaRPr>
            </a:p>
          </p:txBody>
        </p:sp>
      </p:grpSp>
      <p:sp>
        <p:nvSpPr>
          <p:cNvPr id="1030" name="Rectangle 8"/>
          <p:cNvSpPr>
            <a:spLocks noGrp="1" noChangeArrowheads="1"/>
          </p:cNvSpPr>
          <p:nvPr>
            <p:ph type="title"/>
          </p:nvPr>
        </p:nvSpPr>
        <p:spPr bwMode="auto">
          <a:xfrm>
            <a:off x="304800" y="228600"/>
            <a:ext cx="8458200" cy="9906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altLang="zh-CN" smtClean="0"/>
              <a:t>Click to Edit Master Title Style</a:t>
            </a:r>
          </a:p>
        </p:txBody>
      </p:sp>
      <p:sp>
        <p:nvSpPr>
          <p:cNvPr id="1031" name="Rectangle 9"/>
          <p:cNvSpPr>
            <a:spLocks noGrp="1" noChangeArrowheads="1"/>
          </p:cNvSpPr>
          <p:nvPr>
            <p:ph type="body" idx="1"/>
          </p:nvPr>
        </p:nvSpPr>
        <p:spPr bwMode="auto">
          <a:xfrm>
            <a:off x="381000" y="1676400"/>
            <a:ext cx="83058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dk2" tx1="lt1" bg2="dk1" tx2="lt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eaLnBrk="0" fontAlgn="base" hangingPunct="0">
        <a:spcBef>
          <a:spcPct val="0"/>
        </a:spcBef>
        <a:spcAft>
          <a:spcPct val="0"/>
        </a:spcAft>
        <a:defRPr sz="4000" b="1">
          <a:solidFill>
            <a:srgbClr val="000099"/>
          </a:solidFill>
          <a:latin typeface="+mj-lt"/>
          <a:ea typeface="+mj-ea"/>
          <a:cs typeface="+mj-cs"/>
        </a:defRPr>
      </a:lvl1pPr>
      <a:lvl2pPr algn="l" rtl="0" eaLnBrk="0" fontAlgn="base" hangingPunct="0">
        <a:spcBef>
          <a:spcPct val="0"/>
        </a:spcBef>
        <a:spcAft>
          <a:spcPct val="0"/>
        </a:spcAft>
        <a:defRPr sz="4000" b="1">
          <a:solidFill>
            <a:srgbClr val="000099"/>
          </a:solidFill>
          <a:latin typeface="Book Antiqua" pitchFamily="18" charset="0"/>
        </a:defRPr>
      </a:lvl2pPr>
      <a:lvl3pPr algn="l" rtl="0" eaLnBrk="0" fontAlgn="base" hangingPunct="0">
        <a:spcBef>
          <a:spcPct val="0"/>
        </a:spcBef>
        <a:spcAft>
          <a:spcPct val="0"/>
        </a:spcAft>
        <a:defRPr sz="4000" b="1">
          <a:solidFill>
            <a:srgbClr val="000099"/>
          </a:solidFill>
          <a:latin typeface="Book Antiqua" pitchFamily="18" charset="0"/>
        </a:defRPr>
      </a:lvl3pPr>
      <a:lvl4pPr algn="l" rtl="0" eaLnBrk="0" fontAlgn="base" hangingPunct="0">
        <a:spcBef>
          <a:spcPct val="0"/>
        </a:spcBef>
        <a:spcAft>
          <a:spcPct val="0"/>
        </a:spcAft>
        <a:defRPr sz="4000" b="1">
          <a:solidFill>
            <a:srgbClr val="000099"/>
          </a:solidFill>
          <a:latin typeface="Book Antiqua" pitchFamily="18" charset="0"/>
        </a:defRPr>
      </a:lvl4pPr>
      <a:lvl5pPr algn="l" rtl="0" eaLnBrk="0" fontAlgn="base" hangingPunct="0">
        <a:spcBef>
          <a:spcPct val="0"/>
        </a:spcBef>
        <a:spcAft>
          <a:spcPct val="0"/>
        </a:spcAft>
        <a:defRPr sz="4000" b="1">
          <a:solidFill>
            <a:srgbClr val="000099"/>
          </a:solidFill>
          <a:latin typeface="Book Antiqua" pitchFamily="18" charset="0"/>
        </a:defRPr>
      </a:lvl5pPr>
      <a:lvl6pPr marL="457200" algn="l" rtl="0" fontAlgn="base">
        <a:spcBef>
          <a:spcPct val="0"/>
        </a:spcBef>
        <a:spcAft>
          <a:spcPct val="0"/>
        </a:spcAft>
        <a:defRPr sz="4000" b="1">
          <a:solidFill>
            <a:srgbClr val="000099"/>
          </a:solidFill>
          <a:latin typeface="Book Antiqua" pitchFamily="18" charset="0"/>
        </a:defRPr>
      </a:lvl6pPr>
      <a:lvl7pPr marL="914400" algn="l" rtl="0" fontAlgn="base">
        <a:spcBef>
          <a:spcPct val="0"/>
        </a:spcBef>
        <a:spcAft>
          <a:spcPct val="0"/>
        </a:spcAft>
        <a:defRPr sz="4000" b="1">
          <a:solidFill>
            <a:srgbClr val="000099"/>
          </a:solidFill>
          <a:latin typeface="Book Antiqua" pitchFamily="18" charset="0"/>
        </a:defRPr>
      </a:lvl7pPr>
      <a:lvl8pPr marL="1371600" algn="l" rtl="0" fontAlgn="base">
        <a:spcBef>
          <a:spcPct val="0"/>
        </a:spcBef>
        <a:spcAft>
          <a:spcPct val="0"/>
        </a:spcAft>
        <a:defRPr sz="4000" b="1">
          <a:solidFill>
            <a:srgbClr val="000099"/>
          </a:solidFill>
          <a:latin typeface="Book Antiqua" pitchFamily="18" charset="0"/>
        </a:defRPr>
      </a:lvl8pPr>
      <a:lvl9pPr marL="1828800" algn="l" rtl="0" fontAlgn="base">
        <a:spcBef>
          <a:spcPct val="0"/>
        </a:spcBef>
        <a:spcAft>
          <a:spcPct val="0"/>
        </a:spcAft>
        <a:defRPr sz="4000" b="1">
          <a:solidFill>
            <a:srgbClr val="000099"/>
          </a:solidFill>
          <a:latin typeface="Book Antiqua" pitchFamily="18" charset="0"/>
        </a:defRPr>
      </a:lvl9pPr>
    </p:titleStyle>
    <p:bodyStyle>
      <a:lvl1pPr marL="342900" indent="-342900" algn="l" rtl="0" eaLnBrk="0" fontAlgn="base" hangingPunct="0">
        <a:lnSpc>
          <a:spcPct val="110000"/>
        </a:lnSpc>
        <a:spcBef>
          <a:spcPct val="20000"/>
        </a:spcBef>
        <a:spcAft>
          <a:spcPct val="0"/>
        </a:spcAft>
        <a:buClr>
          <a:srgbClr val="0000D2"/>
        </a:buClr>
        <a:buSzPct val="75000"/>
        <a:buFont typeface="Monotype Sorts" pitchFamily="2" charset="2"/>
        <a:buChar char="v"/>
        <a:defRPr sz="2800">
          <a:solidFill>
            <a:srgbClr val="0000D2"/>
          </a:solidFill>
          <a:latin typeface="+mn-lt"/>
          <a:ea typeface="+mn-ea"/>
          <a:cs typeface="+mn-cs"/>
        </a:defRPr>
      </a:lvl1pPr>
      <a:lvl2pPr marL="742950" indent="-285750" algn="l" rtl="0" eaLnBrk="0" fontAlgn="base" hangingPunct="0">
        <a:lnSpc>
          <a:spcPct val="110000"/>
        </a:lnSpc>
        <a:spcBef>
          <a:spcPct val="20000"/>
        </a:spcBef>
        <a:spcAft>
          <a:spcPct val="0"/>
        </a:spcAft>
        <a:buClr>
          <a:srgbClr val="000000"/>
        </a:buClr>
        <a:buFont typeface="Wingdings" pitchFamily="2" charset="2"/>
        <a:buChar char="w"/>
        <a:defRPr sz="2400">
          <a:solidFill>
            <a:srgbClr val="000000"/>
          </a:solidFill>
          <a:latin typeface="+mn-lt"/>
        </a:defRPr>
      </a:lvl2pPr>
      <a:lvl3pPr marL="1143000" indent="-228600" algn="l" rtl="0" eaLnBrk="0" fontAlgn="base" hangingPunct="0">
        <a:lnSpc>
          <a:spcPct val="110000"/>
        </a:lnSpc>
        <a:spcBef>
          <a:spcPct val="20000"/>
        </a:spcBef>
        <a:spcAft>
          <a:spcPct val="0"/>
        </a:spcAft>
        <a:buClr>
          <a:srgbClr val="008000"/>
        </a:buClr>
        <a:buChar char="–"/>
        <a:defRPr sz="2000">
          <a:solidFill>
            <a:srgbClr val="008000"/>
          </a:solidFill>
          <a:latin typeface="+mn-lt"/>
        </a:defRPr>
      </a:lvl3pPr>
      <a:lvl4pPr marL="1600200" indent="-228600" algn="l" rtl="0" eaLnBrk="0" fontAlgn="base" hangingPunct="0">
        <a:lnSpc>
          <a:spcPct val="110000"/>
        </a:lnSpc>
        <a:spcBef>
          <a:spcPct val="20000"/>
        </a:spcBef>
        <a:spcAft>
          <a:spcPct val="0"/>
        </a:spcAft>
        <a:buClr>
          <a:srgbClr val="000000"/>
        </a:buClr>
        <a:buSzPct val="64000"/>
        <a:buFont typeface="Monotype Sorts" pitchFamily="2" charset="2"/>
        <a:buChar char="l"/>
        <a:defRPr sz="2000">
          <a:solidFill>
            <a:srgbClr val="800000"/>
          </a:solidFill>
          <a:latin typeface="+mn-lt"/>
        </a:defRPr>
      </a:lvl4pPr>
      <a:lvl5pPr marL="2057400" indent="-228600" algn="l" rtl="0" eaLnBrk="0" fontAlgn="base" hangingPunct="0">
        <a:lnSpc>
          <a:spcPct val="110000"/>
        </a:lnSpc>
        <a:spcBef>
          <a:spcPct val="20000"/>
        </a:spcBef>
        <a:spcAft>
          <a:spcPct val="0"/>
        </a:spcAft>
        <a:buClr>
          <a:srgbClr val="000000"/>
        </a:buClr>
        <a:buChar char="»"/>
        <a:defRPr sz="2000">
          <a:solidFill>
            <a:srgbClr val="000000"/>
          </a:solidFill>
          <a:latin typeface="+mn-lt"/>
        </a:defRPr>
      </a:lvl5pPr>
      <a:lvl6pPr marL="2514600" indent="-228600" algn="l" rtl="0" fontAlgn="base">
        <a:lnSpc>
          <a:spcPct val="110000"/>
        </a:lnSpc>
        <a:spcBef>
          <a:spcPct val="20000"/>
        </a:spcBef>
        <a:spcAft>
          <a:spcPct val="0"/>
        </a:spcAft>
        <a:buClr>
          <a:srgbClr val="000000"/>
        </a:buClr>
        <a:buChar char="»"/>
        <a:defRPr>
          <a:solidFill>
            <a:srgbClr val="000000"/>
          </a:solidFill>
          <a:latin typeface="+mn-lt"/>
        </a:defRPr>
      </a:lvl6pPr>
      <a:lvl7pPr marL="2971800" indent="-228600" algn="l" rtl="0" fontAlgn="base">
        <a:lnSpc>
          <a:spcPct val="110000"/>
        </a:lnSpc>
        <a:spcBef>
          <a:spcPct val="20000"/>
        </a:spcBef>
        <a:spcAft>
          <a:spcPct val="0"/>
        </a:spcAft>
        <a:buClr>
          <a:srgbClr val="000000"/>
        </a:buClr>
        <a:buChar char="»"/>
        <a:defRPr>
          <a:solidFill>
            <a:srgbClr val="000000"/>
          </a:solidFill>
          <a:latin typeface="+mn-lt"/>
        </a:defRPr>
      </a:lvl7pPr>
      <a:lvl8pPr marL="3429000" indent="-228600" algn="l" rtl="0" fontAlgn="base">
        <a:lnSpc>
          <a:spcPct val="110000"/>
        </a:lnSpc>
        <a:spcBef>
          <a:spcPct val="20000"/>
        </a:spcBef>
        <a:spcAft>
          <a:spcPct val="0"/>
        </a:spcAft>
        <a:buClr>
          <a:srgbClr val="000000"/>
        </a:buClr>
        <a:buChar char="»"/>
        <a:defRPr>
          <a:solidFill>
            <a:srgbClr val="000000"/>
          </a:solidFill>
          <a:latin typeface="+mn-lt"/>
        </a:defRPr>
      </a:lvl8pPr>
      <a:lvl9pPr marL="3886200" indent="-228600" algn="l" rtl="0" fontAlgn="base">
        <a:lnSpc>
          <a:spcPct val="110000"/>
        </a:lnSpc>
        <a:spcBef>
          <a:spcPct val="20000"/>
        </a:spcBef>
        <a:spcAft>
          <a:spcPct val="0"/>
        </a:spcAft>
        <a:buClr>
          <a:srgbClr val="000000"/>
        </a:buClr>
        <a:buChar char="»"/>
        <a:defRPr>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Microsoft_Office_Excel_97-2003_Worksheet3.xls"/><Relationship Id="rId4" Type="http://schemas.openxmlformats.org/officeDocument/2006/relationships/oleObject" Target="../embeddings/Microsoft_Office_Excel_97-2003_Worksheet2.xls"/></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Excel_97-2003_Worksheet4.xls"/><Relationship Id="rId7" Type="http://schemas.openxmlformats.org/officeDocument/2006/relationships/oleObject" Target="../embeddings/Microsoft_Office_Excel_97-2003_Worksheet8.xls"/><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Microsoft_Office_Excel_97-2003_Worksheet7.xls"/><Relationship Id="rId5" Type="http://schemas.openxmlformats.org/officeDocument/2006/relationships/oleObject" Target="../embeddings/Microsoft_Office_Excel_97-2003_Worksheet6.xls"/><Relationship Id="rId4" Type="http://schemas.openxmlformats.org/officeDocument/2006/relationships/oleObject" Target="../embeddings/Microsoft_Office_Excel_97-2003_Worksheet5.xls"/></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ldNum" sz="quarter" idx="12"/>
          </p:nvPr>
        </p:nvSpPr>
        <p:spPr>
          <a:noFill/>
        </p:spPr>
        <p:txBody>
          <a:bodyPr/>
          <a:lstStyle/>
          <a:p>
            <a:fld id="{75A9CFAF-5B30-4E46-84A3-8EAA844048BC}" type="slidenum">
              <a:rPr lang="en-US" altLang="zh-CN"/>
              <a:pPr/>
              <a:t>1</a:t>
            </a:fld>
            <a:r>
              <a:rPr lang="en-US" altLang="zh-CN"/>
              <a:t> </a:t>
            </a:r>
          </a:p>
        </p:txBody>
      </p:sp>
      <p:sp>
        <p:nvSpPr>
          <p:cNvPr id="3075" name="灯片编号占位符 3"/>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3076" name="Rectangle 2"/>
          <p:cNvSpPr>
            <a:spLocks noChangeArrowheads="1"/>
          </p:cNvSpPr>
          <p:nvPr/>
        </p:nvSpPr>
        <p:spPr bwMode="auto">
          <a:xfrm>
            <a:off x="304800" y="228600"/>
            <a:ext cx="8458200" cy="990600"/>
          </a:xfrm>
          <a:prstGeom prst="rect">
            <a:avLst/>
          </a:prstGeom>
          <a:noFill/>
          <a:ln w="12700">
            <a:noFill/>
            <a:miter lim="800000"/>
            <a:headEnd/>
            <a:tailEnd/>
          </a:ln>
        </p:spPr>
        <p:txBody>
          <a:bodyPr lIns="90488" tIns="44450" rIns="90488" bIns="44450" anchor="b"/>
          <a:lstStyle/>
          <a:p>
            <a:pPr algn="l" eaLnBrk="0" hangingPunct="0"/>
            <a:r>
              <a:rPr lang="zh-CN" altLang="en-US" sz="4000" b="1">
                <a:solidFill>
                  <a:srgbClr val="000099"/>
                </a:solidFill>
                <a:latin typeface="Book Antiqua" pitchFamily="18" charset="0"/>
                <a:ea typeface="宋体" pitchFamily="2" charset="-122"/>
              </a:rPr>
              <a:t> </a:t>
            </a:r>
            <a:r>
              <a:rPr lang="en-US" altLang="zh-CN" sz="4000" b="1">
                <a:solidFill>
                  <a:srgbClr val="000099"/>
                </a:solidFill>
                <a:latin typeface="Book Antiqua" pitchFamily="18" charset="0"/>
                <a:ea typeface="宋体" pitchFamily="2" charset="-122"/>
              </a:rPr>
              <a:t>2.  Introduction</a:t>
            </a:r>
            <a:r>
              <a:rPr lang="en-US" altLang="zh-CN" sz="3600">
                <a:solidFill>
                  <a:schemeClr val="tx2"/>
                </a:solidFill>
                <a:latin typeface="Book Antiqua" pitchFamily="18" charset="0"/>
                <a:ea typeface="宋体" pitchFamily="2" charset="-122"/>
              </a:rPr>
              <a:t>   </a:t>
            </a:r>
          </a:p>
        </p:txBody>
      </p:sp>
      <p:sp>
        <p:nvSpPr>
          <p:cNvPr id="3077" name="TextBox 3"/>
          <p:cNvSpPr txBox="1">
            <a:spLocks noChangeArrowheads="1"/>
          </p:cNvSpPr>
          <p:nvPr/>
        </p:nvSpPr>
        <p:spPr bwMode="auto">
          <a:xfrm>
            <a:off x="1295400" y="2438400"/>
            <a:ext cx="6357938" cy="1860550"/>
          </a:xfrm>
          <a:prstGeom prst="rect">
            <a:avLst/>
          </a:prstGeom>
          <a:noFill/>
          <a:ln w="9525">
            <a:noFill/>
            <a:miter lim="800000"/>
            <a:headEnd/>
            <a:tailEnd/>
          </a:ln>
        </p:spPr>
        <p:txBody>
          <a:bodyPr>
            <a:spAutoFit/>
          </a:bodyPr>
          <a:lstStyle/>
          <a:p>
            <a:pPr algn="l"/>
            <a:r>
              <a:rPr lang="en-US" altLang="zh-CN" sz="2800">
                <a:solidFill>
                  <a:srgbClr val="000000"/>
                </a:solidFill>
                <a:latin typeface="Gill Sans MT" pitchFamily="34" charset="0"/>
                <a:ea typeface="华文中宋" pitchFamily="2" charset="-122"/>
              </a:rPr>
              <a:t>Chapter 1</a:t>
            </a:r>
          </a:p>
          <a:p>
            <a:pPr algn="l"/>
            <a:endParaRPr lang="en-US" altLang="zh-CN" sz="2800">
              <a:solidFill>
                <a:srgbClr val="000000"/>
              </a:solidFill>
              <a:latin typeface="Gill Sans MT" pitchFamily="34" charset="0"/>
              <a:ea typeface="华文中宋" pitchFamily="2" charset="-122"/>
            </a:endParaRPr>
          </a:p>
          <a:p>
            <a:pPr algn="l"/>
            <a:r>
              <a:rPr lang="en-US" altLang="zh-CN" sz="6000">
                <a:solidFill>
                  <a:srgbClr val="000000"/>
                </a:solidFill>
                <a:latin typeface="Gill Sans MT" pitchFamily="34" charset="0"/>
                <a:ea typeface="华文中宋" pitchFamily="2" charset="-122"/>
              </a:rPr>
              <a:t>Introduction</a:t>
            </a:r>
            <a:endParaRPr lang="zh-CN" altLang="en-US" sz="6000">
              <a:solidFill>
                <a:srgbClr val="000000"/>
              </a:solidFill>
              <a:latin typeface="Gill Sans MT" pitchFamily="34" charset="0"/>
              <a:ea typeface="华文中宋" pitchFamily="2"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sldNum" sz="quarter" idx="12"/>
          </p:nvPr>
        </p:nvSpPr>
        <p:spPr>
          <a:noFill/>
        </p:spPr>
        <p:txBody>
          <a:bodyPr/>
          <a:lstStyle/>
          <a:p>
            <a:fld id="{F8520203-0E2F-40B2-B408-D18707656D5C}" type="slidenum">
              <a:rPr lang="en-US" altLang="zh-CN"/>
              <a:pPr/>
              <a:t>10</a:t>
            </a:fld>
            <a:r>
              <a:rPr lang="en-US" altLang="zh-CN"/>
              <a:t> </a:t>
            </a:r>
          </a:p>
        </p:txBody>
      </p:sp>
      <p:sp>
        <p:nvSpPr>
          <p:cNvPr id="12291"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12292" name="Rectangle 2"/>
          <p:cNvSpPr>
            <a:spLocks noGrp="1" noChangeArrowheads="1"/>
          </p:cNvSpPr>
          <p:nvPr>
            <p:ph type="title"/>
          </p:nvPr>
        </p:nvSpPr>
        <p:spPr>
          <a:xfrm>
            <a:off x="381000" y="381000"/>
            <a:ext cx="8763000" cy="838200"/>
          </a:xfrm>
        </p:spPr>
        <p:txBody>
          <a:bodyPr/>
          <a:lstStyle/>
          <a:p>
            <a:pPr eaLnBrk="1" hangingPunct="1"/>
            <a:r>
              <a:rPr lang="en-US" altLang="zh-CN" smtClean="0">
                <a:ea typeface="宋体" pitchFamily="2" charset="-122"/>
              </a:rPr>
              <a:t>What is not a DDBS? </a:t>
            </a:r>
          </a:p>
        </p:txBody>
      </p:sp>
      <p:sp>
        <p:nvSpPr>
          <p:cNvPr id="12293" name="Rectangle 3"/>
          <p:cNvSpPr>
            <a:spLocks noGrp="1" noChangeArrowheads="1"/>
          </p:cNvSpPr>
          <p:nvPr>
            <p:ph type="body" idx="1"/>
          </p:nvPr>
        </p:nvSpPr>
        <p:spPr>
          <a:xfrm>
            <a:off x="228600" y="1524000"/>
            <a:ext cx="8915400" cy="5334000"/>
          </a:xfrm>
        </p:spPr>
        <p:txBody>
          <a:bodyPr/>
          <a:lstStyle/>
          <a:p>
            <a:pPr eaLnBrk="1" hangingPunct="1"/>
            <a:r>
              <a:rPr lang="en-US" altLang="zh-CN" smtClean="0">
                <a:ea typeface="宋体" pitchFamily="2" charset="-122"/>
              </a:rPr>
              <a:t>A timesharing computing system</a:t>
            </a:r>
          </a:p>
          <a:p>
            <a:pPr eaLnBrk="1" hangingPunct="1"/>
            <a:r>
              <a:rPr lang="en-US" altLang="zh-CN" smtClean="0">
                <a:ea typeface="宋体" pitchFamily="2" charset="-122"/>
              </a:rPr>
              <a:t>A loosely or tightly coupled multiprocessor system</a:t>
            </a:r>
          </a:p>
          <a:p>
            <a:pPr eaLnBrk="1" hangingPunct="1"/>
            <a:r>
              <a:rPr lang="en-US" altLang="zh-CN" smtClean="0">
                <a:ea typeface="宋体" pitchFamily="2" charset="-122"/>
              </a:rPr>
              <a:t>A database system which resides at one of the nodes of a network of computers</a:t>
            </a:r>
          </a:p>
          <a:p>
            <a:pPr lvl="1" eaLnBrk="1" hangingPunct="1"/>
            <a:r>
              <a:rPr lang="en-US" altLang="zh-CN" smtClean="0">
                <a:ea typeface="宋体" pitchFamily="2" charset="-122"/>
              </a:rPr>
              <a:t>This is a centralized database on a network node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sldNum" sz="quarter" idx="12"/>
          </p:nvPr>
        </p:nvSpPr>
        <p:spPr>
          <a:noFill/>
        </p:spPr>
        <p:txBody>
          <a:bodyPr/>
          <a:lstStyle/>
          <a:p>
            <a:fld id="{487AD6F7-9253-4E55-9ECA-0ACD6DE5D0BC}" type="slidenum">
              <a:rPr lang="en-US" altLang="zh-CN"/>
              <a:pPr/>
              <a:t>11</a:t>
            </a:fld>
            <a:r>
              <a:rPr lang="en-US" altLang="zh-CN"/>
              <a:t> </a:t>
            </a:r>
          </a:p>
        </p:txBody>
      </p:sp>
      <p:sp>
        <p:nvSpPr>
          <p:cNvPr id="13315"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13316" name="Rectangle 2"/>
          <p:cNvSpPr>
            <a:spLocks noGrp="1" noChangeArrowheads="1"/>
          </p:cNvSpPr>
          <p:nvPr>
            <p:ph type="title"/>
          </p:nvPr>
        </p:nvSpPr>
        <p:spPr/>
        <p:txBody>
          <a:bodyPr/>
          <a:lstStyle/>
          <a:p>
            <a:pPr eaLnBrk="1" hangingPunct="1"/>
            <a:r>
              <a:rPr lang="en-US" altLang="zh-CN" smtClean="0">
                <a:ea typeface="宋体" pitchFamily="2" charset="-122"/>
              </a:rPr>
              <a:t>Centralized DBMS on a Network</a:t>
            </a:r>
          </a:p>
        </p:txBody>
      </p:sp>
      <p:sp>
        <p:nvSpPr>
          <p:cNvPr id="13317" name="Rectangle 3"/>
          <p:cNvSpPr>
            <a:spLocks noGrp="1" noChangeArrowheads="1"/>
          </p:cNvSpPr>
          <p:nvPr>
            <p:ph type="body" idx="1"/>
          </p:nvPr>
        </p:nvSpPr>
        <p:spPr>
          <a:xfrm>
            <a:off x="457200" y="4648200"/>
            <a:ext cx="8382000" cy="1981200"/>
          </a:xfrm>
        </p:spPr>
        <p:txBody>
          <a:bodyPr/>
          <a:lstStyle/>
          <a:p>
            <a:pPr eaLnBrk="1" hangingPunct="1"/>
            <a:r>
              <a:rPr lang="en-US" altLang="zh-CN" smtClean="0">
                <a:ea typeface="宋体" pitchFamily="2" charset="-122"/>
              </a:rPr>
              <a:t>Data resides only at one node. </a:t>
            </a:r>
          </a:p>
          <a:p>
            <a:pPr eaLnBrk="1" hangingPunct="1"/>
            <a:r>
              <a:rPr lang="en-US" altLang="zh-CN" smtClean="0">
                <a:ea typeface="宋体" pitchFamily="2" charset="-122"/>
              </a:rPr>
              <a:t>Database management is the same as in a  centralized DBMS. </a:t>
            </a:r>
          </a:p>
          <a:p>
            <a:pPr eaLnBrk="1" hangingPunct="1"/>
            <a:r>
              <a:rPr lang="en-US" altLang="zh-CN" smtClean="0">
                <a:ea typeface="宋体" pitchFamily="2" charset="-122"/>
              </a:rPr>
              <a:t>Remote processing, single-server</a:t>
            </a:r>
            <a:r>
              <a:rPr lang="en-US" altLang="zh-CN" smtClean="0">
                <a:latin typeface="Garamond" pitchFamily="18" charset="0"/>
                <a:ea typeface="宋体" pitchFamily="2" charset="-122"/>
              </a:rPr>
              <a:t>­</a:t>
            </a:r>
            <a:r>
              <a:rPr lang="en-US" altLang="zh-CN" smtClean="0">
                <a:ea typeface="宋体" pitchFamily="2" charset="-122"/>
              </a:rPr>
              <a:t>multiple-clients </a:t>
            </a:r>
          </a:p>
        </p:txBody>
      </p:sp>
      <p:grpSp>
        <p:nvGrpSpPr>
          <p:cNvPr id="13318" name="Group 4"/>
          <p:cNvGrpSpPr>
            <a:grpSpLocks/>
          </p:cNvGrpSpPr>
          <p:nvPr/>
        </p:nvGrpSpPr>
        <p:grpSpPr bwMode="auto">
          <a:xfrm>
            <a:off x="1066800" y="1600200"/>
            <a:ext cx="6858000" cy="2828925"/>
            <a:chOff x="816" y="2256"/>
            <a:chExt cx="4320" cy="1782"/>
          </a:xfrm>
        </p:grpSpPr>
        <p:sp>
          <p:nvSpPr>
            <p:cNvPr id="13319" name="Freeform 5"/>
            <p:cNvSpPr>
              <a:spLocks/>
            </p:cNvSpPr>
            <p:nvPr/>
          </p:nvSpPr>
          <p:spPr bwMode="auto">
            <a:xfrm>
              <a:off x="1440" y="2488"/>
              <a:ext cx="2760" cy="1072"/>
            </a:xfrm>
            <a:custGeom>
              <a:avLst/>
              <a:gdLst>
                <a:gd name="T0" fmla="*/ 144 w 2760"/>
                <a:gd name="T1" fmla="*/ 584 h 1072"/>
                <a:gd name="T2" fmla="*/ 480 w 2760"/>
                <a:gd name="T3" fmla="*/ 248 h 1072"/>
                <a:gd name="T4" fmla="*/ 720 w 2760"/>
                <a:gd name="T5" fmla="*/ 248 h 1072"/>
                <a:gd name="T6" fmla="*/ 912 w 2760"/>
                <a:gd name="T7" fmla="*/ 104 h 1072"/>
                <a:gd name="T8" fmla="*/ 1056 w 2760"/>
                <a:gd name="T9" fmla="*/ 104 h 1072"/>
                <a:gd name="T10" fmla="*/ 1392 w 2760"/>
                <a:gd name="T11" fmla="*/ 8 h 1072"/>
                <a:gd name="T12" fmla="*/ 1680 w 2760"/>
                <a:gd name="T13" fmla="*/ 56 h 1072"/>
                <a:gd name="T14" fmla="*/ 1920 w 2760"/>
                <a:gd name="T15" fmla="*/ 200 h 1072"/>
                <a:gd name="T16" fmla="*/ 2352 w 2760"/>
                <a:gd name="T17" fmla="*/ 296 h 1072"/>
                <a:gd name="T18" fmla="*/ 2544 w 2760"/>
                <a:gd name="T19" fmla="*/ 488 h 1072"/>
                <a:gd name="T20" fmla="*/ 2688 w 2760"/>
                <a:gd name="T21" fmla="*/ 536 h 1072"/>
                <a:gd name="T22" fmla="*/ 2736 w 2760"/>
                <a:gd name="T23" fmla="*/ 680 h 1072"/>
                <a:gd name="T24" fmla="*/ 2736 w 2760"/>
                <a:gd name="T25" fmla="*/ 776 h 1072"/>
                <a:gd name="T26" fmla="*/ 2592 w 2760"/>
                <a:gd name="T27" fmla="*/ 824 h 1072"/>
                <a:gd name="T28" fmla="*/ 2352 w 2760"/>
                <a:gd name="T29" fmla="*/ 1016 h 1072"/>
                <a:gd name="T30" fmla="*/ 2064 w 2760"/>
                <a:gd name="T31" fmla="*/ 1064 h 1072"/>
                <a:gd name="T32" fmla="*/ 1728 w 2760"/>
                <a:gd name="T33" fmla="*/ 1064 h 1072"/>
                <a:gd name="T34" fmla="*/ 1392 w 2760"/>
                <a:gd name="T35" fmla="*/ 1016 h 1072"/>
                <a:gd name="T36" fmla="*/ 960 w 2760"/>
                <a:gd name="T37" fmla="*/ 968 h 1072"/>
                <a:gd name="T38" fmla="*/ 672 w 2760"/>
                <a:gd name="T39" fmla="*/ 1016 h 1072"/>
                <a:gd name="T40" fmla="*/ 432 w 2760"/>
                <a:gd name="T41" fmla="*/ 824 h 1072"/>
                <a:gd name="T42" fmla="*/ 48 w 2760"/>
                <a:gd name="T43" fmla="*/ 728 h 1072"/>
                <a:gd name="T44" fmla="*/ 144 w 2760"/>
                <a:gd name="T45" fmla="*/ 584 h 10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60"/>
                <a:gd name="T70" fmla="*/ 0 h 1072"/>
                <a:gd name="T71" fmla="*/ 2760 w 2760"/>
                <a:gd name="T72" fmla="*/ 1072 h 10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60" h="1072">
                  <a:moveTo>
                    <a:pt x="144" y="584"/>
                  </a:moveTo>
                  <a:cubicBezTo>
                    <a:pt x="216" y="504"/>
                    <a:pt x="384" y="304"/>
                    <a:pt x="480" y="248"/>
                  </a:cubicBezTo>
                  <a:cubicBezTo>
                    <a:pt x="576" y="192"/>
                    <a:pt x="648" y="272"/>
                    <a:pt x="720" y="248"/>
                  </a:cubicBezTo>
                  <a:cubicBezTo>
                    <a:pt x="792" y="224"/>
                    <a:pt x="856" y="128"/>
                    <a:pt x="912" y="104"/>
                  </a:cubicBezTo>
                  <a:cubicBezTo>
                    <a:pt x="968" y="80"/>
                    <a:pt x="976" y="120"/>
                    <a:pt x="1056" y="104"/>
                  </a:cubicBezTo>
                  <a:cubicBezTo>
                    <a:pt x="1136" y="88"/>
                    <a:pt x="1288" y="16"/>
                    <a:pt x="1392" y="8"/>
                  </a:cubicBezTo>
                  <a:cubicBezTo>
                    <a:pt x="1496" y="0"/>
                    <a:pt x="1592" y="24"/>
                    <a:pt x="1680" y="56"/>
                  </a:cubicBezTo>
                  <a:cubicBezTo>
                    <a:pt x="1768" y="88"/>
                    <a:pt x="1808" y="160"/>
                    <a:pt x="1920" y="200"/>
                  </a:cubicBezTo>
                  <a:cubicBezTo>
                    <a:pt x="2032" y="240"/>
                    <a:pt x="2248" y="248"/>
                    <a:pt x="2352" y="296"/>
                  </a:cubicBezTo>
                  <a:cubicBezTo>
                    <a:pt x="2456" y="344"/>
                    <a:pt x="2488" y="448"/>
                    <a:pt x="2544" y="488"/>
                  </a:cubicBezTo>
                  <a:cubicBezTo>
                    <a:pt x="2600" y="528"/>
                    <a:pt x="2656" y="504"/>
                    <a:pt x="2688" y="536"/>
                  </a:cubicBezTo>
                  <a:cubicBezTo>
                    <a:pt x="2720" y="568"/>
                    <a:pt x="2728" y="640"/>
                    <a:pt x="2736" y="680"/>
                  </a:cubicBezTo>
                  <a:cubicBezTo>
                    <a:pt x="2744" y="720"/>
                    <a:pt x="2760" y="752"/>
                    <a:pt x="2736" y="776"/>
                  </a:cubicBezTo>
                  <a:cubicBezTo>
                    <a:pt x="2712" y="800"/>
                    <a:pt x="2656" y="784"/>
                    <a:pt x="2592" y="824"/>
                  </a:cubicBezTo>
                  <a:cubicBezTo>
                    <a:pt x="2528" y="864"/>
                    <a:pt x="2440" y="976"/>
                    <a:pt x="2352" y="1016"/>
                  </a:cubicBezTo>
                  <a:cubicBezTo>
                    <a:pt x="2264" y="1056"/>
                    <a:pt x="2168" y="1056"/>
                    <a:pt x="2064" y="1064"/>
                  </a:cubicBezTo>
                  <a:cubicBezTo>
                    <a:pt x="1960" y="1072"/>
                    <a:pt x="1840" y="1072"/>
                    <a:pt x="1728" y="1064"/>
                  </a:cubicBezTo>
                  <a:cubicBezTo>
                    <a:pt x="1616" y="1056"/>
                    <a:pt x="1520" y="1032"/>
                    <a:pt x="1392" y="1016"/>
                  </a:cubicBezTo>
                  <a:cubicBezTo>
                    <a:pt x="1264" y="1000"/>
                    <a:pt x="1080" y="968"/>
                    <a:pt x="960" y="968"/>
                  </a:cubicBezTo>
                  <a:cubicBezTo>
                    <a:pt x="840" y="968"/>
                    <a:pt x="760" y="1040"/>
                    <a:pt x="672" y="1016"/>
                  </a:cubicBezTo>
                  <a:cubicBezTo>
                    <a:pt x="584" y="992"/>
                    <a:pt x="536" y="872"/>
                    <a:pt x="432" y="824"/>
                  </a:cubicBezTo>
                  <a:cubicBezTo>
                    <a:pt x="328" y="776"/>
                    <a:pt x="96" y="768"/>
                    <a:pt x="48" y="728"/>
                  </a:cubicBezTo>
                  <a:cubicBezTo>
                    <a:pt x="0" y="688"/>
                    <a:pt x="72" y="664"/>
                    <a:pt x="144" y="584"/>
                  </a:cubicBezTo>
                  <a:close/>
                </a:path>
              </a:pathLst>
            </a:custGeom>
            <a:gradFill rotWithShape="0">
              <a:gsLst>
                <a:gs pos="0">
                  <a:srgbClr val="475E76"/>
                </a:gs>
                <a:gs pos="50000">
                  <a:srgbClr val="99CCFF"/>
                </a:gs>
                <a:gs pos="100000">
                  <a:srgbClr val="475E76"/>
                </a:gs>
              </a:gsLst>
              <a:lin ang="5400000" scaled="1"/>
            </a:gradFill>
            <a:ln w="9525">
              <a:solidFill>
                <a:srgbClr val="000000"/>
              </a:solidFill>
              <a:round/>
              <a:headEnd/>
              <a:tailEnd/>
            </a:ln>
          </p:spPr>
          <p:txBody>
            <a:bodyPr wrap="none" anchor="ctr">
              <a:spAutoFit/>
            </a:bodyPr>
            <a:lstStyle/>
            <a:p>
              <a:endParaRPr lang="en-US"/>
            </a:p>
          </p:txBody>
        </p:sp>
        <p:sp>
          <p:nvSpPr>
            <p:cNvPr id="13320" name="Text Box 6"/>
            <p:cNvSpPr txBox="1">
              <a:spLocks noChangeArrowheads="1"/>
            </p:cNvSpPr>
            <p:nvPr/>
          </p:nvSpPr>
          <p:spPr bwMode="auto">
            <a:xfrm>
              <a:off x="3840" y="2400"/>
              <a:ext cx="564" cy="294"/>
            </a:xfrm>
            <a:prstGeom prst="rect">
              <a:avLst/>
            </a:prstGeom>
            <a:solidFill>
              <a:srgbClr val="009999"/>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1</a:t>
              </a:r>
            </a:p>
          </p:txBody>
        </p:sp>
        <p:sp>
          <p:nvSpPr>
            <p:cNvPr id="13321" name="Text Box 7"/>
            <p:cNvSpPr txBox="1">
              <a:spLocks noChangeArrowheads="1"/>
            </p:cNvSpPr>
            <p:nvPr/>
          </p:nvSpPr>
          <p:spPr bwMode="auto">
            <a:xfrm>
              <a:off x="816" y="2736"/>
              <a:ext cx="564" cy="294"/>
            </a:xfrm>
            <a:prstGeom prst="rect">
              <a:avLst/>
            </a:prstGeom>
            <a:solidFill>
              <a:srgbClr val="99FF66"/>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2</a:t>
              </a:r>
            </a:p>
          </p:txBody>
        </p:sp>
        <p:sp>
          <p:nvSpPr>
            <p:cNvPr id="13322" name="Text Box 8"/>
            <p:cNvSpPr txBox="1">
              <a:spLocks noChangeArrowheads="1"/>
            </p:cNvSpPr>
            <p:nvPr/>
          </p:nvSpPr>
          <p:spPr bwMode="auto">
            <a:xfrm>
              <a:off x="1536" y="2256"/>
              <a:ext cx="564" cy="294"/>
            </a:xfrm>
            <a:prstGeom prst="rect">
              <a:avLst/>
            </a:prstGeom>
            <a:solidFill>
              <a:srgbClr val="00CC99"/>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4</a:t>
              </a:r>
            </a:p>
          </p:txBody>
        </p:sp>
        <p:sp>
          <p:nvSpPr>
            <p:cNvPr id="13323" name="Text Box 9"/>
            <p:cNvSpPr txBox="1">
              <a:spLocks noChangeArrowheads="1"/>
            </p:cNvSpPr>
            <p:nvPr/>
          </p:nvSpPr>
          <p:spPr bwMode="auto">
            <a:xfrm>
              <a:off x="816" y="3456"/>
              <a:ext cx="564" cy="294"/>
            </a:xfrm>
            <a:prstGeom prst="rect">
              <a:avLst/>
            </a:prstGeom>
            <a:solidFill>
              <a:srgbClr val="FFFF00"/>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3</a:t>
              </a:r>
            </a:p>
          </p:txBody>
        </p:sp>
        <p:sp>
          <p:nvSpPr>
            <p:cNvPr id="13324" name="Text Box 10"/>
            <p:cNvSpPr txBox="1">
              <a:spLocks noChangeArrowheads="1"/>
            </p:cNvSpPr>
            <p:nvPr/>
          </p:nvSpPr>
          <p:spPr bwMode="auto">
            <a:xfrm>
              <a:off x="2400" y="3744"/>
              <a:ext cx="564" cy="294"/>
            </a:xfrm>
            <a:prstGeom prst="rect">
              <a:avLst/>
            </a:prstGeom>
            <a:solidFill>
              <a:srgbClr val="99CCFF"/>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5</a:t>
              </a:r>
            </a:p>
          </p:txBody>
        </p:sp>
        <p:sp>
          <p:nvSpPr>
            <p:cNvPr id="13325" name="Text Box 11"/>
            <p:cNvSpPr txBox="1">
              <a:spLocks noChangeArrowheads="1"/>
            </p:cNvSpPr>
            <p:nvPr/>
          </p:nvSpPr>
          <p:spPr bwMode="auto">
            <a:xfrm>
              <a:off x="4224" y="3648"/>
              <a:ext cx="564" cy="294"/>
            </a:xfrm>
            <a:prstGeom prst="rect">
              <a:avLst/>
            </a:prstGeom>
            <a:solidFill>
              <a:srgbClr val="DDDDDD"/>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6</a:t>
              </a:r>
            </a:p>
          </p:txBody>
        </p:sp>
        <p:sp>
          <p:nvSpPr>
            <p:cNvPr id="13326" name="Line 12"/>
            <p:cNvSpPr>
              <a:spLocks noChangeShapeType="1"/>
            </p:cNvSpPr>
            <p:nvPr/>
          </p:nvSpPr>
          <p:spPr bwMode="auto">
            <a:xfrm>
              <a:off x="1392" y="2880"/>
              <a:ext cx="288" cy="96"/>
            </a:xfrm>
            <a:prstGeom prst="line">
              <a:avLst/>
            </a:prstGeom>
            <a:noFill/>
            <a:ln w="28575">
              <a:solidFill>
                <a:srgbClr val="000000"/>
              </a:solidFill>
              <a:round/>
              <a:headEnd/>
              <a:tailEnd/>
            </a:ln>
          </p:spPr>
          <p:txBody>
            <a:bodyPr anchor="ctr">
              <a:spAutoFit/>
            </a:bodyPr>
            <a:lstStyle/>
            <a:p>
              <a:endParaRPr lang="en-US"/>
            </a:p>
          </p:txBody>
        </p:sp>
        <p:sp>
          <p:nvSpPr>
            <p:cNvPr id="13327" name="Line 13"/>
            <p:cNvSpPr>
              <a:spLocks noChangeShapeType="1"/>
            </p:cNvSpPr>
            <p:nvPr/>
          </p:nvSpPr>
          <p:spPr bwMode="auto">
            <a:xfrm flipV="1">
              <a:off x="1392" y="3360"/>
              <a:ext cx="528" cy="240"/>
            </a:xfrm>
            <a:prstGeom prst="line">
              <a:avLst/>
            </a:prstGeom>
            <a:noFill/>
            <a:ln w="28575">
              <a:solidFill>
                <a:srgbClr val="000000"/>
              </a:solidFill>
              <a:round/>
              <a:headEnd/>
              <a:tailEnd/>
            </a:ln>
          </p:spPr>
          <p:txBody>
            <a:bodyPr wrap="none" anchor="ctr">
              <a:spAutoFit/>
            </a:bodyPr>
            <a:lstStyle/>
            <a:p>
              <a:endParaRPr lang="en-US"/>
            </a:p>
          </p:txBody>
        </p:sp>
        <p:sp>
          <p:nvSpPr>
            <p:cNvPr id="13328" name="Line 14"/>
            <p:cNvSpPr>
              <a:spLocks noChangeShapeType="1"/>
            </p:cNvSpPr>
            <p:nvPr/>
          </p:nvSpPr>
          <p:spPr bwMode="auto">
            <a:xfrm flipV="1">
              <a:off x="3360" y="2544"/>
              <a:ext cx="480" cy="144"/>
            </a:xfrm>
            <a:prstGeom prst="line">
              <a:avLst/>
            </a:prstGeom>
            <a:noFill/>
            <a:ln w="28575">
              <a:solidFill>
                <a:srgbClr val="000000"/>
              </a:solidFill>
              <a:round/>
              <a:headEnd/>
              <a:tailEnd/>
            </a:ln>
          </p:spPr>
          <p:txBody>
            <a:bodyPr anchor="ctr">
              <a:spAutoFit/>
            </a:bodyPr>
            <a:lstStyle/>
            <a:p>
              <a:endParaRPr lang="en-US"/>
            </a:p>
          </p:txBody>
        </p:sp>
        <p:sp>
          <p:nvSpPr>
            <p:cNvPr id="13329" name="Line 15"/>
            <p:cNvSpPr>
              <a:spLocks noChangeShapeType="1"/>
            </p:cNvSpPr>
            <p:nvPr/>
          </p:nvSpPr>
          <p:spPr bwMode="auto">
            <a:xfrm flipH="1" flipV="1">
              <a:off x="1872" y="2544"/>
              <a:ext cx="96" cy="192"/>
            </a:xfrm>
            <a:prstGeom prst="line">
              <a:avLst/>
            </a:prstGeom>
            <a:noFill/>
            <a:ln w="28575">
              <a:solidFill>
                <a:srgbClr val="000000"/>
              </a:solidFill>
              <a:round/>
              <a:headEnd/>
              <a:tailEnd/>
            </a:ln>
          </p:spPr>
          <p:txBody>
            <a:bodyPr anchor="ctr">
              <a:spAutoFit/>
            </a:bodyPr>
            <a:lstStyle/>
            <a:p>
              <a:endParaRPr lang="en-US"/>
            </a:p>
          </p:txBody>
        </p:sp>
        <p:sp>
          <p:nvSpPr>
            <p:cNvPr id="13330" name="Line 16"/>
            <p:cNvSpPr>
              <a:spLocks noChangeShapeType="1"/>
            </p:cNvSpPr>
            <p:nvPr/>
          </p:nvSpPr>
          <p:spPr bwMode="auto">
            <a:xfrm flipV="1">
              <a:off x="2640" y="3504"/>
              <a:ext cx="0" cy="240"/>
            </a:xfrm>
            <a:prstGeom prst="line">
              <a:avLst/>
            </a:prstGeom>
            <a:noFill/>
            <a:ln w="28575">
              <a:solidFill>
                <a:srgbClr val="000000"/>
              </a:solidFill>
              <a:round/>
              <a:headEnd/>
              <a:tailEnd/>
            </a:ln>
          </p:spPr>
          <p:txBody>
            <a:bodyPr anchor="ctr">
              <a:spAutoFit/>
            </a:bodyPr>
            <a:lstStyle/>
            <a:p>
              <a:endParaRPr lang="en-US"/>
            </a:p>
          </p:txBody>
        </p:sp>
        <p:sp>
          <p:nvSpPr>
            <p:cNvPr id="13331" name="Line 17"/>
            <p:cNvSpPr>
              <a:spLocks noChangeShapeType="1"/>
            </p:cNvSpPr>
            <p:nvPr/>
          </p:nvSpPr>
          <p:spPr bwMode="auto">
            <a:xfrm>
              <a:off x="3888" y="3456"/>
              <a:ext cx="336" cy="336"/>
            </a:xfrm>
            <a:prstGeom prst="line">
              <a:avLst/>
            </a:prstGeom>
            <a:noFill/>
            <a:ln w="28575">
              <a:solidFill>
                <a:srgbClr val="000000"/>
              </a:solidFill>
              <a:round/>
              <a:headEnd/>
              <a:tailEnd/>
            </a:ln>
          </p:spPr>
          <p:txBody>
            <a:bodyPr anchor="ctr">
              <a:spAutoFit/>
            </a:bodyPr>
            <a:lstStyle/>
            <a:p>
              <a:endParaRPr lang="en-US"/>
            </a:p>
          </p:txBody>
        </p:sp>
        <p:sp>
          <p:nvSpPr>
            <p:cNvPr id="13332" name="AutoShape 18"/>
            <p:cNvSpPr>
              <a:spLocks noChangeArrowheads="1"/>
            </p:cNvSpPr>
            <p:nvPr/>
          </p:nvSpPr>
          <p:spPr bwMode="auto">
            <a:xfrm>
              <a:off x="4368" y="2880"/>
              <a:ext cx="432" cy="288"/>
            </a:xfrm>
            <a:prstGeom prst="can">
              <a:avLst>
                <a:gd name="adj" fmla="val 25000"/>
              </a:avLst>
            </a:prstGeom>
            <a:gradFill rotWithShape="0">
              <a:gsLst>
                <a:gs pos="0">
                  <a:srgbClr val="5E5E00"/>
                </a:gs>
                <a:gs pos="50000">
                  <a:srgbClr val="CCCC00"/>
                </a:gs>
                <a:gs pos="100000">
                  <a:srgbClr val="5E5E00"/>
                </a:gs>
              </a:gsLst>
              <a:lin ang="0" scaled="1"/>
            </a:gradFill>
            <a:ln w="9525">
              <a:solidFill>
                <a:srgbClr val="000000"/>
              </a:solidFill>
              <a:round/>
              <a:headEnd/>
              <a:tailEnd/>
            </a:ln>
          </p:spPr>
          <p:txBody>
            <a:bodyPr wrap="none" anchor="ctr">
              <a:spAutoFit/>
            </a:bodyPr>
            <a:lstStyle/>
            <a:p>
              <a:endParaRPr lang="zh-CN" altLang="en-US">
                <a:ea typeface="宋体" pitchFamily="2" charset="-122"/>
              </a:endParaRPr>
            </a:p>
          </p:txBody>
        </p:sp>
        <p:sp>
          <p:nvSpPr>
            <p:cNvPr id="13333" name="AutoShape 19"/>
            <p:cNvSpPr>
              <a:spLocks noChangeArrowheads="1"/>
            </p:cNvSpPr>
            <p:nvPr/>
          </p:nvSpPr>
          <p:spPr bwMode="auto">
            <a:xfrm>
              <a:off x="4464" y="2784"/>
              <a:ext cx="432" cy="288"/>
            </a:xfrm>
            <a:prstGeom prst="can">
              <a:avLst>
                <a:gd name="adj" fmla="val 25000"/>
              </a:avLst>
            </a:prstGeom>
            <a:gradFill rotWithShape="0">
              <a:gsLst>
                <a:gs pos="0">
                  <a:srgbClr val="5E5E00"/>
                </a:gs>
                <a:gs pos="50000">
                  <a:srgbClr val="CCCC00"/>
                </a:gs>
                <a:gs pos="100000">
                  <a:srgbClr val="5E5E00"/>
                </a:gs>
              </a:gsLst>
              <a:lin ang="0" scaled="1"/>
            </a:gradFill>
            <a:ln w="9525">
              <a:solidFill>
                <a:srgbClr val="000000"/>
              </a:solidFill>
              <a:round/>
              <a:headEnd/>
              <a:tailEnd/>
            </a:ln>
          </p:spPr>
          <p:txBody>
            <a:bodyPr wrap="none" anchor="ctr">
              <a:spAutoFit/>
            </a:bodyPr>
            <a:lstStyle/>
            <a:p>
              <a:endParaRPr lang="zh-CN" altLang="en-US">
                <a:ea typeface="宋体" pitchFamily="2" charset="-122"/>
              </a:endParaRPr>
            </a:p>
          </p:txBody>
        </p:sp>
        <p:sp>
          <p:nvSpPr>
            <p:cNvPr id="13334" name="AutoShape 20"/>
            <p:cNvSpPr>
              <a:spLocks noChangeArrowheads="1"/>
            </p:cNvSpPr>
            <p:nvPr/>
          </p:nvSpPr>
          <p:spPr bwMode="auto">
            <a:xfrm>
              <a:off x="4608" y="2688"/>
              <a:ext cx="432" cy="288"/>
            </a:xfrm>
            <a:prstGeom prst="can">
              <a:avLst>
                <a:gd name="adj" fmla="val 25000"/>
              </a:avLst>
            </a:prstGeom>
            <a:gradFill rotWithShape="0">
              <a:gsLst>
                <a:gs pos="0">
                  <a:srgbClr val="5E5E00"/>
                </a:gs>
                <a:gs pos="50000">
                  <a:srgbClr val="CCCC00"/>
                </a:gs>
                <a:gs pos="100000">
                  <a:srgbClr val="5E5E00"/>
                </a:gs>
              </a:gsLst>
              <a:lin ang="0" scaled="1"/>
            </a:gradFill>
            <a:ln w="9525">
              <a:solidFill>
                <a:srgbClr val="000000"/>
              </a:solidFill>
              <a:round/>
              <a:headEnd/>
              <a:tailEnd/>
            </a:ln>
          </p:spPr>
          <p:txBody>
            <a:bodyPr wrap="none" anchor="ctr">
              <a:spAutoFit/>
            </a:bodyPr>
            <a:lstStyle/>
            <a:p>
              <a:endParaRPr lang="zh-CN" altLang="en-US">
                <a:ea typeface="宋体" pitchFamily="2" charset="-122"/>
              </a:endParaRPr>
            </a:p>
          </p:txBody>
        </p:sp>
        <p:sp>
          <p:nvSpPr>
            <p:cNvPr id="13335" name="AutoShape 21"/>
            <p:cNvSpPr>
              <a:spLocks noChangeArrowheads="1"/>
            </p:cNvSpPr>
            <p:nvPr/>
          </p:nvSpPr>
          <p:spPr bwMode="auto">
            <a:xfrm>
              <a:off x="4704" y="2496"/>
              <a:ext cx="432" cy="288"/>
            </a:xfrm>
            <a:prstGeom prst="can">
              <a:avLst>
                <a:gd name="adj" fmla="val 25000"/>
              </a:avLst>
            </a:prstGeom>
            <a:gradFill rotWithShape="0">
              <a:gsLst>
                <a:gs pos="0">
                  <a:srgbClr val="5E5E00"/>
                </a:gs>
                <a:gs pos="50000">
                  <a:srgbClr val="CCCC00"/>
                </a:gs>
                <a:gs pos="100000">
                  <a:srgbClr val="5E5E00"/>
                </a:gs>
              </a:gsLst>
              <a:lin ang="0" scaled="1"/>
            </a:gradFill>
            <a:ln w="9525">
              <a:solidFill>
                <a:srgbClr val="000000"/>
              </a:solidFill>
              <a:round/>
              <a:headEnd/>
              <a:tailEnd/>
            </a:ln>
          </p:spPr>
          <p:txBody>
            <a:bodyPr wrap="none" anchor="ctr">
              <a:spAutoFit/>
            </a:bodyPr>
            <a:lstStyle/>
            <a:p>
              <a:endParaRPr lang="zh-CN" altLang="en-US">
                <a:ea typeface="宋体" pitchFamily="2" charset="-122"/>
              </a:endParaRPr>
            </a:p>
          </p:txBody>
        </p:sp>
        <p:sp>
          <p:nvSpPr>
            <p:cNvPr id="13336" name="AutoShape 22"/>
            <p:cNvSpPr>
              <a:spLocks noChangeArrowheads="1"/>
            </p:cNvSpPr>
            <p:nvPr/>
          </p:nvSpPr>
          <p:spPr bwMode="auto">
            <a:xfrm rot="802399">
              <a:off x="4416" y="2544"/>
              <a:ext cx="293" cy="102"/>
            </a:xfrm>
            <a:prstGeom prst="leftRightArrow">
              <a:avLst>
                <a:gd name="adj1" fmla="val 50000"/>
                <a:gd name="adj2" fmla="val 57451"/>
              </a:avLst>
            </a:prstGeom>
            <a:gradFill rotWithShape="0">
              <a:gsLst>
                <a:gs pos="0">
                  <a:srgbClr val="5E5E00"/>
                </a:gs>
                <a:gs pos="50000">
                  <a:srgbClr val="CCCC00"/>
                </a:gs>
                <a:gs pos="100000">
                  <a:srgbClr val="5E5E00"/>
                </a:gs>
              </a:gsLst>
              <a:lin ang="0" scaled="1"/>
            </a:gradFill>
            <a:ln w="9525">
              <a:solidFill>
                <a:srgbClr val="000000"/>
              </a:solidFill>
              <a:miter lim="800000"/>
              <a:headEnd/>
              <a:tailEnd/>
            </a:ln>
          </p:spPr>
          <p:txBody>
            <a:bodyPr anchor="ctr">
              <a:spAutoFit/>
            </a:bodyPr>
            <a:lstStyle/>
            <a:p>
              <a:endParaRPr lang="zh-CN" altLang="en-US">
                <a:ea typeface="宋体" pitchFamily="2" charset="-122"/>
              </a:endParaRPr>
            </a:p>
          </p:txBody>
        </p:sp>
        <p:sp>
          <p:nvSpPr>
            <p:cNvPr id="13337" name="Text Box 23"/>
            <p:cNvSpPr txBox="1">
              <a:spLocks noChangeArrowheads="1"/>
            </p:cNvSpPr>
            <p:nvPr/>
          </p:nvSpPr>
          <p:spPr bwMode="auto">
            <a:xfrm>
              <a:off x="1872" y="2880"/>
              <a:ext cx="2071" cy="288"/>
            </a:xfrm>
            <a:prstGeom prst="rect">
              <a:avLst/>
            </a:prstGeom>
            <a:noFill/>
            <a:ln w="9525">
              <a:noFill/>
              <a:miter lim="800000"/>
              <a:headEnd/>
              <a:tailEnd/>
            </a:ln>
          </p:spPr>
          <p:txBody>
            <a:bodyPr wrap="none">
              <a:spAutoFit/>
            </a:bodyPr>
            <a:lstStyle/>
            <a:p>
              <a:pPr algn="l" eaLnBrk="0" hangingPunct="0"/>
              <a:r>
                <a:rPr lang="en-US" altLang="zh-CN" sz="2400">
                  <a:solidFill>
                    <a:srgbClr val="000000"/>
                  </a:solidFill>
                  <a:ea typeface="宋体" pitchFamily="2" charset="-122"/>
                </a:rPr>
                <a:t>Communication Network</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sldNum" sz="quarter" idx="12"/>
          </p:nvPr>
        </p:nvSpPr>
        <p:spPr>
          <a:noFill/>
        </p:spPr>
        <p:txBody>
          <a:bodyPr/>
          <a:lstStyle/>
          <a:p>
            <a:fld id="{94E3157E-E4EA-420A-9AA5-D491352FB1ED}" type="slidenum">
              <a:rPr lang="en-US" altLang="zh-CN"/>
              <a:pPr/>
              <a:t>12</a:t>
            </a:fld>
            <a:r>
              <a:rPr lang="en-US" altLang="zh-CN"/>
              <a:t> </a:t>
            </a:r>
          </a:p>
        </p:txBody>
      </p:sp>
      <p:sp>
        <p:nvSpPr>
          <p:cNvPr id="14339" name="灯片编号占位符 4"/>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14340" name="Rectangle 2"/>
          <p:cNvSpPr>
            <a:spLocks noGrp="1" noChangeArrowheads="1"/>
          </p:cNvSpPr>
          <p:nvPr>
            <p:ph type="title"/>
          </p:nvPr>
        </p:nvSpPr>
        <p:spPr/>
        <p:txBody>
          <a:bodyPr/>
          <a:lstStyle/>
          <a:p>
            <a:pPr eaLnBrk="1" hangingPunct="1"/>
            <a:r>
              <a:rPr lang="en-US" altLang="zh-CN" smtClean="0">
                <a:ea typeface="宋体" pitchFamily="2" charset="-122"/>
              </a:rPr>
              <a:t>Distributed DBMS Environment</a:t>
            </a:r>
          </a:p>
        </p:txBody>
      </p:sp>
      <p:grpSp>
        <p:nvGrpSpPr>
          <p:cNvPr id="14341" name="Group 3"/>
          <p:cNvGrpSpPr>
            <a:grpSpLocks/>
          </p:cNvGrpSpPr>
          <p:nvPr/>
        </p:nvGrpSpPr>
        <p:grpSpPr bwMode="auto">
          <a:xfrm>
            <a:off x="990600" y="1644650"/>
            <a:ext cx="7010400" cy="4375150"/>
            <a:chOff x="576" y="1276"/>
            <a:chExt cx="4416" cy="2756"/>
          </a:xfrm>
        </p:grpSpPr>
        <p:grpSp>
          <p:nvGrpSpPr>
            <p:cNvPr id="14342" name="Group 4"/>
            <p:cNvGrpSpPr>
              <a:grpSpLocks/>
            </p:cNvGrpSpPr>
            <p:nvPr/>
          </p:nvGrpSpPr>
          <p:grpSpPr bwMode="auto">
            <a:xfrm>
              <a:off x="672" y="1488"/>
              <a:ext cx="4320" cy="1782"/>
              <a:chOff x="816" y="2256"/>
              <a:chExt cx="4320" cy="1782"/>
            </a:xfrm>
          </p:grpSpPr>
          <p:sp>
            <p:nvSpPr>
              <p:cNvPr id="14352" name="Freeform 5"/>
              <p:cNvSpPr>
                <a:spLocks/>
              </p:cNvSpPr>
              <p:nvPr/>
            </p:nvSpPr>
            <p:spPr bwMode="auto">
              <a:xfrm>
                <a:off x="1440" y="2488"/>
                <a:ext cx="2760" cy="1072"/>
              </a:xfrm>
              <a:custGeom>
                <a:avLst/>
                <a:gdLst>
                  <a:gd name="T0" fmla="*/ 144 w 2760"/>
                  <a:gd name="T1" fmla="*/ 584 h 1072"/>
                  <a:gd name="T2" fmla="*/ 480 w 2760"/>
                  <a:gd name="T3" fmla="*/ 248 h 1072"/>
                  <a:gd name="T4" fmla="*/ 720 w 2760"/>
                  <a:gd name="T5" fmla="*/ 248 h 1072"/>
                  <a:gd name="T6" fmla="*/ 912 w 2760"/>
                  <a:gd name="T7" fmla="*/ 104 h 1072"/>
                  <a:gd name="T8" fmla="*/ 1056 w 2760"/>
                  <a:gd name="T9" fmla="*/ 104 h 1072"/>
                  <a:gd name="T10" fmla="*/ 1392 w 2760"/>
                  <a:gd name="T11" fmla="*/ 8 h 1072"/>
                  <a:gd name="T12" fmla="*/ 1680 w 2760"/>
                  <a:gd name="T13" fmla="*/ 56 h 1072"/>
                  <a:gd name="T14" fmla="*/ 1920 w 2760"/>
                  <a:gd name="T15" fmla="*/ 200 h 1072"/>
                  <a:gd name="T16" fmla="*/ 2352 w 2760"/>
                  <a:gd name="T17" fmla="*/ 296 h 1072"/>
                  <a:gd name="T18" fmla="*/ 2544 w 2760"/>
                  <a:gd name="T19" fmla="*/ 488 h 1072"/>
                  <a:gd name="T20" fmla="*/ 2688 w 2760"/>
                  <a:gd name="T21" fmla="*/ 536 h 1072"/>
                  <a:gd name="T22" fmla="*/ 2736 w 2760"/>
                  <a:gd name="T23" fmla="*/ 680 h 1072"/>
                  <a:gd name="T24" fmla="*/ 2736 w 2760"/>
                  <a:gd name="T25" fmla="*/ 776 h 1072"/>
                  <a:gd name="T26" fmla="*/ 2592 w 2760"/>
                  <a:gd name="T27" fmla="*/ 824 h 1072"/>
                  <a:gd name="T28" fmla="*/ 2352 w 2760"/>
                  <a:gd name="T29" fmla="*/ 1016 h 1072"/>
                  <a:gd name="T30" fmla="*/ 2064 w 2760"/>
                  <a:gd name="T31" fmla="*/ 1064 h 1072"/>
                  <a:gd name="T32" fmla="*/ 1728 w 2760"/>
                  <a:gd name="T33" fmla="*/ 1064 h 1072"/>
                  <a:gd name="T34" fmla="*/ 1392 w 2760"/>
                  <a:gd name="T35" fmla="*/ 1016 h 1072"/>
                  <a:gd name="T36" fmla="*/ 960 w 2760"/>
                  <a:gd name="T37" fmla="*/ 968 h 1072"/>
                  <a:gd name="T38" fmla="*/ 672 w 2760"/>
                  <a:gd name="T39" fmla="*/ 1016 h 1072"/>
                  <a:gd name="T40" fmla="*/ 432 w 2760"/>
                  <a:gd name="T41" fmla="*/ 824 h 1072"/>
                  <a:gd name="T42" fmla="*/ 48 w 2760"/>
                  <a:gd name="T43" fmla="*/ 728 h 1072"/>
                  <a:gd name="T44" fmla="*/ 144 w 2760"/>
                  <a:gd name="T45" fmla="*/ 584 h 10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60"/>
                  <a:gd name="T70" fmla="*/ 0 h 1072"/>
                  <a:gd name="T71" fmla="*/ 2760 w 2760"/>
                  <a:gd name="T72" fmla="*/ 1072 h 10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60" h="1072">
                    <a:moveTo>
                      <a:pt x="144" y="584"/>
                    </a:moveTo>
                    <a:cubicBezTo>
                      <a:pt x="216" y="504"/>
                      <a:pt x="384" y="304"/>
                      <a:pt x="480" y="248"/>
                    </a:cubicBezTo>
                    <a:cubicBezTo>
                      <a:pt x="576" y="192"/>
                      <a:pt x="648" y="272"/>
                      <a:pt x="720" y="248"/>
                    </a:cubicBezTo>
                    <a:cubicBezTo>
                      <a:pt x="792" y="224"/>
                      <a:pt x="856" y="128"/>
                      <a:pt x="912" y="104"/>
                    </a:cubicBezTo>
                    <a:cubicBezTo>
                      <a:pt x="968" y="80"/>
                      <a:pt x="976" y="120"/>
                      <a:pt x="1056" y="104"/>
                    </a:cubicBezTo>
                    <a:cubicBezTo>
                      <a:pt x="1136" y="88"/>
                      <a:pt x="1288" y="16"/>
                      <a:pt x="1392" y="8"/>
                    </a:cubicBezTo>
                    <a:cubicBezTo>
                      <a:pt x="1496" y="0"/>
                      <a:pt x="1592" y="24"/>
                      <a:pt x="1680" y="56"/>
                    </a:cubicBezTo>
                    <a:cubicBezTo>
                      <a:pt x="1768" y="88"/>
                      <a:pt x="1808" y="160"/>
                      <a:pt x="1920" y="200"/>
                    </a:cubicBezTo>
                    <a:cubicBezTo>
                      <a:pt x="2032" y="240"/>
                      <a:pt x="2248" y="248"/>
                      <a:pt x="2352" y="296"/>
                    </a:cubicBezTo>
                    <a:cubicBezTo>
                      <a:pt x="2456" y="344"/>
                      <a:pt x="2488" y="448"/>
                      <a:pt x="2544" y="488"/>
                    </a:cubicBezTo>
                    <a:cubicBezTo>
                      <a:pt x="2600" y="528"/>
                      <a:pt x="2656" y="504"/>
                      <a:pt x="2688" y="536"/>
                    </a:cubicBezTo>
                    <a:cubicBezTo>
                      <a:pt x="2720" y="568"/>
                      <a:pt x="2728" y="640"/>
                      <a:pt x="2736" y="680"/>
                    </a:cubicBezTo>
                    <a:cubicBezTo>
                      <a:pt x="2744" y="720"/>
                      <a:pt x="2760" y="752"/>
                      <a:pt x="2736" y="776"/>
                    </a:cubicBezTo>
                    <a:cubicBezTo>
                      <a:pt x="2712" y="800"/>
                      <a:pt x="2656" y="784"/>
                      <a:pt x="2592" y="824"/>
                    </a:cubicBezTo>
                    <a:cubicBezTo>
                      <a:pt x="2528" y="864"/>
                      <a:pt x="2440" y="976"/>
                      <a:pt x="2352" y="1016"/>
                    </a:cubicBezTo>
                    <a:cubicBezTo>
                      <a:pt x="2264" y="1056"/>
                      <a:pt x="2168" y="1056"/>
                      <a:pt x="2064" y="1064"/>
                    </a:cubicBezTo>
                    <a:cubicBezTo>
                      <a:pt x="1960" y="1072"/>
                      <a:pt x="1840" y="1072"/>
                      <a:pt x="1728" y="1064"/>
                    </a:cubicBezTo>
                    <a:cubicBezTo>
                      <a:pt x="1616" y="1056"/>
                      <a:pt x="1520" y="1032"/>
                      <a:pt x="1392" y="1016"/>
                    </a:cubicBezTo>
                    <a:cubicBezTo>
                      <a:pt x="1264" y="1000"/>
                      <a:pt x="1080" y="968"/>
                      <a:pt x="960" y="968"/>
                    </a:cubicBezTo>
                    <a:cubicBezTo>
                      <a:pt x="840" y="968"/>
                      <a:pt x="760" y="1040"/>
                      <a:pt x="672" y="1016"/>
                    </a:cubicBezTo>
                    <a:cubicBezTo>
                      <a:pt x="584" y="992"/>
                      <a:pt x="536" y="872"/>
                      <a:pt x="432" y="824"/>
                    </a:cubicBezTo>
                    <a:cubicBezTo>
                      <a:pt x="328" y="776"/>
                      <a:pt x="96" y="768"/>
                      <a:pt x="48" y="728"/>
                    </a:cubicBezTo>
                    <a:cubicBezTo>
                      <a:pt x="0" y="688"/>
                      <a:pt x="72" y="664"/>
                      <a:pt x="144" y="584"/>
                    </a:cubicBezTo>
                    <a:close/>
                  </a:path>
                </a:pathLst>
              </a:custGeom>
              <a:gradFill rotWithShape="0">
                <a:gsLst>
                  <a:gs pos="0">
                    <a:srgbClr val="475E76"/>
                  </a:gs>
                  <a:gs pos="50000">
                    <a:srgbClr val="99CCFF"/>
                  </a:gs>
                  <a:gs pos="100000">
                    <a:srgbClr val="475E76"/>
                  </a:gs>
                </a:gsLst>
                <a:lin ang="5400000" scaled="1"/>
              </a:gradFill>
              <a:ln w="9525">
                <a:solidFill>
                  <a:srgbClr val="000000"/>
                </a:solidFill>
                <a:round/>
                <a:headEnd/>
                <a:tailEnd/>
              </a:ln>
            </p:spPr>
            <p:txBody>
              <a:bodyPr wrap="none" anchor="ctr">
                <a:spAutoFit/>
              </a:bodyPr>
              <a:lstStyle/>
              <a:p>
                <a:endParaRPr lang="en-US"/>
              </a:p>
            </p:txBody>
          </p:sp>
          <p:sp>
            <p:nvSpPr>
              <p:cNvPr id="14353" name="Text Box 6"/>
              <p:cNvSpPr txBox="1">
                <a:spLocks noChangeArrowheads="1"/>
              </p:cNvSpPr>
              <p:nvPr/>
            </p:nvSpPr>
            <p:spPr bwMode="auto">
              <a:xfrm>
                <a:off x="3840" y="2400"/>
                <a:ext cx="564" cy="294"/>
              </a:xfrm>
              <a:prstGeom prst="rect">
                <a:avLst/>
              </a:prstGeom>
              <a:solidFill>
                <a:srgbClr val="009999"/>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1</a:t>
                </a:r>
              </a:p>
            </p:txBody>
          </p:sp>
          <p:sp>
            <p:nvSpPr>
              <p:cNvPr id="14354" name="Text Box 7"/>
              <p:cNvSpPr txBox="1">
                <a:spLocks noChangeArrowheads="1"/>
              </p:cNvSpPr>
              <p:nvPr/>
            </p:nvSpPr>
            <p:spPr bwMode="auto">
              <a:xfrm>
                <a:off x="816" y="2736"/>
                <a:ext cx="564" cy="294"/>
              </a:xfrm>
              <a:prstGeom prst="rect">
                <a:avLst/>
              </a:prstGeom>
              <a:solidFill>
                <a:srgbClr val="99FF66"/>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2</a:t>
                </a:r>
              </a:p>
            </p:txBody>
          </p:sp>
          <p:sp>
            <p:nvSpPr>
              <p:cNvPr id="14355" name="Text Box 8"/>
              <p:cNvSpPr txBox="1">
                <a:spLocks noChangeArrowheads="1"/>
              </p:cNvSpPr>
              <p:nvPr/>
            </p:nvSpPr>
            <p:spPr bwMode="auto">
              <a:xfrm>
                <a:off x="1536" y="2256"/>
                <a:ext cx="564" cy="294"/>
              </a:xfrm>
              <a:prstGeom prst="rect">
                <a:avLst/>
              </a:prstGeom>
              <a:solidFill>
                <a:srgbClr val="00CC99"/>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4</a:t>
                </a:r>
              </a:p>
            </p:txBody>
          </p:sp>
          <p:sp>
            <p:nvSpPr>
              <p:cNvPr id="14356" name="Text Box 9"/>
              <p:cNvSpPr txBox="1">
                <a:spLocks noChangeArrowheads="1"/>
              </p:cNvSpPr>
              <p:nvPr/>
            </p:nvSpPr>
            <p:spPr bwMode="auto">
              <a:xfrm>
                <a:off x="816" y="3456"/>
                <a:ext cx="564" cy="294"/>
              </a:xfrm>
              <a:prstGeom prst="rect">
                <a:avLst/>
              </a:prstGeom>
              <a:solidFill>
                <a:srgbClr val="FFFF00"/>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3</a:t>
                </a:r>
              </a:p>
            </p:txBody>
          </p:sp>
          <p:sp>
            <p:nvSpPr>
              <p:cNvPr id="14357" name="Text Box 10"/>
              <p:cNvSpPr txBox="1">
                <a:spLocks noChangeArrowheads="1"/>
              </p:cNvSpPr>
              <p:nvPr/>
            </p:nvSpPr>
            <p:spPr bwMode="auto">
              <a:xfrm>
                <a:off x="2400" y="3744"/>
                <a:ext cx="564" cy="294"/>
              </a:xfrm>
              <a:prstGeom prst="rect">
                <a:avLst/>
              </a:prstGeom>
              <a:solidFill>
                <a:srgbClr val="99CCFF"/>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5</a:t>
                </a:r>
              </a:p>
            </p:txBody>
          </p:sp>
          <p:sp>
            <p:nvSpPr>
              <p:cNvPr id="14358" name="Text Box 11"/>
              <p:cNvSpPr txBox="1">
                <a:spLocks noChangeArrowheads="1"/>
              </p:cNvSpPr>
              <p:nvPr/>
            </p:nvSpPr>
            <p:spPr bwMode="auto">
              <a:xfrm>
                <a:off x="4224" y="3648"/>
                <a:ext cx="564" cy="294"/>
              </a:xfrm>
              <a:prstGeom prst="rect">
                <a:avLst/>
              </a:prstGeom>
              <a:solidFill>
                <a:srgbClr val="CCFFFF"/>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Site 6</a:t>
                </a:r>
              </a:p>
            </p:txBody>
          </p:sp>
          <p:sp>
            <p:nvSpPr>
              <p:cNvPr id="14359" name="Line 12"/>
              <p:cNvSpPr>
                <a:spLocks noChangeShapeType="1"/>
              </p:cNvSpPr>
              <p:nvPr/>
            </p:nvSpPr>
            <p:spPr bwMode="auto">
              <a:xfrm>
                <a:off x="1392" y="2880"/>
                <a:ext cx="288" cy="96"/>
              </a:xfrm>
              <a:prstGeom prst="line">
                <a:avLst/>
              </a:prstGeom>
              <a:noFill/>
              <a:ln w="28575">
                <a:solidFill>
                  <a:srgbClr val="000000"/>
                </a:solidFill>
                <a:round/>
                <a:headEnd/>
                <a:tailEnd/>
              </a:ln>
            </p:spPr>
            <p:txBody>
              <a:bodyPr anchor="ctr">
                <a:spAutoFit/>
              </a:bodyPr>
              <a:lstStyle/>
              <a:p>
                <a:endParaRPr lang="en-US"/>
              </a:p>
            </p:txBody>
          </p:sp>
          <p:sp>
            <p:nvSpPr>
              <p:cNvPr id="14360" name="Line 13"/>
              <p:cNvSpPr>
                <a:spLocks noChangeShapeType="1"/>
              </p:cNvSpPr>
              <p:nvPr/>
            </p:nvSpPr>
            <p:spPr bwMode="auto">
              <a:xfrm flipV="1">
                <a:off x="1392" y="3360"/>
                <a:ext cx="528" cy="240"/>
              </a:xfrm>
              <a:prstGeom prst="line">
                <a:avLst/>
              </a:prstGeom>
              <a:noFill/>
              <a:ln w="28575">
                <a:solidFill>
                  <a:srgbClr val="000000"/>
                </a:solidFill>
                <a:round/>
                <a:headEnd/>
                <a:tailEnd/>
              </a:ln>
            </p:spPr>
            <p:txBody>
              <a:bodyPr wrap="none" anchor="ctr">
                <a:spAutoFit/>
              </a:bodyPr>
              <a:lstStyle/>
              <a:p>
                <a:endParaRPr lang="en-US"/>
              </a:p>
            </p:txBody>
          </p:sp>
          <p:sp>
            <p:nvSpPr>
              <p:cNvPr id="14361" name="Line 14"/>
              <p:cNvSpPr>
                <a:spLocks noChangeShapeType="1"/>
              </p:cNvSpPr>
              <p:nvPr/>
            </p:nvSpPr>
            <p:spPr bwMode="auto">
              <a:xfrm flipV="1">
                <a:off x="3360" y="2544"/>
                <a:ext cx="480" cy="144"/>
              </a:xfrm>
              <a:prstGeom prst="line">
                <a:avLst/>
              </a:prstGeom>
              <a:noFill/>
              <a:ln w="28575">
                <a:solidFill>
                  <a:srgbClr val="000000"/>
                </a:solidFill>
                <a:round/>
                <a:headEnd/>
                <a:tailEnd/>
              </a:ln>
            </p:spPr>
            <p:txBody>
              <a:bodyPr anchor="ctr">
                <a:spAutoFit/>
              </a:bodyPr>
              <a:lstStyle/>
              <a:p>
                <a:endParaRPr lang="en-US"/>
              </a:p>
            </p:txBody>
          </p:sp>
          <p:sp>
            <p:nvSpPr>
              <p:cNvPr id="14362" name="Line 15"/>
              <p:cNvSpPr>
                <a:spLocks noChangeShapeType="1"/>
              </p:cNvSpPr>
              <p:nvPr/>
            </p:nvSpPr>
            <p:spPr bwMode="auto">
              <a:xfrm flipH="1" flipV="1">
                <a:off x="1872" y="2544"/>
                <a:ext cx="96" cy="192"/>
              </a:xfrm>
              <a:prstGeom prst="line">
                <a:avLst/>
              </a:prstGeom>
              <a:noFill/>
              <a:ln w="28575">
                <a:solidFill>
                  <a:srgbClr val="000000"/>
                </a:solidFill>
                <a:round/>
                <a:headEnd/>
                <a:tailEnd/>
              </a:ln>
            </p:spPr>
            <p:txBody>
              <a:bodyPr anchor="ctr">
                <a:spAutoFit/>
              </a:bodyPr>
              <a:lstStyle/>
              <a:p>
                <a:endParaRPr lang="en-US"/>
              </a:p>
            </p:txBody>
          </p:sp>
          <p:sp>
            <p:nvSpPr>
              <p:cNvPr id="14363" name="Line 16"/>
              <p:cNvSpPr>
                <a:spLocks noChangeShapeType="1"/>
              </p:cNvSpPr>
              <p:nvPr/>
            </p:nvSpPr>
            <p:spPr bwMode="auto">
              <a:xfrm flipV="1">
                <a:off x="2640" y="3504"/>
                <a:ext cx="0" cy="240"/>
              </a:xfrm>
              <a:prstGeom prst="line">
                <a:avLst/>
              </a:prstGeom>
              <a:noFill/>
              <a:ln w="28575">
                <a:solidFill>
                  <a:srgbClr val="000000"/>
                </a:solidFill>
                <a:round/>
                <a:headEnd/>
                <a:tailEnd/>
              </a:ln>
            </p:spPr>
            <p:txBody>
              <a:bodyPr anchor="ctr">
                <a:spAutoFit/>
              </a:bodyPr>
              <a:lstStyle/>
              <a:p>
                <a:endParaRPr lang="en-US"/>
              </a:p>
            </p:txBody>
          </p:sp>
          <p:sp>
            <p:nvSpPr>
              <p:cNvPr id="14364" name="Line 17"/>
              <p:cNvSpPr>
                <a:spLocks noChangeShapeType="1"/>
              </p:cNvSpPr>
              <p:nvPr/>
            </p:nvSpPr>
            <p:spPr bwMode="auto">
              <a:xfrm>
                <a:off x="3888" y="3456"/>
                <a:ext cx="336" cy="336"/>
              </a:xfrm>
              <a:prstGeom prst="line">
                <a:avLst/>
              </a:prstGeom>
              <a:noFill/>
              <a:ln w="28575">
                <a:solidFill>
                  <a:srgbClr val="000000"/>
                </a:solidFill>
                <a:round/>
                <a:headEnd/>
                <a:tailEnd/>
              </a:ln>
            </p:spPr>
            <p:txBody>
              <a:bodyPr anchor="ctr">
                <a:spAutoFit/>
              </a:bodyPr>
              <a:lstStyle/>
              <a:p>
                <a:endParaRPr lang="en-US"/>
              </a:p>
            </p:txBody>
          </p:sp>
          <p:sp>
            <p:nvSpPr>
              <p:cNvPr id="14365" name="AutoShape 18"/>
              <p:cNvSpPr>
                <a:spLocks noChangeArrowheads="1"/>
              </p:cNvSpPr>
              <p:nvPr/>
            </p:nvSpPr>
            <p:spPr bwMode="auto">
              <a:xfrm>
                <a:off x="4368" y="2880"/>
                <a:ext cx="432" cy="288"/>
              </a:xfrm>
              <a:prstGeom prst="can">
                <a:avLst>
                  <a:gd name="adj" fmla="val 25000"/>
                </a:avLst>
              </a:prstGeom>
              <a:gradFill rotWithShape="0">
                <a:gsLst>
                  <a:gs pos="0">
                    <a:srgbClr val="5E5E00"/>
                  </a:gs>
                  <a:gs pos="50000">
                    <a:srgbClr val="CCCC00"/>
                  </a:gs>
                  <a:gs pos="100000">
                    <a:srgbClr val="5E5E00"/>
                  </a:gs>
                </a:gsLst>
                <a:lin ang="0" scaled="1"/>
              </a:gradFill>
              <a:ln w="9525">
                <a:solidFill>
                  <a:srgbClr val="000000"/>
                </a:solidFill>
                <a:round/>
                <a:headEnd/>
                <a:tailEnd/>
              </a:ln>
            </p:spPr>
            <p:txBody>
              <a:bodyPr wrap="none" anchor="ctr">
                <a:spAutoFit/>
              </a:bodyPr>
              <a:lstStyle/>
              <a:p>
                <a:endParaRPr lang="zh-CN" altLang="en-US">
                  <a:ea typeface="宋体" pitchFamily="2" charset="-122"/>
                </a:endParaRPr>
              </a:p>
            </p:txBody>
          </p:sp>
          <p:sp>
            <p:nvSpPr>
              <p:cNvPr id="14366" name="AutoShape 19"/>
              <p:cNvSpPr>
                <a:spLocks noChangeArrowheads="1"/>
              </p:cNvSpPr>
              <p:nvPr/>
            </p:nvSpPr>
            <p:spPr bwMode="auto">
              <a:xfrm>
                <a:off x="4464" y="2784"/>
                <a:ext cx="432" cy="288"/>
              </a:xfrm>
              <a:prstGeom prst="can">
                <a:avLst>
                  <a:gd name="adj" fmla="val 25000"/>
                </a:avLst>
              </a:prstGeom>
              <a:gradFill rotWithShape="0">
                <a:gsLst>
                  <a:gs pos="0">
                    <a:srgbClr val="5E5E00"/>
                  </a:gs>
                  <a:gs pos="50000">
                    <a:srgbClr val="CCCC00"/>
                  </a:gs>
                  <a:gs pos="100000">
                    <a:srgbClr val="5E5E00"/>
                  </a:gs>
                </a:gsLst>
                <a:lin ang="0" scaled="1"/>
              </a:gradFill>
              <a:ln w="9525">
                <a:solidFill>
                  <a:srgbClr val="000000"/>
                </a:solidFill>
                <a:round/>
                <a:headEnd/>
                <a:tailEnd/>
              </a:ln>
            </p:spPr>
            <p:txBody>
              <a:bodyPr wrap="none" anchor="ctr">
                <a:spAutoFit/>
              </a:bodyPr>
              <a:lstStyle/>
              <a:p>
                <a:endParaRPr lang="zh-CN" altLang="en-US">
                  <a:ea typeface="宋体" pitchFamily="2" charset="-122"/>
                </a:endParaRPr>
              </a:p>
            </p:txBody>
          </p:sp>
          <p:sp>
            <p:nvSpPr>
              <p:cNvPr id="14367" name="AutoShape 20"/>
              <p:cNvSpPr>
                <a:spLocks noChangeArrowheads="1"/>
              </p:cNvSpPr>
              <p:nvPr/>
            </p:nvSpPr>
            <p:spPr bwMode="auto">
              <a:xfrm>
                <a:off x="4608" y="2688"/>
                <a:ext cx="432" cy="288"/>
              </a:xfrm>
              <a:prstGeom prst="can">
                <a:avLst>
                  <a:gd name="adj" fmla="val 25000"/>
                </a:avLst>
              </a:prstGeom>
              <a:gradFill rotWithShape="0">
                <a:gsLst>
                  <a:gs pos="0">
                    <a:srgbClr val="5E5E00"/>
                  </a:gs>
                  <a:gs pos="50000">
                    <a:srgbClr val="CCCC00"/>
                  </a:gs>
                  <a:gs pos="100000">
                    <a:srgbClr val="5E5E00"/>
                  </a:gs>
                </a:gsLst>
                <a:lin ang="0" scaled="1"/>
              </a:gradFill>
              <a:ln w="9525">
                <a:solidFill>
                  <a:srgbClr val="000000"/>
                </a:solidFill>
                <a:round/>
                <a:headEnd/>
                <a:tailEnd/>
              </a:ln>
            </p:spPr>
            <p:txBody>
              <a:bodyPr wrap="none" anchor="ctr">
                <a:spAutoFit/>
              </a:bodyPr>
              <a:lstStyle/>
              <a:p>
                <a:endParaRPr lang="zh-CN" altLang="en-US">
                  <a:ea typeface="宋体" pitchFamily="2" charset="-122"/>
                </a:endParaRPr>
              </a:p>
            </p:txBody>
          </p:sp>
          <p:sp>
            <p:nvSpPr>
              <p:cNvPr id="14368" name="AutoShape 21"/>
              <p:cNvSpPr>
                <a:spLocks noChangeArrowheads="1"/>
              </p:cNvSpPr>
              <p:nvPr/>
            </p:nvSpPr>
            <p:spPr bwMode="auto">
              <a:xfrm>
                <a:off x="4704" y="2496"/>
                <a:ext cx="432" cy="288"/>
              </a:xfrm>
              <a:prstGeom prst="can">
                <a:avLst>
                  <a:gd name="adj" fmla="val 25000"/>
                </a:avLst>
              </a:prstGeom>
              <a:gradFill rotWithShape="0">
                <a:gsLst>
                  <a:gs pos="0">
                    <a:srgbClr val="5E5E00"/>
                  </a:gs>
                  <a:gs pos="50000">
                    <a:srgbClr val="CCCC00"/>
                  </a:gs>
                  <a:gs pos="100000">
                    <a:srgbClr val="5E5E00"/>
                  </a:gs>
                </a:gsLst>
                <a:lin ang="0" scaled="1"/>
              </a:gradFill>
              <a:ln w="9525">
                <a:solidFill>
                  <a:srgbClr val="000000"/>
                </a:solidFill>
                <a:round/>
                <a:headEnd/>
                <a:tailEnd/>
              </a:ln>
            </p:spPr>
            <p:txBody>
              <a:bodyPr wrap="none" anchor="ctr">
                <a:spAutoFit/>
              </a:bodyPr>
              <a:lstStyle/>
              <a:p>
                <a:endParaRPr lang="zh-CN" altLang="en-US">
                  <a:ea typeface="宋体" pitchFamily="2" charset="-122"/>
                </a:endParaRPr>
              </a:p>
            </p:txBody>
          </p:sp>
          <p:sp>
            <p:nvSpPr>
              <p:cNvPr id="14369" name="AutoShape 22"/>
              <p:cNvSpPr>
                <a:spLocks noChangeArrowheads="1"/>
              </p:cNvSpPr>
              <p:nvPr/>
            </p:nvSpPr>
            <p:spPr bwMode="auto">
              <a:xfrm rot="802399">
                <a:off x="4416" y="2544"/>
                <a:ext cx="293" cy="102"/>
              </a:xfrm>
              <a:prstGeom prst="leftRightArrow">
                <a:avLst>
                  <a:gd name="adj1" fmla="val 50000"/>
                  <a:gd name="adj2" fmla="val 57451"/>
                </a:avLst>
              </a:prstGeom>
              <a:gradFill rotWithShape="0">
                <a:gsLst>
                  <a:gs pos="0">
                    <a:srgbClr val="5E5E00"/>
                  </a:gs>
                  <a:gs pos="50000">
                    <a:srgbClr val="CCCC00"/>
                  </a:gs>
                  <a:gs pos="100000">
                    <a:srgbClr val="5E5E00"/>
                  </a:gs>
                </a:gsLst>
                <a:lin ang="0" scaled="1"/>
              </a:gradFill>
              <a:ln w="9525">
                <a:solidFill>
                  <a:srgbClr val="000000"/>
                </a:solidFill>
                <a:miter lim="800000"/>
                <a:headEnd/>
                <a:tailEnd/>
              </a:ln>
            </p:spPr>
            <p:txBody>
              <a:bodyPr anchor="ctr">
                <a:spAutoFit/>
              </a:bodyPr>
              <a:lstStyle/>
              <a:p>
                <a:endParaRPr lang="zh-CN" altLang="en-US">
                  <a:ea typeface="宋体" pitchFamily="2" charset="-122"/>
                </a:endParaRPr>
              </a:p>
            </p:txBody>
          </p:sp>
          <p:sp>
            <p:nvSpPr>
              <p:cNvPr id="14370" name="Text Box 23"/>
              <p:cNvSpPr txBox="1">
                <a:spLocks noChangeArrowheads="1"/>
              </p:cNvSpPr>
              <p:nvPr/>
            </p:nvSpPr>
            <p:spPr bwMode="auto">
              <a:xfrm>
                <a:off x="1872" y="2880"/>
                <a:ext cx="2071" cy="288"/>
              </a:xfrm>
              <a:prstGeom prst="rect">
                <a:avLst/>
              </a:prstGeom>
              <a:noFill/>
              <a:ln w="9525">
                <a:noFill/>
                <a:miter lim="800000"/>
                <a:headEnd/>
                <a:tailEnd/>
              </a:ln>
            </p:spPr>
            <p:txBody>
              <a:bodyPr wrap="none">
                <a:spAutoFit/>
              </a:bodyPr>
              <a:lstStyle/>
              <a:p>
                <a:pPr algn="l" eaLnBrk="0" hangingPunct="0"/>
                <a:r>
                  <a:rPr lang="en-US" altLang="zh-CN" sz="2400">
                    <a:solidFill>
                      <a:srgbClr val="000000"/>
                    </a:solidFill>
                    <a:ea typeface="宋体" pitchFamily="2" charset="-122"/>
                  </a:rPr>
                  <a:t>Communication Network</a:t>
                </a:r>
              </a:p>
            </p:txBody>
          </p:sp>
        </p:grpSp>
        <p:grpSp>
          <p:nvGrpSpPr>
            <p:cNvPr id="14343" name="Group 24"/>
            <p:cNvGrpSpPr>
              <a:grpSpLocks/>
            </p:cNvGrpSpPr>
            <p:nvPr/>
          </p:nvGrpSpPr>
          <p:grpSpPr bwMode="auto">
            <a:xfrm>
              <a:off x="2304" y="3504"/>
              <a:ext cx="624" cy="528"/>
              <a:chOff x="2688" y="3408"/>
              <a:chExt cx="624" cy="528"/>
            </a:xfrm>
          </p:grpSpPr>
          <p:sp>
            <p:nvSpPr>
              <p:cNvPr id="14349" name="AutoShape 25"/>
              <p:cNvSpPr>
                <a:spLocks noChangeArrowheads="1"/>
              </p:cNvSpPr>
              <p:nvPr/>
            </p:nvSpPr>
            <p:spPr bwMode="auto">
              <a:xfrm>
                <a:off x="2688" y="3408"/>
                <a:ext cx="432" cy="336"/>
              </a:xfrm>
              <a:prstGeom prst="can">
                <a:avLst>
                  <a:gd name="adj" fmla="val 25000"/>
                </a:avLst>
              </a:prstGeom>
              <a:gradFill rotWithShape="0">
                <a:gsLst>
                  <a:gs pos="0">
                    <a:srgbClr val="5E4700"/>
                  </a:gs>
                  <a:gs pos="50000">
                    <a:srgbClr val="CC9900"/>
                  </a:gs>
                  <a:gs pos="100000">
                    <a:srgbClr val="5E4700"/>
                  </a:gs>
                </a:gsLst>
                <a:lin ang="0" scaled="1"/>
              </a:gradFill>
              <a:ln w="9525">
                <a:solidFill>
                  <a:srgbClr val="000000"/>
                </a:solidFill>
                <a:round/>
                <a:headEnd/>
                <a:tailEnd/>
              </a:ln>
            </p:spPr>
            <p:txBody>
              <a:bodyPr anchor="ctr">
                <a:spAutoFit/>
              </a:bodyPr>
              <a:lstStyle/>
              <a:p>
                <a:endParaRPr lang="zh-CN" altLang="en-US">
                  <a:ea typeface="宋体" pitchFamily="2" charset="-122"/>
                </a:endParaRPr>
              </a:p>
            </p:txBody>
          </p:sp>
          <p:sp>
            <p:nvSpPr>
              <p:cNvPr id="14350" name="AutoShape 26"/>
              <p:cNvSpPr>
                <a:spLocks noChangeArrowheads="1"/>
              </p:cNvSpPr>
              <p:nvPr/>
            </p:nvSpPr>
            <p:spPr bwMode="auto">
              <a:xfrm>
                <a:off x="2784" y="3504"/>
                <a:ext cx="432" cy="336"/>
              </a:xfrm>
              <a:prstGeom prst="can">
                <a:avLst>
                  <a:gd name="adj" fmla="val 25000"/>
                </a:avLst>
              </a:prstGeom>
              <a:gradFill rotWithShape="0">
                <a:gsLst>
                  <a:gs pos="0">
                    <a:srgbClr val="5E4700"/>
                  </a:gs>
                  <a:gs pos="50000">
                    <a:srgbClr val="CC9900"/>
                  </a:gs>
                  <a:gs pos="100000">
                    <a:srgbClr val="5E4700"/>
                  </a:gs>
                </a:gsLst>
                <a:lin ang="0" scaled="1"/>
              </a:gradFill>
              <a:ln w="9525">
                <a:solidFill>
                  <a:srgbClr val="000000"/>
                </a:solidFill>
                <a:round/>
                <a:headEnd/>
                <a:tailEnd/>
              </a:ln>
            </p:spPr>
            <p:txBody>
              <a:bodyPr anchor="ctr">
                <a:spAutoFit/>
              </a:bodyPr>
              <a:lstStyle/>
              <a:p>
                <a:endParaRPr lang="zh-CN" altLang="en-US">
                  <a:ea typeface="宋体" pitchFamily="2" charset="-122"/>
                </a:endParaRPr>
              </a:p>
            </p:txBody>
          </p:sp>
          <p:sp>
            <p:nvSpPr>
              <p:cNvPr id="14351" name="AutoShape 27"/>
              <p:cNvSpPr>
                <a:spLocks noChangeArrowheads="1"/>
              </p:cNvSpPr>
              <p:nvPr/>
            </p:nvSpPr>
            <p:spPr bwMode="auto">
              <a:xfrm>
                <a:off x="2880" y="3600"/>
                <a:ext cx="432" cy="336"/>
              </a:xfrm>
              <a:prstGeom prst="can">
                <a:avLst>
                  <a:gd name="adj" fmla="val 25000"/>
                </a:avLst>
              </a:prstGeom>
              <a:gradFill rotWithShape="0">
                <a:gsLst>
                  <a:gs pos="0">
                    <a:srgbClr val="5E4700"/>
                  </a:gs>
                  <a:gs pos="50000">
                    <a:srgbClr val="CC9900"/>
                  </a:gs>
                  <a:gs pos="100000">
                    <a:srgbClr val="5E4700"/>
                  </a:gs>
                </a:gsLst>
                <a:lin ang="0" scaled="1"/>
              </a:gradFill>
              <a:ln w="9525">
                <a:solidFill>
                  <a:srgbClr val="000000"/>
                </a:solidFill>
                <a:round/>
                <a:headEnd/>
                <a:tailEnd/>
              </a:ln>
            </p:spPr>
            <p:txBody>
              <a:bodyPr anchor="ctr">
                <a:spAutoFit/>
              </a:bodyPr>
              <a:lstStyle/>
              <a:p>
                <a:endParaRPr lang="zh-CN" altLang="en-US">
                  <a:ea typeface="宋体" pitchFamily="2" charset="-122"/>
                </a:endParaRPr>
              </a:p>
            </p:txBody>
          </p:sp>
        </p:grpSp>
        <p:sp>
          <p:nvSpPr>
            <p:cNvPr id="14344" name="AutoShape 28"/>
            <p:cNvSpPr>
              <a:spLocks noChangeArrowheads="1"/>
            </p:cNvSpPr>
            <p:nvPr/>
          </p:nvSpPr>
          <p:spPr bwMode="auto">
            <a:xfrm>
              <a:off x="2496" y="3264"/>
              <a:ext cx="192" cy="240"/>
            </a:xfrm>
            <a:prstGeom prst="upDownArrow">
              <a:avLst>
                <a:gd name="adj1" fmla="val 50000"/>
                <a:gd name="adj2" fmla="val 25000"/>
              </a:avLst>
            </a:prstGeom>
            <a:gradFill rotWithShape="0">
              <a:gsLst>
                <a:gs pos="0">
                  <a:srgbClr val="5E4700"/>
                </a:gs>
                <a:gs pos="50000">
                  <a:srgbClr val="CC9900"/>
                </a:gs>
                <a:gs pos="100000">
                  <a:srgbClr val="5E4700"/>
                </a:gs>
              </a:gsLst>
              <a:lin ang="5400000" scaled="1"/>
            </a:gradFill>
            <a:ln w="9525">
              <a:solidFill>
                <a:srgbClr val="000000"/>
              </a:solidFill>
              <a:miter lim="800000"/>
              <a:headEnd/>
              <a:tailEnd/>
            </a:ln>
          </p:spPr>
          <p:txBody>
            <a:bodyPr wrap="none" anchor="ctr">
              <a:spAutoFit/>
            </a:bodyPr>
            <a:lstStyle/>
            <a:p>
              <a:endParaRPr lang="zh-CN" altLang="en-US">
                <a:ea typeface="宋体" pitchFamily="2" charset="-122"/>
              </a:endParaRPr>
            </a:p>
          </p:txBody>
        </p:sp>
        <p:grpSp>
          <p:nvGrpSpPr>
            <p:cNvPr id="14345" name="Group 29"/>
            <p:cNvGrpSpPr>
              <a:grpSpLocks/>
            </p:cNvGrpSpPr>
            <p:nvPr/>
          </p:nvGrpSpPr>
          <p:grpSpPr bwMode="auto">
            <a:xfrm>
              <a:off x="576" y="1276"/>
              <a:ext cx="528" cy="467"/>
              <a:chOff x="480" y="1468"/>
              <a:chExt cx="528" cy="467"/>
            </a:xfrm>
          </p:grpSpPr>
          <p:sp>
            <p:nvSpPr>
              <p:cNvPr id="14347" name="AutoShape 30"/>
              <p:cNvSpPr>
                <a:spLocks noChangeArrowheads="1"/>
              </p:cNvSpPr>
              <p:nvPr/>
            </p:nvSpPr>
            <p:spPr bwMode="auto">
              <a:xfrm>
                <a:off x="480" y="1468"/>
                <a:ext cx="432" cy="371"/>
              </a:xfrm>
              <a:prstGeom prst="can">
                <a:avLst>
                  <a:gd name="adj" fmla="val 25000"/>
                </a:avLst>
              </a:prstGeom>
              <a:solidFill>
                <a:srgbClr val="99CC00"/>
              </a:solidFill>
              <a:ln w="9525">
                <a:solidFill>
                  <a:srgbClr val="000000"/>
                </a:solidFill>
                <a:round/>
                <a:headEnd/>
                <a:tailEnd/>
              </a:ln>
            </p:spPr>
            <p:txBody>
              <a:bodyPr anchor="ctr">
                <a:spAutoFit/>
              </a:bodyPr>
              <a:lstStyle/>
              <a:p>
                <a:endParaRPr lang="zh-CN" altLang="en-US">
                  <a:ea typeface="宋体" pitchFamily="2" charset="-122"/>
                </a:endParaRPr>
              </a:p>
            </p:txBody>
          </p:sp>
          <p:sp>
            <p:nvSpPr>
              <p:cNvPr id="14348" name="AutoShape 31"/>
              <p:cNvSpPr>
                <a:spLocks noChangeArrowheads="1"/>
              </p:cNvSpPr>
              <p:nvPr/>
            </p:nvSpPr>
            <p:spPr bwMode="auto">
              <a:xfrm>
                <a:off x="576" y="1564"/>
                <a:ext cx="432" cy="371"/>
              </a:xfrm>
              <a:prstGeom prst="can">
                <a:avLst>
                  <a:gd name="adj" fmla="val 25000"/>
                </a:avLst>
              </a:prstGeom>
              <a:solidFill>
                <a:srgbClr val="99CC00"/>
              </a:solidFill>
              <a:ln w="9525">
                <a:solidFill>
                  <a:srgbClr val="000000"/>
                </a:solidFill>
                <a:round/>
                <a:headEnd/>
                <a:tailEnd/>
              </a:ln>
            </p:spPr>
            <p:txBody>
              <a:bodyPr anchor="ctr">
                <a:spAutoFit/>
              </a:bodyPr>
              <a:lstStyle/>
              <a:p>
                <a:endParaRPr lang="zh-CN" altLang="en-US">
                  <a:ea typeface="宋体" pitchFamily="2" charset="-122"/>
                </a:endParaRPr>
              </a:p>
            </p:txBody>
          </p:sp>
        </p:grpSp>
        <p:sp>
          <p:nvSpPr>
            <p:cNvPr id="14346" name="AutoShape 32"/>
            <p:cNvSpPr>
              <a:spLocks noChangeArrowheads="1"/>
            </p:cNvSpPr>
            <p:nvPr/>
          </p:nvSpPr>
          <p:spPr bwMode="auto">
            <a:xfrm>
              <a:off x="1104" y="1488"/>
              <a:ext cx="288" cy="192"/>
            </a:xfrm>
            <a:prstGeom prst="leftRightArrow">
              <a:avLst>
                <a:gd name="adj1" fmla="val 50000"/>
                <a:gd name="adj2" fmla="val 30000"/>
              </a:avLst>
            </a:prstGeom>
            <a:solidFill>
              <a:srgbClr val="FF6600"/>
            </a:solidFill>
            <a:ln w="9525">
              <a:solidFill>
                <a:srgbClr val="000000"/>
              </a:solidFill>
              <a:miter lim="800000"/>
              <a:headEnd/>
              <a:tailEnd/>
            </a:ln>
          </p:spPr>
          <p:txBody>
            <a:bodyPr anchor="ctr">
              <a:spAutoFit/>
            </a:bodyPr>
            <a:lstStyle/>
            <a:p>
              <a:endParaRPr lang="zh-CN" altLang="en-US">
                <a:ea typeface="宋体" pitchFamily="2"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sldNum" sz="quarter" idx="12"/>
          </p:nvPr>
        </p:nvSpPr>
        <p:spPr>
          <a:noFill/>
        </p:spPr>
        <p:txBody>
          <a:bodyPr/>
          <a:lstStyle/>
          <a:p>
            <a:fld id="{2E15C9A1-F754-4EEB-9A38-D2050E1BF7B5}" type="slidenum">
              <a:rPr lang="en-US" altLang="zh-CN"/>
              <a:pPr/>
              <a:t>13</a:t>
            </a:fld>
            <a:r>
              <a:rPr lang="en-US" altLang="zh-CN"/>
              <a:t> </a:t>
            </a:r>
          </a:p>
        </p:txBody>
      </p:sp>
      <p:sp>
        <p:nvSpPr>
          <p:cNvPr id="15363"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15364" name="Rectangle 2"/>
          <p:cNvSpPr>
            <a:spLocks noGrp="1" noChangeArrowheads="1"/>
          </p:cNvSpPr>
          <p:nvPr>
            <p:ph type="title"/>
          </p:nvPr>
        </p:nvSpPr>
        <p:spPr/>
        <p:txBody>
          <a:bodyPr/>
          <a:lstStyle/>
          <a:p>
            <a:pPr eaLnBrk="1" hangingPunct="1"/>
            <a:r>
              <a:rPr lang="en-US" altLang="zh-CN" smtClean="0">
                <a:ea typeface="宋体" pitchFamily="2" charset="-122"/>
              </a:rPr>
              <a:t>Applications of DDBMS</a:t>
            </a:r>
          </a:p>
        </p:txBody>
      </p:sp>
      <p:sp>
        <p:nvSpPr>
          <p:cNvPr id="15365" name="Rectangle 3"/>
          <p:cNvSpPr>
            <a:spLocks noGrp="1" noChangeArrowheads="1"/>
          </p:cNvSpPr>
          <p:nvPr>
            <p:ph type="body" idx="1"/>
          </p:nvPr>
        </p:nvSpPr>
        <p:spPr>
          <a:xfrm>
            <a:off x="304800" y="1524000"/>
            <a:ext cx="8839200" cy="4953000"/>
          </a:xfrm>
        </p:spPr>
        <p:txBody>
          <a:bodyPr/>
          <a:lstStyle/>
          <a:p>
            <a:pPr eaLnBrk="1" hangingPunct="1"/>
            <a:r>
              <a:rPr lang="en-US" altLang="zh-CN" smtClean="0">
                <a:ea typeface="宋体" pitchFamily="2" charset="-122"/>
              </a:rPr>
              <a:t>Manufacturing </a:t>
            </a:r>
            <a:r>
              <a:rPr lang="en-US" altLang="zh-CN" smtClean="0">
                <a:latin typeface="Garamond" pitchFamily="18" charset="0"/>
                <a:ea typeface="宋体" pitchFamily="2" charset="-122"/>
              </a:rPr>
              <a:t>–</a:t>
            </a:r>
            <a:r>
              <a:rPr lang="en-US" altLang="zh-CN" smtClean="0">
                <a:ea typeface="宋体" pitchFamily="2" charset="-122"/>
              </a:rPr>
              <a:t> especially multi-plant manufacturing</a:t>
            </a:r>
          </a:p>
          <a:p>
            <a:pPr eaLnBrk="1" hangingPunct="1"/>
            <a:r>
              <a:rPr lang="en-US" altLang="zh-CN" smtClean="0">
                <a:ea typeface="宋体" pitchFamily="2" charset="-122"/>
              </a:rPr>
              <a:t>Military command and control</a:t>
            </a:r>
          </a:p>
          <a:p>
            <a:pPr eaLnBrk="1" hangingPunct="1"/>
            <a:r>
              <a:rPr lang="en-US" altLang="zh-CN" smtClean="0">
                <a:ea typeface="宋体" pitchFamily="2" charset="-122"/>
              </a:rPr>
              <a:t>Airlines</a:t>
            </a:r>
          </a:p>
          <a:p>
            <a:pPr eaLnBrk="1" hangingPunct="1"/>
            <a:r>
              <a:rPr lang="en-US" altLang="zh-CN" smtClean="0">
                <a:ea typeface="宋体" pitchFamily="2" charset="-122"/>
              </a:rPr>
              <a:t>Hotel chains</a:t>
            </a:r>
          </a:p>
          <a:p>
            <a:pPr eaLnBrk="1" hangingPunct="1"/>
            <a:r>
              <a:rPr lang="en-US" altLang="zh-CN" smtClean="0">
                <a:ea typeface="宋体" pitchFamily="2" charset="-122"/>
              </a:rPr>
              <a:t>Any organization which has a decentralized organization structure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sldNum" sz="quarter" idx="12"/>
          </p:nvPr>
        </p:nvSpPr>
        <p:spPr>
          <a:noFill/>
        </p:spPr>
        <p:txBody>
          <a:bodyPr/>
          <a:lstStyle/>
          <a:p>
            <a:fld id="{2CF13F7F-AA1C-4954-AE99-1DC7452E15DE}" type="slidenum">
              <a:rPr lang="en-US" altLang="zh-CN"/>
              <a:pPr/>
              <a:t>14</a:t>
            </a:fld>
            <a:r>
              <a:rPr lang="en-US" altLang="zh-CN"/>
              <a:t> </a:t>
            </a:r>
          </a:p>
        </p:txBody>
      </p:sp>
      <p:sp>
        <p:nvSpPr>
          <p:cNvPr id="1638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16388" name="Rectangle 2"/>
          <p:cNvSpPr>
            <a:spLocks noGrp="1" noChangeArrowheads="1"/>
          </p:cNvSpPr>
          <p:nvPr>
            <p:ph type="title"/>
          </p:nvPr>
        </p:nvSpPr>
        <p:spPr/>
        <p:txBody>
          <a:bodyPr/>
          <a:lstStyle/>
          <a:p>
            <a:pPr eaLnBrk="1" hangingPunct="1"/>
            <a:r>
              <a:rPr lang="en-US" altLang="zh-CN" smtClean="0">
                <a:ea typeface="宋体" pitchFamily="2" charset="-122"/>
              </a:rPr>
              <a:t>Reasons for Data Distribution</a:t>
            </a:r>
            <a:r>
              <a:rPr lang="en-US" altLang="zh-CN" smtClean="0">
                <a:latin typeface="Times New Roman" pitchFamily="18" charset="0"/>
                <a:ea typeface="宋体" pitchFamily="2" charset="-122"/>
              </a:rPr>
              <a:t> </a:t>
            </a:r>
          </a:p>
        </p:txBody>
      </p:sp>
      <p:sp>
        <p:nvSpPr>
          <p:cNvPr id="16389" name="Rectangle 3"/>
          <p:cNvSpPr>
            <a:spLocks noGrp="1" noChangeArrowheads="1"/>
          </p:cNvSpPr>
          <p:nvPr>
            <p:ph type="body" idx="1"/>
          </p:nvPr>
        </p:nvSpPr>
        <p:spPr>
          <a:xfrm>
            <a:off x="152400" y="1524000"/>
            <a:ext cx="8763000" cy="4343400"/>
          </a:xfrm>
        </p:spPr>
        <p:txBody>
          <a:bodyPr/>
          <a:lstStyle/>
          <a:p>
            <a:pPr eaLnBrk="1" hangingPunct="1"/>
            <a:r>
              <a:rPr lang="en-US" altLang="zh-CN" smtClean="0">
                <a:ea typeface="宋体" pitchFamily="2" charset="-122"/>
              </a:rPr>
              <a:t>Several factors leading to the development of DDBS</a:t>
            </a:r>
          </a:p>
          <a:p>
            <a:pPr lvl="1" eaLnBrk="1" hangingPunct="1"/>
            <a:r>
              <a:rPr lang="en-US" altLang="zh-CN" smtClean="0">
                <a:ea typeface="宋体" pitchFamily="2" charset="-122"/>
              </a:rPr>
              <a:t>Distributed nature of some database applications </a:t>
            </a:r>
          </a:p>
          <a:p>
            <a:pPr lvl="1" eaLnBrk="1" hangingPunct="1"/>
            <a:r>
              <a:rPr lang="en-US" altLang="zh-CN" smtClean="0">
                <a:ea typeface="宋体" pitchFamily="2" charset="-122"/>
              </a:rPr>
              <a:t>Increased reliability and availability </a:t>
            </a:r>
          </a:p>
          <a:p>
            <a:pPr lvl="1" eaLnBrk="1" hangingPunct="1"/>
            <a:r>
              <a:rPr lang="en-US" altLang="zh-CN" smtClean="0">
                <a:ea typeface="宋体" pitchFamily="2" charset="-122"/>
              </a:rPr>
              <a:t>Allowing data sharing while maintaining some measure of local control </a:t>
            </a:r>
          </a:p>
          <a:p>
            <a:pPr lvl="1" eaLnBrk="1" hangingPunct="1"/>
            <a:r>
              <a:rPr lang="en-US" altLang="zh-CN" smtClean="0">
                <a:ea typeface="宋体" pitchFamily="2" charset="-122"/>
              </a:rPr>
              <a:t>Improved performance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sldNum" sz="quarter" idx="12"/>
          </p:nvPr>
        </p:nvSpPr>
        <p:spPr>
          <a:noFill/>
        </p:spPr>
        <p:txBody>
          <a:bodyPr/>
          <a:lstStyle/>
          <a:p>
            <a:fld id="{21A5AC4C-8D61-41DC-90E1-48D5587C711C}" type="slidenum">
              <a:rPr lang="en-US" altLang="zh-CN"/>
              <a:pPr/>
              <a:t>15</a:t>
            </a:fld>
            <a:r>
              <a:rPr lang="en-US" altLang="zh-CN"/>
              <a:t> </a:t>
            </a:r>
          </a:p>
        </p:txBody>
      </p:sp>
      <p:sp>
        <p:nvSpPr>
          <p:cNvPr id="17411"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17412" name="Rectangle 2"/>
          <p:cNvSpPr>
            <a:spLocks noGrp="1" noChangeArrowheads="1"/>
          </p:cNvSpPr>
          <p:nvPr>
            <p:ph type="title"/>
          </p:nvPr>
        </p:nvSpPr>
        <p:spPr/>
        <p:txBody>
          <a:bodyPr/>
          <a:lstStyle/>
          <a:p>
            <a:pPr eaLnBrk="1" hangingPunct="1"/>
            <a:r>
              <a:rPr lang="en-US" altLang="zh-CN" smtClean="0">
                <a:ea typeface="宋体" pitchFamily="2" charset="-122"/>
              </a:rPr>
              <a:t>Implicit Assumptions</a:t>
            </a:r>
            <a:r>
              <a:rPr lang="en-US" altLang="zh-CN" smtClean="0">
                <a:latin typeface="Times New Roman" pitchFamily="18" charset="0"/>
                <a:ea typeface="宋体" pitchFamily="2" charset="-122"/>
              </a:rPr>
              <a:t> </a:t>
            </a:r>
          </a:p>
        </p:txBody>
      </p:sp>
      <p:sp>
        <p:nvSpPr>
          <p:cNvPr id="17413" name="Rectangle 3"/>
          <p:cNvSpPr>
            <a:spLocks noGrp="1" noChangeArrowheads="1"/>
          </p:cNvSpPr>
          <p:nvPr>
            <p:ph type="body" idx="1"/>
          </p:nvPr>
        </p:nvSpPr>
        <p:spPr>
          <a:xfrm>
            <a:off x="152400" y="1524000"/>
            <a:ext cx="8763000" cy="5334000"/>
          </a:xfrm>
        </p:spPr>
        <p:txBody>
          <a:bodyPr/>
          <a:lstStyle/>
          <a:p>
            <a:pPr eaLnBrk="1" hangingPunct="1"/>
            <a:r>
              <a:rPr lang="en-US" altLang="zh-CN" smtClean="0">
                <a:ea typeface="宋体" pitchFamily="2" charset="-122"/>
              </a:rPr>
              <a:t>Data stored at a number of sites. </a:t>
            </a:r>
          </a:p>
          <a:p>
            <a:pPr lvl="1" eaLnBrk="1" hangingPunct="1"/>
            <a:r>
              <a:rPr lang="en-US" altLang="zh-CN" smtClean="0">
                <a:ea typeface="宋体" pitchFamily="2" charset="-122"/>
              </a:rPr>
              <a:t>Each site has processing power</a:t>
            </a:r>
          </a:p>
          <a:p>
            <a:pPr eaLnBrk="1" hangingPunct="1"/>
            <a:r>
              <a:rPr lang="en-US" altLang="zh-CN" smtClean="0">
                <a:ea typeface="宋体" pitchFamily="2" charset="-122"/>
              </a:rPr>
              <a:t>Processors at different sites are interconnected by a computer network   </a:t>
            </a:r>
          </a:p>
          <a:p>
            <a:pPr eaLnBrk="1" hangingPunct="1"/>
            <a:r>
              <a:rPr lang="en-US" altLang="zh-CN" smtClean="0">
                <a:ea typeface="宋体" pitchFamily="2" charset="-122"/>
              </a:rPr>
              <a:t>Distributed database is a database, not a collection of files</a:t>
            </a:r>
          </a:p>
          <a:p>
            <a:pPr lvl="1" eaLnBrk="1" hangingPunct="1"/>
            <a:r>
              <a:rPr lang="en-US" altLang="zh-CN" smtClean="0">
                <a:ea typeface="宋体" pitchFamily="2" charset="-122"/>
              </a:rPr>
              <a:t>Data logically related as exhibited in the users’ access patterns (e.g., relational data model)</a:t>
            </a:r>
          </a:p>
          <a:p>
            <a:pPr eaLnBrk="1" hangingPunct="1"/>
            <a:r>
              <a:rPr lang="en-US" altLang="zh-CN" smtClean="0">
                <a:ea typeface="宋体" pitchFamily="2" charset="-122"/>
              </a:rPr>
              <a:t>DDBMS is a fully-fledged DBMS</a:t>
            </a:r>
          </a:p>
          <a:p>
            <a:pPr lvl="1" eaLnBrk="1" hangingPunct="1"/>
            <a:r>
              <a:rPr lang="en-US" altLang="zh-CN" smtClean="0">
                <a:ea typeface="宋体" pitchFamily="2" charset="-122"/>
              </a:rPr>
              <a:t>Not remote file systems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sldNum" sz="quarter" idx="12"/>
          </p:nvPr>
        </p:nvSpPr>
        <p:spPr>
          <a:noFill/>
        </p:spPr>
        <p:txBody>
          <a:bodyPr/>
          <a:lstStyle/>
          <a:p>
            <a:fld id="{7A13853F-CEB5-4F89-BF18-BE57BC68492D}" type="slidenum">
              <a:rPr lang="en-US" altLang="zh-CN"/>
              <a:pPr/>
              <a:t>16</a:t>
            </a:fld>
            <a:r>
              <a:rPr lang="en-US" altLang="zh-CN"/>
              <a:t> </a:t>
            </a:r>
          </a:p>
        </p:txBody>
      </p:sp>
      <p:sp>
        <p:nvSpPr>
          <p:cNvPr id="18435"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18436" name="Rectangle 2"/>
          <p:cNvSpPr>
            <a:spLocks noGrp="1" noChangeArrowheads="1"/>
          </p:cNvSpPr>
          <p:nvPr>
            <p:ph type="title"/>
          </p:nvPr>
        </p:nvSpPr>
        <p:spPr>
          <a:xfrm>
            <a:off x="152400" y="228600"/>
            <a:ext cx="9144000" cy="990600"/>
          </a:xfrm>
        </p:spPr>
        <p:txBody>
          <a:bodyPr/>
          <a:lstStyle/>
          <a:p>
            <a:pPr eaLnBrk="1" hangingPunct="1"/>
            <a:r>
              <a:rPr lang="en-US" altLang="zh-CN" smtClean="0">
                <a:ea typeface="宋体" pitchFamily="2" charset="-122"/>
              </a:rPr>
              <a:t>Design Issues</a:t>
            </a:r>
            <a:r>
              <a:rPr lang="en-US" altLang="zh-CN" smtClean="0">
                <a:latin typeface="Times New Roman" pitchFamily="18" charset="0"/>
                <a:ea typeface="宋体" pitchFamily="2" charset="-122"/>
              </a:rPr>
              <a:t> of </a:t>
            </a:r>
            <a:r>
              <a:rPr lang="en-US" altLang="zh-CN" smtClean="0">
                <a:ea typeface="宋体" pitchFamily="2" charset="-122"/>
              </a:rPr>
              <a:t>Distributed Systems</a:t>
            </a:r>
            <a:endParaRPr lang="en-US" altLang="zh-CN" smtClean="0">
              <a:latin typeface="Times New Roman" pitchFamily="18" charset="0"/>
              <a:ea typeface="宋体" pitchFamily="2" charset="-122"/>
            </a:endParaRPr>
          </a:p>
        </p:txBody>
      </p:sp>
      <p:sp>
        <p:nvSpPr>
          <p:cNvPr id="18437" name="Rectangle 3"/>
          <p:cNvSpPr>
            <a:spLocks noGrp="1" noChangeArrowheads="1"/>
          </p:cNvSpPr>
          <p:nvPr>
            <p:ph type="body" idx="1"/>
          </p:nvPr>
        </p:nvSpPr>
        <p:spPr>
          <a:xfrm>
            <a:off x="228600" y="1468438"/>
            <a:ext cx="8915400" cy="5389562"/>
          </a:xfrm>
        </p:spPr>
        <p:txBody>
          <a:bodyPr/>
          <a:lstStyle/>
          <a:p>
            <a:pPr eaLnBrk="1" hangingPunct="1">
              <a:lnSpc>
                <a:spcPct val="90000"/>
              </a:lnSpc>
            </a:pPr>
            <a:r>
              <a:rPr lang="zh-CN" altLang="en-US" sz="2400" smtClean="0">
                <a:ea typeface="宋体" pitchFamily="2" charset="-122"/>
              </a:rPr>
              <a:t> </a:t>
            </a:r>
            <a:r>
              <a:rPr lang="en-US" altLang="zh-CN" sz="2400" smtClean="0">
                <a:ea typeface="宋体" pitchFamily="2" charset="-122"/>
              </a:rPr>
              <a:t>Must be transparent </a:t>
            </a:r>
          </a:p>
          <a:p>
            <a:pPr eaLnBrk="1" hangingPunct="1">
              <a:lnSpc>
                <a:spcPct val="90000"/>
              </a:lnSpc>
            </a:pPr>
            <a:r>
              <a:rPr lang="en-US" altLang="zh-CN" sz="2400" smtClean="0">
                <a:ea typeface="宋体" pitchFamily="2" charset="-122"/>
              </a:rPr>
              <a:t> Provide flexibility </a:t>
            </a:r>
          </a:p>
          <a:p>
            <a:pPr eaLnBrk="1" hangingPunct="1">
              <a:lnSpc>
                <a:spcPct val="90000"/>
              </a:lnSpc>
            </a:pPr>
            <a:r>
              <a:rPr lang="en-US" altLang="zh-CN" sz="2400" smtClean="0">
                <a:ea typeface="宋体" pitchFamily="2" charset="-122"/>
              </a:rPr>
              <a:t> Be reliable</a:t>
            </a:r>
          </a:p>
          <a:p>
            <a:pPr lvl="1" eaLnBrk="1" hangingPunct="1">
              <a:lnSpc>
                <a:spcPct val="90000"/>
              </a:lnSpc>
            </a:pPr>
            <a:r>
              <a:rPr lang="en-US" altLang="zh-CN" sz="2000" smtClean="0">
                <a:ea typeface="宋体" pitchFamily="2" charset="-122"/>
              </a:rPr>
              <a:t>Design should not require the simultaneous functioning of a substantial number of critical components </a:t>
            </a:r>
          </a:p>
          <a:p>
            <a:pPr lvl="1" eaLnBrk="1" hangingPunct="1">
              <a:lnSpc>
                <a:spcPct val="90000"/>
              </a:lnSpc>
            </a:pPr>
            <a:r>
              <a:rPr lang="en-US" altLang="zh-CN" sz="2000" smtClean="0">
                <a:ea typeface="宋体" pitchFamily="2" charset="-122"/>
              </a:rPr>
              <a:t>More redundancy, greater availability, and greater inconsistency </a:t>
            </a:r>
          </a:p>
          <a:p>
            <a:pPr lvl="1" eaLnBrk="1" hangingPunct="1">
              <a:lnSpc>
                <a:spcPct val="90000"/>
              </a:lnSpc>
            </a:pPr>
            <a:r>
              <a:rPr lang="en-US" altLang="zh-CN" sz="2000" smtClean="0">
                <a:ea typeface="宋体" pitchFamily="2" charset="-122"/>
              </a:rPr>
              <a:t>Fault tolerance, the ability to mask failures from the user  </a:t>
            </a:r>
          </a:p>
          <a:p>
            <a:pPr eaLnBrk="1" hangingPunct="1">
              <a:lnSpc>
                <a:spcPct val="90000"/>
              </a:lnSpc>
            </a:pPr>
            <a:r>
              <a:rPr lang="en-US" altLang="zh-CN" sz="2400" smtClean="0">
                <a:ea typeface="宋体" pitchFamily="2" charset="-122"/>
              </a:rPr>
              <a:t> Good performance </a:t>
            </a:r>
          </a:p>
          <a:p>
            <a:pPr lvl="1" eaLnBrk="1" hangingPunct="1">
              <a:lnSpc>
                <a:spcPct val="90000"/>
              </a:lnSpc>
            </a:pPr>
            <a:r>
              <a:rPr lang="en-US" altLang="zh-CN" sz="2000" smtClean="0">
                <a:ea typeface="宋体" pitchFamily="2" charset="-122"/>
              </a:rPr>
              <a:t>Important (the rest are useless without this) </a:t>
            </a:r>
          </a:p>
          <a:p>
            <a:pPr lvl="1" eaLnBrk="1" hangingPunct="1">
              <a:lnSpc>
                <a:spcPct val="90000"/>
              </a:lnSpc>
            </a:pPr>
            <a:r>
              <a:rPr lang="en-US" altLang="zh-CN" sz="2000" smtClean="0">
                <a:ea typeface="宋体" pitchFamily="2" charset="-122"/>
              </a:rPr>
              <a:t>Balance number of messages and grain size of distributed computations </a:t>
            </a:r>
          </a:p>
          <a:p>
            <a:pPr eaLnBrk="1" hangingPunct="1">
              <a:lnSpc>
                <a:spcPct val="90000"/>
              </a:lnSpc>
            </a:pPr>
            <a:r>
              <a:rPr lang="en-US" altLang="zh-CN" sz="2400" smtClean="0">
                <a:ea typeface="宋体" pitchFamily="2" charset="-122"/>
              </a:rPr>
              <a:t> Scalable </a:t>
            </a:r>
          </a:p>
          <a:p>
            <a:pPr lvl="1" eaLnBrk="1" hangingPunct="1">
              <a:lnSpc>
                <a:spcPct val="90000"/>
              </a:lnSpc>
            </a:pPr>
            <a:r>
              <a:rPr lang="en-US" altLang="zh-CN" sz="2000" smtClean="0">
                <a:ea typeface="宋体" pitchFamily="2" charset="-122"/>
              </a:rPr>
              <a:t>A maximum for developing distributed systems </a:t>
            </a:r>
          </a:p>
          <a:p>
            <a:pPr lvl="1" eaLnBrk="1" hangingPunct="1">
              <a:lnSpc>
                <a:spcPct val="90000"/>
              </a:lnSpc>
            </a:pPr>
            <a:r>
              <a:rPr lang="en-US" altLang="zh-CN" sz="2000" smtClean="0">
                <a:ea typeface="宋体" pitchFamily="2" charset="-122"/>
              </a:rPr>
              <a:t>Avoid centralized components, tables, and algorithms </a:t>
            </a:r>
          </a:p>
          <a:p>
            <a:pPr lvl="1" eaLnBrk="1" hangingPunct="1">
              <a:lnSpc>
                <a:spcPct val="90000"/>
              </a:lnSpc>
            </a:pPr>
            <a:r>
              <a:rPr lang="en-US" altLang="zh-CN" sz="2000" smtClean="0">
                <a:ea typeface="宋体" pitchFamily="2" charset="-122"/>
              </a:rPr>
              <a:t>Only decentralized algorithms should be 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sldNum" sz="quarter" idx="12"/>
          </p:nvPr>
        </p:nvSpPr>
        <p:spPr>
          <a:noFill/>
        </p:spPr>
        <p:txBody>
          <a:bodyPr/>
          <a:lstStyle/>
          <a:p>
            <a:fld id="{4913967C-19A0-4374-883B-0B6804439CB2}" type="slidenum">
              <a:rPr lang="en-US" altLang="zh-CN"/>
              <a:pPr/>
              <a:t>17</a:t>
            </a:fld>
            <a:r>
              <a:rPr lang="en-US" altLang="zh-CN"/>
              <a:t> </a:t>
            </a:r>
          </a:p>
        </p:txBody>
      </p:sp>
      <p:sp>
        <p:nvSpPr>
          <p:cNvPr id="19459"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19460" name="Rectangle 2"/>
          <p:cNvSpPr>
            <a:spLocks noGrp="1" noChangeArrowheads="1"/>
          </p:cNvSpPr>
          <p:nvPr>
            <p:ph type="title"/>
          </p:nvPr>
        </p:nvSpPr>
        <p:spPr>
          <a:xfrm>
            <a:off x="304800" y="304800"/>
            <a:ext cx="8458200" cy="990600"/>
          </a:xfrm>
        </p:spPr>
        <p:txBody>
          <a:bodyPr/>
          <a:lstStyle/>
          <a:p>
            <a:pPr eaLnBrk="1" hangingPunct="1"/>
            <a:r>
              <a:rPr lang="en-US" altLang="zh-CN" smtClean="0">
                <a:ea typeface="宋体" pitchFamily="2" charset="-122"/>
              </a:rPr>
              <a:t>Characteristics of Decentralized Algorithms</a:t>
            </a:r>
            <a:r>
              <a:rPr lang="en-US" altLang="zh-CN" sz="3600" smtClean="0">
                <a:latin typeface="Times New Roman" pitchFamily="18" charset="0"/>
                <a:ea typeface="宋体" pitchFamily="2" charset="-122"/>
              </a:rPr>
              <a:t> </a:t>
            </a:r>
          </a:p>
        </p:txBody>
      </p:sp>
      <p:sp>
        <p:nvSpPr>
          <p:cNvPr id="19461" name="Rectangle 3"/>
          <p:cNvSpPr>
            <a:spLocks noGrp="1" noChangeArrowheads="1"/>
          </p:cNvSpPr>
          <p:nvPr>
            <p:ph type="body" idx="1"/>
          </p:nvPr>
        </p:nvSpPr>
        <p:spPr>
          <a:xfrm>
            <a:off x="228600" y="1600200"/>
            <a:ext cx="8763000" cy="2814638"/>
          </a:xfrm>
        </p:spPr>
        <p:txBody>
          <a:bodyPr/>
          <a:lstStyle/>
          <a:p>
            <a:pPr eaLnBrk="1" hangingPunct="1"/>
            <a:r>
              <a:rPr lang="en-US" altLang="zh-CN" smtClean="0">
                <a:ea typeface="宋体" pitchFamily="2" charset="-122"/>
              </a:rPr>
              <a:t>No machine has complete information about the state of the system. </a:t>
            </a:r>
          </a:p>
          <a:p>
            <a:pPr eaLnBrk="1" hangingPunct="1"/>
            <a:r>
              <a:rPr lang="en-US" altLang="zh-CN" smtClean="0">
                <a:ea typeface="宋体" pitchFamily="2" charset="-122"/>
              </a:rPr>
              <a:t>Machines make decisions based only on locally available information. </a:t>
            </a:r>
          </a:p>
          <a:p>
            <a:pPr eaLnBrk="1" hangingPunct="1"/>
            <a:r>
              <a:rPr lang="en-US" altLang="zh-CN" smtClean="0">
                <a:ea typeface="宋体" pitchFamily="2" charset="-122"/>
              </a:rPr>
              <a:t>Failure of one machine does not ruin the algorithm. </a:t>
            </a:r>
          </a:p>
          <a:p>
            <a:pPr eaLnBrk="1" hangingPunct="1"/>
            <a:r>
              <a:rPr lang="en-US" altLang="zh-CN" smtClean="0">
                <a:ea typeface="宋体" pitchFamily="2" charset="-122"/>
              </a:rPr>
              <a:t>There is no implicit assumption of the existence of a global clock.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sldNum" sz="quarter" idx="12"/>
          </p:nvPr>
        </p:nvSpPr>
        <p:spPr>
          <a:noFill/>
        </p:spPr>
        <p:txBody>
          <a:bodyPr/>
          <a:lstStyle/>
          <a:p>
            <a:fld id="{9240B7B8-1D2F-4487-AB26-52D86B26B520}" type="slidenum">
              <a:rPr lang="en-US" altLang="zh-CN"/>
              <a:pPr/>
              <a:t>18</a:t>
            </a:fld>
            <a:r>
              <a:rPr lang="en-US" altLang="zh-CN"/>
              <a:t> </a:t>
            </a:r>
          </a:p>
        </p:txBody>
      </p:sp>
      <p:sp>
        <p:nvSpPr>
          <p:cNvPr id="20483" name="Rectangle 2"/>
          <p:cNvSpPr>
            <a:spLocks noGrp="1" noChangeArrowheads="1"/>
          </p:cNvSpPr>
          <p:nvPr>
            <p:ph type="title"/>
          </p:nvPr>
        </p:nvSpPr>
        <p:spPr>
          <a:xfrm>
            <a:off x="381000" y="381000"/>
            <a:ext cx="8610600" cy="838200"/>
          </a:xfrm>
        </p:spPr>
        <p:txBody>
          <a:bodyPr/>
          <a:lstStyle/>
          <a:p>
            <a:pPr eaLnBrk="1" hangingPunct="1"/>
            <a:r>
              <a:rPr lang="en-US" altLang="zh-CN" smtClean="0">
                <a:ea typeface="宋体" pitchFamily="2" charset="-122"/>
              </a:rPr>
              <a:t>Promises of DDBSs </a:t>
            </a:r>
          </a:p>
        </p:txBody>
      </p:sp>
      <p:sp>
        <p:nvSpPr>
          <p:cNvPr id="20484" name="Rectangle 3"/>
          <p:cNvSpPr>
            <a:spLocks noGrp="1" noChangeArrowheads="1"/>
          </p:cNvSpPr>
          <p:nvPr>
            <p:ph type="body" idx="1"/>
          </p:nvPr>
        </p:nvSpPr>
        <p:spPr>
          <a:xfrm>
            <a:off x="304800" y="1600200"/>
            <a:ext cx="8458200" cy="4953000"/>
          </a:xfrm>
        </p:spPr>
        <p:txBody>
          <a:bodyPr/>
          <a:lstStyle/>
          <a:p>
            <a:pPr eaLnBrk="1" hangingPunct="1"/>
            <a:r>
              <a:rPr lang="en-US" altLang="zh-CN" smtClean="0">
                <a:ea typeface="宋体" pitchFamily="2" charset="-122"/>
              </a:rPr>
              <a:t>Transparent management of distributed, fragmented, and replicated data</a:t>
            </a:r>
          </a:p>
          <a:p>
            <a:pPr eaLnBrk="1" hangingPunct="1"/>
            <a:r>
              <a:rPr lang="en-US" altLang="zh-CN" smtClean="0">
                <a:ea typeface="宋体" pitchFamily="2" charset="-122"/>
              </a:rPr>
              <a:t>Improved reliability and availability through distributed transactions</a:t>
            </a:r>
          </a:p>
          <a:p>
            <a:pPr eaLnBrk="1" hangingPunct="1"/>
            <a:r>
              <a:rPr lang="en-US" altLang="zh-CN" smtClean="0">
                <a:ea typeface="宋体" pitchFamily="2" charset="-122"/>
              </a:rPr>
              <a:t>Improved performance</a:t>
            </a:r>
          </a:p>
          <a:p>
            <a:pPr eaLnBrk="1" hangingPunct="1"/>
            <a:r>
              <a:rPr lang="en-US" altLang="zh-CN" smtClean="0">
                <a:ea typeface="宋体" pitchFamily="2" charset="-122"/>
              </a:rPr>
              <a:t>Easier and more economical system expansion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sldNum" sz="quarter" idx="12"/>
          </p:nvPr>
        </p:nvSpPr>
        <p:spPr>
          <a:noFill/>
        </p:spPr>
        <p:txBody>
          <a:bodyPr/>
          <a:lstStyle/>
          <a:p>
            <a:fld id="{F243C48C-679F-41CD-AEAE-80C41CA22D84}" type="slidenum">
              <a:rPr lang="en-US" altLang="zh-CN"/>
              <a:pPr/>
              <a:t>19</a:t>
            </a:fld>
            <a:r>
              <a:rPr lang="en-US" altLang="zh-CN"/>
              <a:t> </a:t>
            </a:r>
          </a:p>
        </p:txBody>
      </p:sp>
      <p:sp>
        <p:nvSpPr>
          <p:cNvPr id="2150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21508" name="Rectangle 2"/>
          <p:cNvSpPr>
            <a:spLocks noGrp="1" noChangeArrowheads="1"/>
          </p:cNvSpPr>
          <p:nvPr>
            <p:ph type="title"/>
          </p:nvPr>
        </p:nvSpPr>
        <p:spPr/>
        <p:txBody>
          <a:bodyPr/>
          <a:lstStyle/>
          <a:p>
            <a:pPr eaLnBrk="1" hangingPunct="1"/>
            <a:r>
              <a:rPr lang="en-US" altLang="zh-CN" smtClean="0">
                <a:ea typeface="宋体" pitchFamily="2" charset="-122"/>
              </a:rPr>
              <a:t>Transparency</a:t>
            </a:r>
          </a:p>
        </p:txBody>
      </p:sp>
      <p:sp>
        <p:nvSpPr>
          <p:cNvPr id="21509" name="Rectangle 3"/>
          <p:cNvSpPr>
            <a:spLocks noGrp="1" noChangeArrowheads="1"/>
          </p:cNvSpPr>
          <p:nvPr>
            <p:ph type="body" idx="1"/>
          </p:nvPr>
        </p:nvSpPr>
        <p:spPr>
          <a:xfrm>
            <a:off x="152400" y="1447800"/>
            <a:ext cx="8915400" cy="5257800"/>
          </a:xfrm>
        </p:spPr>
        <p:txBody>
          <a:bodyPr/>
          <a:lstStyle/>
          <a:p>
            <a:pPr eaLnBrk="1" hangingPunct="1"/>
            <a:r>
              <a:rPr lang="en-US" altLang="zh-CN" smtClean="0">
                <a:ea typeface="宋体" pitchFamily="2" charset="-122"/>
              </a:rPr>
              <a:t>Transparency refers to separation of the high-level semantics of a system from low-level implementation details.</a:t>
            </a:r>
          </a:p>
          <a:p>
            <a:pPr eaLnBrk="1" hangingPunct="1"/>
            <a:r>
              <a:rPr lang="en-US" altLang="zh-CN" smtClean="0">
                <a:ea typeface="宋体" pitchFamily="2" charset="-122"/>
              </a:rPr>
              <a:t>Fundamental issue is to provide </a:t>
            </a:r>
            <a:r>
              <a:rPr lang="en-US" altLang="zh-CN" smtClean="0">
                <a:solidFill>
                  <a:srgbClr val="FF0000"/>
                </a:solidFill>
                <a:ea typeface="宋体" pitchFamily="2" charset="-122"/>
              </a:rPr>
              <a:t>data independence</a:t>
            </a:r>
            <a:r>
              <a:rPr lang="en-US" altLang="zh-CN" smtClean="0">
                <a:ea typeface="宋体" pitchFamily="2" charset="-122"/>
              </a:rPr>
              <a:t> in the distributed environment</a:t>
            </a:r>
          </a:p>
          <a:p>
            <a:pPr lvl="1" eaLnBrk="1" hangingPunct="1"/>
            <a:r>
              <a:rPr lang="en-US" altLang="zh-CN" smtClean="0">
                <a:ea typeface="宋体" pitchFamily="2" charset="-122"/>
              </a:rPr>
              <a:t>Network (distribution) transparency</a:t>
            </a:r>
          </a:p>
          <a:p>
            <a:pPr lvl="1" eaLnBrk="1" hangingPunct="1"/>
            <a:r>
              <a:rPr lang="en-US" altLang="zh-CN" smtClean="0">
                <a:ea typeface="宋体" pitchFamily="2" charset="-122"/>
              </a:rPr>
              <a:t>Replication transparency</a:t>
            </a:r>
          </a:p>
          <a:p>
            <a:pPr lvl="1" eaLnBrk="1" hangingPunct="1"/>
            <a:r>
              <a:rPr lang="en-US" altLang="zh-CN" smtClean="0">
                <a:ea typeface="宋体" pitchFamily="2" charset="-122"/>
              </a:rPr>
              <a:t>Fragmentation transparency</a:t>
            </a:r>
          </a:p>
          <a:p>
            <a:pPr lvl="2" eaLnBrk="1" hangingPunct="1"/>
            <a:r>
              <a:rPr lang="en-US" altLang="zh-CN" smtClean="0">
                <a:ea typeface="宋体" pitchFamily="2" charset="-122"/>
              </a:rPr>
              <a:t>Horizontal fragmentation: selection</a:t>
            </a:r>
          </a:p>
          <a:p>
            <a:pPr lvl="2" eaLnBrk="1" hangingPunct="1"/>
            <a:r>
              <a:rPr lang="en-US" altLang="zh-CN" smtClean="0">
                <a:ea typeface="宋体" pitchFamily="2" charset="-122"/>
              </a:rPr>
              <a:t>Vertical fragmentation: projection</a:t>
            </a:r>
          </a:p>
          <a:p>
            <a:pPr lvl="2" eaLnBrk="1" hangingPunct="1"/>
            <a:r>
              <a:rPr lang="en-US" altLang="zh-CN" smtClean="0">
                <a:ea typeface="宋体" pitchFamily="2" charset="-122"/>
              </a:rPr>
              <a:t>hybrid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sldNum" sz="quarter" idx="12"/>
          </p:nvPr>
        </p:nvSpPr>
        <p:spPr>
          <a:noFill/>
        </p:spPr>
        <p:txBody>
          <a:bodyPr/>
          <a:lstStyle/>
          <a:p>
            <a:fld id="{F25C2579-CE5D-43CC-8B8D-D8B199DC1380}" type="slidenum">
              <a:rPr lang="en-US" altLang="zh-CN"/>
              <a:pPr/>
              <a:t>2</a:t>
            </a:fld>
            <a:r>
              <a:rPr lang="en-US" altLang="zh-CN"/>
              <a:t> </a:t>
            </a:r>
          </a:p>
        </p:txBody>
      </p:sp>
      <p:sp>
        <p:nvSpPr>
          <p:cNvPr id="4099" name="灯片编号占位符 3"/>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4100" name="Rectangle 2"/>
          <p:cNvSpPr>
            <a:spLocks noChangeArrowheads="1"/>
          </p:cNvSpPr>
          <p:nvPr/>
        </p:nvSpPr>
        <p:spPr bwMode="auto">
          <a:xfrm>
            <a:off x="304800" y="228600"/>
            <a:ext cx="8458200" cy="990600"/>
          </a:xfrm>
          <a:prstGeom prst="rect">
            <a:avLst/>
          </a:prstGeom>
          <a:noFill/>
          <a:ln w="12700">
            <a:noFill/>
            <a:miter lim="800000"/>
            <a:headEnd/>
            <a:tailEnd/>
          </a:ln>
        </p:spPr>
        <p:txBody>
          <a:bodyPr lIns="90488" tIns="44450" rIns="90488" bIns="44450" anchor="b"/>
          <a:lstStyle/>
          <a:p>
            <a:pPr algn="l" eaLnBrk="0" hangingPunct="0"/>
            <a:r>
              <a:rPr lang="zh-CN" altLang="en-US" sz="4000" b="1">
                <a:solidFill>
                  <a:srgbClr val="000099"/>
                </a:solidFill>
                <a:latin typeface="Book Antiqua" pitchFamily="18" charset="0"/>
                <a:ea typeface="宋体" pitchFamily="2" charset="-122"/>
              </a:rPr>
              <a:t> </a:t>
            </a:r>
            <a:r>
              <a:rPr lang="en-US" altLang="zh-CN" sz="4000" b="1">
                <a:solidFill>
                  <a:srgbClr val="000099"/>
                </a:solidFill>
                <a:latin typeface="Book Antiqua" pitchFamily="18" charset="0"/>
                <a:ea typeface="宋体" pitchFamily="2" charset="-122"/>
              </a:rPr>
              <a:t>Outline</a:t>
            </a:r>
            <a:endParaRPr lang="en-US" altLang="zh-CN" sz="3600">
              <a:solidFill>
                <a:schemeClr val="tx2"/>
              </a:solidFill>
              <a:latin typeface="Book Antiqua" pitchFamily="18" charset="0"/>
              <a:ea typeface="宋体" pitchFamily="2" charset="-122"/>
            </a:endParaRPr>
          </a:p>
        </p:txBody>
      </p:sp>
      <p:sp>
        <p:nvSpPr>
          <p:cNvPr id="4101" name="Rectangle 3"/>
          <p:cNvSpPr>
            <a:spLocks noChangeArrowheads="1"/>
          </p:cNvSpPr>
          <p:nvPr/>
        </p:nvSpPr>
        <p:spPr bwMode="auto">
          <a:xfrm>
            <a:off x="457200" y="1600200"/>
            <a:ext cx="7848600" cy="3352800"/>
          </a:xfrm>
          <a:prstGeom prst="rect">
            <a:avLst/>
          </a:prstGeom>
          <a:noFill/>
          <a:ln w="12700">
            <a:noFill/>
            <a:miter lim="800000"/>
            <a:headEnd/>
            <a:tailEnd/>
          </a:ln>
        </p:spPr>
        <p:txBody>
          <a:bodyPr lIns="90488" tIns="44450" rIns="90488" bIns="44450"/>
          <a:lstStyle/>
          <a:p>
            <a:pPr marL="285750" indent="-285750" algn="l" eaLnBrk="0" hangingPunct="0">
              <a:spcBef>
                <a:spcPct val="20000"/>
              </a:spcBef>
              <a:buClr>
                <a:srgbClr val="0000CC"/>
              </a:buClr>
              <a:buSzPct val="75000"/>
              <a:buFont typeface="Monotype Sorts" pitchFamily="2" charset="2"/>
              <a:buChar char="v"/>
            </a:pPr>
            <a:r>
              <a:rPr lang="en-US" altLang="zh-CN" sz="2800">
                <a:solidFill>
                  <a:srgbClr val="0000CC"/>
                </a:solidFill>
                <a:latin typeface="Arial" charset="0"/>
                <a:ea typeface="宋体" pitchFamily="2" charset="-122"/>
              </a:rPr>
              <a:t> What is a distributed database system?</a:t>
            </a:r>
          </a:p>
          <a:p>
            <a:pPr marL="285750" indent="-285750" algn="l" eaLnBrk="0" hangingPunct="0">
              <a:spcBef>
                <a:spcPct val="20000"/>
              </a:spcBef>
              <a:buClr>
                <a:srgbClr val="0000CC"/>
              </a:buClr>
              <a:buSzPct val="75000"/>
              <a:buFont typeface="Monotype Sorts" pitchFamily="2" charset="2"/>
              <a:buChar char="v"/>
            </a:pPr>
            <a:r>
              <a:rPr lang="en-US" altLang="zh-CN" sz="2800">
                <a:solidFill>
                  <a:srgbClr val="0000CC"/>
                </a:solidFill>
                <a:latin typeface="Arial" charset="0"/>
                <a:ea typeface="宋体" pitchFamily="2" charset="-122"/>
              </a:rPr>
              <a:t> Promises of DDBSs</a:t>
            </a:r>
          </a:p>
          <a:p>
            <a:pPr marL="285750" indent="-285750" algn="l" eaLnBrk="0" hangingPunct="0">
              <a:spcBef>
                <a:spcPct val="20000"/>
              </a:spcBef>
              <a:buClr>
                <a:srgbClr val="0000CC"/>
              </a:buClr>
              <a:buSzPct val="75000"/>
              <a:buFont typeface="Monotype Sorts" pitchFamily="2" charset="2"/>
              <a:buChar char="v"/>
            </a:pPr>
            <a:r>
              <a:rPr lang="en-US" altLang="zh-CN" sz="2800">
                <a:solidFill>
                  <a:srgbClr val="0000CC"/>
                </a:solidFill>
                <a:latin typeface="Arial" charset="0"/>
                <a:ea typeface="宋体" pitchFamily="2" charset="-122"/>
              </a:rPr>
              <a:t> Complicating Factors</a:t>
            </a:r>
          </a:p>
          <a:p>
            <a:pPr marL="285750" indent="-285750" algn="l" eaLnBrk="0" hangingPunct="0">
              <a:spcBef>
                <a:spcPct val="20000"/>
              </a:spcBef>
              <a:buClr>
                <a:srgbClr val="0000CC"/>
              </a:buClr>
              <a:buSzPct val="75000"/>
              <a:buFont typeface="Monotype Sorts" pitchFamily="2" charset="2"/>
              <a:buChar char="v"/>
            </a:pPr>
            <a:r>
              <a:rPr lang="en-US" altLang="zh-CN" sz="2800">
                <a:solidFill>
                  <a:srgbClr val="0000CC"/>
                </a:solidFill>
                <a:latin typeface="Arial" charset="0"/>
                <a:ea typeface="宋体" pitchFamily="2" charset="-122"/>
              </a:rPr>
              <a:t> Problem Areas</a:t>
            </a:r>
          </a:p>
          <a:p>
            <a:pPr marL="742950" lvl="1" indent="-285750" algn="l" eaLnBrk="0" hangingPunct="0">
              <a:spcBef>
                <a:spcPct val="20000"/>
              </a:spcBef>
              <a:buClr>
                <a:srgbClr val="0000CC"/>
              </a:buClr>
              <a:buSzPct val="75000"/>
            </a:pPr>
            <a:endParaRPr lang="en-US" altLang="zh-CN" sz="2800">
              <a:solidFill>
                <a:srgbClr val="0000CC"/>
              </a:solidFill>
              <a:latin typeface="Arial" charset="0"/>
              <a:ea typeface="宋体" pitchFamily="2" charset="-122"/>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sldNum" sz="quarter" idx="12"/>
          </p:nvPr>
        </p:nvSpPr>
        <p:spPr>
          <a:noFill/>
        </p:spPr>
        <p:txBody>
          <a:bodyPr/>
          <a:lstStyle/>
          <a:p>
            <a:fld id="{02F3F578-7B0E-4C6A-B16B-5A747C3086A8}" type="slidenum">
              <a:rPr lang="en-US" altLang="zh-CN"/>
              <a:pPr/>
              <a:t>20</a:t>
            </a:fld>
            <a:r>
              <a:rPr lang="en-US" altLang="zh-CN"/>
              <a:t> </a:t>
            </a:r>
          </a:p>
        </p:txBody>
      </p:sp>
      <p:sp>
        <p:nvSpPr>
          <p:cNvPr id="22531" name="Rectangle 2"/>
          <p:cNvSpPr>
            <a:spLocks noGrp="1" noChangeArrowheads="1"/>
          </p:cNvSpPr>
          <p:nvPr>
            <p:ph type="title"/>
          </p:nvPr>
        </p:nvSpPr>
        <p:spPr/>
        <p:txBody>
          <a:bodyPr/>
          <a:lstStyle/>
          <a:p>
            <a:pPr eaLnBrk="1" hangingPunct="1"/>
            <a:r>
              <a:rPr lang="en-US" altLang="zh-CN" smtClean="0">
                <a:ea typeface="宋体" pitchFamily="2" charset="-122"/>
              </a:rPr>
              <a:t>Distributed Database – User View</a:t>
            </a:r>
          </a:p>
        </p:txBody>
      </p:sp>
      <p:sp>
        <p:nvSpPr>
          <p:cNvPr id="6" name="椭圆 5"/>
          <p:cNvSpPr/>
          <p:nvPr/>
        </p:nvSpPr>
        <p:spPr bwMode="auto">
          <a:xfrm>
            <a:off x="1905000" y="2819400"/>
            <a:ext cx="5181600" cy="2590800"/>
          </a:xfrm>
          <a:prstGeom prst="ellipse">
            <a:avLst/>
          </a:prstGeom>
          <a:noFill/>
          <a:ln w="12700" cap="flat" cmpd="sng" algn="ctr">
            <a:solidFill>
              <a:schemeClr val="bg2">
                <a:lumMod val="50000"/>
              </a:schemeClr>
            </a:solidFill>
            <a:prstDash val="solid"/>
            <a:round/>
            <a:headEnd type="none" w="sm" len="sm"/>
            <a:tailEnd type="none" w="sm" len="sm"/>
          </a:ln>
          <a:effectLst/>
        </p:spPr>
        <p:txBody>
          <a:bodyPr/>
          <a:lstStyle/>
          <a:p>
            <a:endParaRPr lang="zh-CN" altLang="en-US">
              <a:ea typeface="宋体" pitchFamily="2" charset="-122"/>
            </a:endParaRPr>
          </a:p>
        </p:txBody>
      </p:sp>
      <p:pic>
        <p:nvPicPr>
          <p:cNvPr id="22533" name="Picture 5" descr="C:\Program Files (x86)\Microsoft Office\MEDIA\CAGCAT10\j0285750.wmf"/>
          <p:cNvPicPr>
            <a:picLocks noChangeAspect="1" noChangeArrowheads="1"/>
          </p:cNvPicPr>
          <p:nvPr/>
        </p:nvPicPr>
        <p:blipFill>
          <a:blip r:embed="rId2"/>
          <a:srcRect/>
          <a:stretch>
            <a:fillRect/>
          </a:stretch>
        </p:blipFill>
        <p:spPr bwMode="auto">
          <a:xfrm>
            <a:off x="6267450" y="1922463"/>
            <a:ext cx="1504950" cy="923925"/>
          </a:xfrm>
          <a:prstGeom prst="rect">
            <a:avLst/>
          </a:prstGeom>
          <a:noFill/>
          <a:ln w="9525">
            <a:noFill/>
            <a:miter lim="800000"/>
            <a:headEnd/>
            <a:tailEnd/>
          </a:ln>
        </p:spPr>
      </p:pic>
      <p:pic>
        <p:nvPicPr>
          <p:cNvPr id="22534" name="Picture 6" descr="C:\Program Files (x86)\Microsoft Office\MEDIA\CAGCAT10\j0292982.wmf"/>
          <p:cNvPicPr>
            <a:picLocks noChangeAspect="1" noChangeArrowheads="1"/>
          </p:cNvPicPr>
          <p:nvPr/>
        </p:nvPicPr>
        <p:blipFill>
          <a:blip r:embed="rId3"/>
          <a:srcRect/>
          <a:stretch>
            <a:fillRect/>
          </a:stretch>
        </p:blipFill>
        <p:spPr bwMode="auto">
          <a:xfrm>
            <a:off x="990600" y="1981200"/>
            <a:ext cx="1165225" cy="1150938"/>
          </a:xfrm>
          <a:prstGeom prst="rect">
            <a:avLst/>
          </a:prstGeom>
          <a:noFill/>
          <a:ln w="9525">
            <a:noFill/>
            <a:miter lim="800000"/>
            <a:headEnd/>
            <a:tailEnd/>
          </a:ln>
        </p:spPr>
      </p:pic>
      <p:sp>
        <p:nvSpPr>
          <p:cNvPr id="22535" name="computr2"/>
          <p:cNvSpPr>
            <a:spLocks noEditPoints="1" noChangeArrowheads="1"/>
          </p:cNvSpPr>
          <p:nvPr/>
        </p:nvSpPr>
        <p:spPr bwMode="auto">
          <a:xfrm>
            <a:off x="1219200" y="5334000"/>
            <a:ext cx="1239838" cy="83820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22536" name="laptop"/>
          <p:cNvSpPr>
            <a:spLocks noEditPoints="1" noChangeArrowheads="1"/>
          </p:cNvSpPr>
          <p:nvPr/>
        </p:nvSpPr>
        <p:spPr bwMode="auto">
          <a:xfrm>
            <a:off x="6858000" y="5105400"/>
            <a:ext cx="1422400" cy="909638"/>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22537" name="Picture 5" descr="C:\Program Files (x86)\Microsoft Office\MEDIA\CAGCAT10\j0285750.wmf"/>
          <p:cNvPicPr>
            <a:picLocks noChangeAspect="1" noChangeArrowheads="1"/>
          </p:cNvPicPr>
          <p:nvPr/>
        </p:nvPicPr>
        <p:blipFill>
          <a:blip r:embed="rId2"/>
          <a:srcRect/>
          <a:stretch>
            <a:fillRect/>
          </a:stretch>
        </p:blipFill>
        <p:spPr bwMode="auto">
          <a:xfrm>
            <a:off x="4038600" y="5781675"/>
            <a:ext cx="1504950" cy="923925"/>
          </a:xfrm>
          <a:prstGeom prst="rect">
            <a:avLst/>
          </a:prstGeom>
          <a:noFill/>
          <a:ln w="9525">
            <a:noFill/>
            <a:miter lim="800000"/>
            <a:headEnd/>
            <a:tailEnd/>
          </a:ln>
        </p:spPr>
      </p:pic>
      <p:sp>
        <p:nvSpPr>
          <p:cNvPr id="22538" name="computr2"/>
          <p:cNvSpPr>
            <a:spLocks noEditPoints="1" noChangeArrowheads="1"/>
          </p:cNvSpPr>
          <p:nvPr/>
        </p:nvSpPr>
        <p:spPr bwMode="auto">
          <a:xfrm>
            <a:off x="3505200" y="1524000"/>
            <a:ext cx="1239838" cy="83820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cxnSp>
        <p:nvCxnSpPr>
          <p:cNvPr id="15" name="直接连接符 14"/>
          <p:cNvCxnSpPr/>
          <p:nvPr/>
        </p:nvCxnSpPr>
        <p:spPr bwMode="auto">
          <a:xfrm>
            <a:off x="6781800" y="4800600"/>
            <a:ext cx="533400" cy="228600"/>
          </a:xfrm>
          <a:prstGeom prst="line">
            <a:avLst/>
          </a:prstGeom>
          <a:solidFill>
            <a:srgbClr val="FFFFFF"/>
          </a:solidFill>
          <a:ln w="31750" cap="flat" cmpd="sng" algn="ctr">
            <a:solidFill>
              <a:schemeClr val="bg2">
                <a:lumMod val="50000"/>
              </a:schemeClr>
            </a:solidFill>
            <a:prstDash val="solid"/>
            <a:round/>
            <a:headEnd type="none" w="sm" len="sm"/>
            <a:tailEnd type="none" w="sm" len="sm"/>
          </a:ln>
          <a:effectLst/>
        </p:spPr>
      </p:cxnSp>
      <p:cxnSp>
        <p:nvCxnSpPr>
          <p:cNvPr id="16" name="直接连接符 15"/>
          <p:cNvCxnSpPr/>
          <p:nvPr/>
        </p:nvCxnSpPr>
        <p:spPr bwMode="auto">
          <a:xfrm>
            <a:off x="1905000" y="3048000"/>
            <a:ext cx="533400" cy="228600"/>
          </a:xfrm>
          <a:prstGeom prst="line">
            <a:avLst/>
          </a:prstGeom>
          <a:solidFill>
            <a:srgbClr val="FFFFFF"/>
          </a:solidFill>
          <a:ln w="31750" cap="flat" cmpd="sng" algn="ctr">
            <a:solidFill>
              <a:schemeClr val="bg2">
                <a:lumMod val="50000"/>
              </a:schemeClr>
            </a:solidFill>
            <a:prstDash val="solid"/>
            <a:round/>
            <a:headEnd type="none" w="sm" len="sm"/>
            <a:tailEnd type="none" w="sm" len="sm"/>
          </a:ln>
          <a:effectLst/>
        </p:spPr>
      </p:cxnSp>
      <p:cxnSp>
        <p:nvCxnSpPr>
          <p:cNvPr id="17" name="直接连接符 16"/>
          <p:cNvCxnSpPr/>
          <p:nvPr/>
        </p:nvCxnSpPr>
        <p:spPr bwMode="auto">
          <a:xfrm flipV="1">
            <a:off x="6248400" y="2895600"/>
            <a:ext cx="457200" cy="304800"/>
          </a:xfrm>
          <a:prstGeom prst="line">
            <a:avLst/>
          </a:prstGeom>
          <a:solidFill>
            <a:srgbClr val="FFFFFF"/>
          </a:solidFill>
          <a:ln w="31750" cap="flat" cmpd="sng" algn="ctr">
            <a:solidFill>
              <a:schemeClr val="bg2">
                <a:lumMod val="50000"/>
              </a:schemeClr>
            </a:solidFill>
            <a:prstDash val="solid"/>
            <a:round/>
            <a:headEnd type="none" w="sm" len="sm"/>
            <a:tailEnd type="none" w="sm" len="sm"/>
          </a:ln>
          <a:effectLst/>
        </p:spPr>
      </p:cxnSp>
      <p:cxnSp>
        <p:nvCxnSpPr>
          <p:cNvPr id="19" name="直接连接符 18"/>
          <p:cNvCxnSpPr/>
          <p:nvPr/>
        </p:nvCxnSpPr>
        <p:spPr bwMode="auto">
          <a:xfrm rot="5400000" flipH="1" flipV="1">
            <a:off x="3924301" y="2628900"/>
            <a:ext cx="381000" cy="3175"/>
          </a:xfrm>
          <a:prstGeom prst="line">
            <a:avLst/>
          </a:prstGeom>
          <a:solidFill>
            <a:srgbClr val="FFFFFF"/>
          </a:solidFill>
          <a:ln w="31750" cap="flat" cmpd="sng" algn="ctr">
            <a:solidFill>
              <a:schemeClr val="bg2">
                <a:lumMod val="50000"/>
              </a:schemeClr>
            </a:solidFill>
            <a:prstDash val="solid"/>
            <a:round/>
            <a:headEnd type="none" w="sm" len="sm"/>
            <a:tailEnd type="none" w="sm" len="sm"/>
          </a:ln>
          <a:effectLst/>
        </p:spPr>
      </p:cxnSp>
      <p:cxnSp>
        <p:nvCxnSpPr>
          <p:cNvPr id="22" name="直接连接符 21"/>
          <p:cNvCxnSpPr>
            <a:stCxn id="22535" idx="2"/>
          </p:cNvCxnSpPr>
          <p:nvPr/>
        </p:nvCxnSpPr>
        <p:spPr bwMode="auto">
          <a:xfrm flipV="1">
            <a:off x="2212975" y="5029200"/>
            <a:ext cx="455613" cy="304800"/>
          </a:xfrm>
          <a:prstGeom prst="line">
            <a:avLst/>
          </a:prstGeom>
          <a:solidFill>
            <a:srgbClr val="FFFFFF"/>
          </a:solidFill>
          <a:ln w="31750" cap="flat" cmpd="sng" algn="ctr">
            <a:solidFill>
              <a:schemeClr val="bg2">
                <a:lumMod val="50000"/>
              </a:schemeClr>
            </a:solidFill>
            <a:prstDash val="solid"/>
            <a:round/>
            <a:headEnd type="none" w="sm" len="sm"/>
            <a:tailEnd type="none" w="sm" len="sm"/>
          </a:ln>
          <a:effectLst/>
        </p:spPr>
      </p:cxnSp>
      <p:cxnSp>
        <p:nvCxnSpPr>
          <p:cNvPr id="25" name="直接连接符 24"/>
          <p:cNvCxnSpPr/>
          <p:nvPr/>
        </p:nvCxnSpPr>
        <p:spPr bwMode="auto">
          <a:xfrm rot="5400000" flipH="1" flipV="1">
            <a:off x="4495801" y="5561012"/>
            <a:ext cx="304800" cy="3175"/>
          </a:xfrm>
          <a:prstGeom prst="line">
            <a:avLst/>
          </a:prstGeom>
          <a:solidFill>
            <a:srgbClr val="FFFFFF"/>
          </a:solidFill>
          <a:ln w="31750" cap="flat" cmpd="sng" algn="ctr">
            <a:solidFill>
              <a:schemeClr val="bg2">
                <a:lumMod val="50000"/>
              </a:schemeClr>
            </a:solidFill>
            <a:prstDash val="solid"/>
            <a:round/>
            <a:headEnd type="none" w="sm" len="sm"/>
            <a:tailEnd type="none" w="sm" len="sm"/>
          </a:ln>
          <a:effectLst/>
        </p:spPr>
      </p:cxnSp>
      <p:sp>
        <p:nvSpPr>
          <p:cNvPr id="22545" name="椭圆 27"/>
          <p:cNvSpPr>
            <a:spLocks noChangeArrowheads="1"/>
          </p:cNvSpPr>
          <p:nvPr/>
        </p:nvSpPr>
        <p:spPr bwMode="auto">
          <a:xfrm>
            <a:off x="2590800" y="3733800"/>
            <a:ext cx="304800" cy="304800"/>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2546" name="椭圆 28"/>
          <p:cNvSpPr>
            <a:spLocks noChangeArrowheads="1"/>
          </p:cNvSpPr>
          <p:nvPr/>
        </p:nvSpPr>
        <p:spPr bwMode="auto">
          <a:xfrm>
            <a:off x="4648200" y="2971800"/>
            <a:ext cx="304800" cy="304800"/>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2547" name="椭圆 29"/>
          <p:cNvSpPr>
            <a:spLocks noChangeArrowheads="1"/>
          </p:cNvSpPr>
          <p:nvPr/>
        </p:nvSpPr>
        <p:spPr bwMode="auto">
          <a:xfrm>
            <a:off x="3124200" y="4495800"/>
            <a:ext cx="304800" cy="304800"/>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2548" name="椭圆 30"/>
          <p:cNvSpPr>
            <a:spLocks noChangeArrowheads="1"/>
          </p:cNvSpPr>
          <p:nvPr/>
        </p:nvSpPr>
        <p:spPr bwMode="auto">
          <a:xfrm>
            <a:off x="6096000" y="3505200"/>
            <a:ext cx="304800" cy="304800"/>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2549" name="椭圆 31"/>
          <p:cNvSpPr>
            <a:spLocks noChangeArrowheads="1"/>
          </p:cNvSpPr>
          <p:nvPr/>
        </p:nvSpPr>
        <p:spPr bwMode="auto">
          <a:xfrm>
            <a:off x="5943600" y="4572000"/>
            <a:ext cx="304800" cy="304800"/>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2550" name="椭圆 32"/>
          <p:cNvSpPr>
            <a:spLocks noChangeArrowheads="1"/>
          </p:cNvSpPr>
          <p:nvPr/>
        </p:nvSpPr>
        <p:spPr bwMode="auto">
          <a:xfrm>
            <a:off x="5029200" y="4876800"/>
            <a:ext cx="304800" cy="304800"/>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2551" name="椭圆 33"/>
          <p:cNvSpPr>
            <a:spLocks noChangeArrowheads="1"/>
          </p:cNvSpPr>
          <p:nvPr/>
        </p:nvSpPr>
        <p:spPr bwMode="auto">
          <a:xfrm>
            <a:off x="4114800" y="3352800"/>
            <a:ext cx="304800" cy="304800"/>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2552" name="椭圆 34"/>
          <p:cNvSpPr>
            <a:spLocks noChangeArrowheads="1"/>
          </p:cNvSpPr>
          <p:nvPr/>
        </p:nvSpPr>
        <p:spPr bwMode="auto">
          <a:xfrm>
            <a:off x="3048000" y="3581400"/>
            <a:ext cx="304800" cy="304800"/>
          </a:xfrm>
          <a:prstGeom prst="ellipse">
            <a:avLst/>
          </a:prstGeom>
          <a:solidFill>
            <a:schemeClr val="accent1"/>
          </a:solidFill>
          <a:ln w="12700" algn="ctr">
            <a:noFill/>
            <a:round/>
            <a:headEnd type="none" w="sm" len="sm"/>
            <a:tailEnd type="none" w="sm" len="sm"/>
          </a:ln>
        </p:spPr>
        <p:txBody>
          <a:bodyPr/>
          <a:lstStyle/>
          <a:p>
            <a:endParaRPr lang="zh-CN" altLang="en-US">
              <a:ea typeface="宋体" pitchFamily="2" charset="-122"/>
            </a:endParaRPr>
          </a:p>
        </p:txBody>
      </p:sp>
      <p:sp>
        <p:nvSpPr>
          <p:cNvPr id="22553" name="椭圆 35"/>
          <p:cNvSpPr>
            <a:spLocks noChangeArrowheads="1"/>
          </p:cNvSpPr>
          <p:nvPr/>
        </p:nvSpPr>
        <p:spPr bwMode="auto">
          <a:xfrm>
            <a:off x="4114800" y="4953000"/>
            <a:ext cx="304800" cy="304800"/>
          </a:xfrm>
          <a:prstGeom prst="ellipse">
            <a:avLst/>
          </a:prstGeom>
          <a:solidFill>
            <a:srgbClr val="FF0000"/>
          </a:solidFill>
          <a:ln w="12700" algn="ctr">
            <a:noFill/>
            <a:round/>
            <a:headEnd type="none" w="sm" len="sm"/>
            <a:tailEnd type="none" w="sm" len="sm"/>
          </a:ln>
        </p:spPr>
        <p:txBody>
          <a:bodyPr/>
          <a:lstStyle/>
          <a:p>
            <a:endParaRPr lang="zh-CN" altLang="en-US">
              <a:ea typeface="宋体" pitchFamily="2" charset="-122"/>
            </a:endParaRPr>
          </a:p>
        </p:txBody>
      </p:sp>
      <p:sp>
        <p:nvSpPr>
          <p:cNvPr id="22554" name="椭圆 36"/>
          <p:cNvSpPr>
            <a:spLocks noChangeArrowheads="1"/>
          </p:cNvSpPr>
          <p:nvPr/>
        </p:nvSpPr>
        <p:spPr bwMode="auto">
          <a:xfrm>
            <a:off x="4648200" y="3429000"/>
            <a:ext cx="304800" cy="304800"/>
          </a:xfrm>
          <a:prstGeom prst="ellipse">
            <a:avLst/>
          </a:prstGeom>
          <a:solidFill>
            <a:srgbClr val="FF0000"/>
          </a:solidFill>
          <a:ln w="12700" algn="ctr">
            <a:noFill/>
            <a:round/>
            <a:headEnd type="none" w="sm" len="sm"/>
            <a:tailEnd type="none" w="sm" len="sm"/>
          </a:ln>
        </p:spPr>
        <p:txBody>
          <a:bodyPr/>
          <a:lstStyle/>
          <a:p>
            <a:endParaRPr lang="zh-CN" altLang="en-US">
              <a:ea typeface="宋体" pitchFamily="2" charset="-122"/>
            </a:endParaRPr>
          </a:p>
        </p:txBody>
      </p:sp>
      <p:sp>
        <p:nvSpPr>
          <p:cNvPr id="22555" name="椭圆 37"/>
          <p:cNvSpPr>
            <a:spLocks noChangeArrowheads="1"/>
          </p:cNvSpPr>
          <p:nvPr/>
        </p:nvSpPr>
        <p:spPr bwMode="auto">
          <a:xfrm>
            <a:off x="6400800" y="4343400"/>
            <a:ext cx="304800" cy="304800"/>
          </a:xfrm>
          <a:prstGeom prst="ellipse">
            <a:avLst/>
          </a:prstGeom>
          <a:solidFill>
            <a:srgbClr val="FF0000"/>
          </a:solidFill>
          <a:ln w="12700" algn="ctr">
            <a:noFill/>
            <a:round/>
            <a:headEnd type="none" w="sm" len="sm"/>
            <a:tailEnd type="none" w="sm" len="sm"/>
          </a:ln>
        </p:spPr>
        <p:txBody>
          <a:bodyPr/>
          <a:lstStyle/>
          <a:p>
            <a:endParaRPr lang="zh-CN" altLang="en-US">
              <a:ea typeface="宋体" pitchFamily="2" charset="-122"/>
            </a:endParaRPr>
          </a:p>
        </p:txBody>
      </p:sp>
      <p:sp>
        <p:nvSpPr>
          <p:cNvPr id="22556" name="椭圆 38"/>
          <p:cNvSpPr>
            <a:spLocks noChangeArrowheads="1"/>
          </p:cNvSpPr>
          <p:nvPr/>
        </p:nvSpPr>
        <p:spPr bwMode="auto">
          <a:xfrm>
            <a:off x="3505200" y="3048000"/>
            <a:ext cx="304800" cy="304800"/>
          </a:xfrm>
          <a:prstGeom prst="ellipse">
            <a:avLst/>
          </a:prstGeom>
          <a:solidFill>
            <a:srgbClr val="FF0000"/>
          </a:solidFill>
          <a:ln w="12700" algn="ctr">
            <a:noFill/>
            <a:round/>
            <a:headEnd type="none" w="sm" len="sm"/>
            <a:tailEnd type="none" w="sm" len="sm"/>
          </a:ln>
        </p:spPr>
        <p:txBody>
          <a:bodyPr/>
          <a:lstStyle/>
          <a:p>
            <a:endParaRPr lang="zh-CN" altLang="en-US">
              <a:ea typeface="宋体" pitchFamily="2" charset="-122"/>
            </a:endParaRPr>
          </a:p>
        </p:txBody>
      </p:sp>
      <p:sp>
        <p:nvSpPr>
          <p:cNvPr id="22557" name="椭圆 39"/>
          <p:cNvSpPr>
            <a:spLocks noChangeArrowheads="1"/>
          </p:cNvSpPr>
          <p:nvPr/>
        </p:nvSpPr>
        <p:spPr bwMode="auto">
          <a:xfrm>
            <a:off x="2057400" y="4191000"/>
            <a:ext cx="304800" cy="304800"/>
          </a:xfrm>
          <a:prstGeom prst="ellipse">
            <a:avLst/>
          </a:prstGeom>
          <a:solidFill>
            <a:srgbClr val="FF0000"/>
          </a:solidFill>
          <a:ln w="12700" algn="ctr">
            <a:noFill/>
            <a:round/>
            <a:headEnd type="none" w="sm" len="sm"/>
            <a:tailEnd type="none" w="sm" len="sm"/>
          </a:ln>
        </p:spPr>
        <p:txBody>
          <a:bodyPr/>
          <a:lstStyle/>
          <a:p>
            <a:endParaRPr lang="zh-CN" altLang="en-US">
              <a:ea typeface="宋体" pitchFamily="2" charset="-122"/>
            </a:endParaRPr>
          </a:p>
        </p:txBody>
      </p:sp>
      <p:sp>
        <p:nvSpPr>
          <p:cNvPr id="22558" name="椭圆 40"/>
          <p:cNvSpPr>
            <a:spLocks noChangeArrowheads="1"/>
          </p:cNvSpPr>
          <p:nvPr/>
        </p:nvSpPr>
        <p:spPr bwMode="auto">
          <a:xfrm>
            <a:off x="2743200" y="4267200"/>
            <a:ext cx="304800" cy="304800"/>
          </a:xfrm>
          <a:prstGeom prst="ellipse">
            <a:avLst/>
          </a:prstGeom>
          <a:solidFill>
            <a:srgbClr val="FF0000"/>
          </a:solidFill>
          <a:ln w="12700" algn="ctr">
            <a:noFill/>
            <a:round/>
            <a:headEnd type="none" w="sm" len="sm"/>
            <a:tailEnd type="none" w="sm" len="sm"/>
          </a:ln>
        </p:spPr>
        <p:txBody>
          <a:bodyPr/>
          <a:lstStyle/>
          <a:p>
            <a:endParaRPr lang="zh-CN" altLang="en-US">
              <a:ea typeface="宋体" pitchFamily="2" charset="-122"/>
            </a:endParaRPr>
          </a:p>
        </p:txBody>
      </p:sp>
      <p:sp>
        <p:nvSpPr>
          <p:cNvPr id="22559" name="椭圆 28"/>
          <p:cNvSpPr>
            <a:spLocks noChangeArrowheads="1"/>
          </p:cNvSpPr>
          <p:nvPr/>
        </p:nvSpPr>
        <p:spPr bwMode="auto">
          <a:xfrm>
            <a:off x="3733800" y="4800600"/>
            <a:ext cx="304800" cy="304800"/>
          </a:xfrm>
          <a:prstGeom prst="ellipse">
            <a:avLst/>
          </a:prstGeom>
          <a:solidFill>
            <a:srgbClr val="006600"/>
          </a:solidFill>
          <a:ln w="12700" algn="ctr">
            <a:noFill/>
            <a:round/>
            <a:headEnd type="none" w="sm" len="sm"/>
            <a:tailEnd type="none" w="sm" len="sm"/>
          </a:ln>
        </p:spPr>
        <p:txBody>
          <a:bodyPr/>
          <a:lstStyle/>
          <a:p>
            <a:endParaRPr lang="zh-CN" altLang="en-US">
              <a:ea typeface="宋体" pitchFamily="2" charset="-122"/>
            </a:endParaRPr>
          </a:p>
        </p:txBody>
      </p:sp>
      <p:sp>
        <p:nvSpPr>
          <p:cNvPr id="22560" name="椭圆 28"/>
          <p:cNvSpPr>
            <a:spLocks noChangeArrowheads="1"/>
          </p:cNvSpPr>
          <p:nvPr/>
        </p:nvSpPr>
        <p:spPr bwMode="auto">
          <a:xfrm>
            <a:off x="4572000" y="4876800"/>
            <a:ext cx="304800" cy="304800"/>
          </a:xfrm>
          <a:prstGeom prst="ellipse">
            <a:avLst/>
          </a:prstGeom>
          <a:solidFill>
            <a:schemeClr val="accent1"/>
          </a:solidFill>
          <a:ln w="12700" algn="ctr">
            <a:noFill/>
            <a:round/>
            <a:headEnd type="none" w="sm" len="sm"/>
            <a:tailEnd type="none" w="sm" len="sm"/>
          </a:ln>
        </p:spPr>
        <p:txBody>
          <a:bodyPr/>
          <a:lstStyle/>
          <a:p>
            <a:endParaRPr lang="zh-CN" altLang="en-US">
              <a:ea typeface="宋体" pitchFamily="2" charset="-122"/>
            </a:endParaRPr>
          </a:p>
        </p:txBody>
      </p:sp>
      <p:sp>
        <p:nvSpPr>
          <p:cNvPr id="22561" name="椭圆 28"/>
          <p:cNvSpPr>
            <a:spLocks noChangeArrowheads="1"/>
          </p:cNvSpPr>
          <p:nvPr/>
        </p:nvSpPr>
        <p:spPr bwMode="auto">
          <a:xfrm>
            <a:off x="6096000" y="4114800"/>
            <a:ext cx="304800" cy="304800"/>
          </a:xfrm>
          <a:prstGeom prst="ellipse">
            <a:avLst/>
          </a:prstGeom>
          <a:solidFill>
            <a:srgbClr val="006600"/>
          </a:solidFill>
          <a:ln w="12700" algn="ctr">
            <a:noFill/>
            <a:round/>
            <a:headEnd type="none" w="sm" len="sm"/>
            <a:tailEnd type="none" w="sm" len="sm"/>
          </a:ln>
        </p:spPr>
        <p:txBody>
          <a:bodyPr/>
          <a:lstStyle/>
          <a:p>
            <a:endParaRPr lang="zh-CN" altLang="en-US">
              <a:ea typeface="宋体" pitchFamily="2" charset="-122"/>
            </a:endParaRPr>
          </a:p>
        </p:txBody>
      </p:sp>
      <p:sp>
        <p:nvSpPr>
          <p:cNvPr id="22562" name="椭圆 28"/>
          <p:cNvSpPr>
            <a:spLocks noChangeArrowheads="1"/>
          </p:cNvSpPr>
          <p:nvPr/>
        </p:nvSpPr>
        <p:spPr bwMode="auto">
          <a:xfrm>
            <a:off x="2895600" y="3200400"/>
            <a:ext cx="304800" cy="304800"/>
          </a:xfrm>
          <a:prstGeom prst="ellipse">
            <a:avLst/>
          </a:prstGeom>
          <a:solidFill>
            <a:srgbClr val="006600"/>
          </a:solidFill>
          <a:ln w="12700" algn="ctr">
            <a:noFill/>
            <a:round/>
            <a:headEnd type="none" w="sm" len="sm"/>
            <a:tailEnd type="none" w="sm" len="sm"/>
          </a:ln>
        </p:spPr>
        <p:txBody>
          <a:bodyPr/>
          <a:lstStyle/>
          <a:p>
            <a:endParaRPr lang="zh-CN" altLang="en-US">
              <a:ea typeface="宋体" pitchFamily="2" charset="-122"/>
            </a:endParaRPr>
          </a:p>
        </p:txBody>
      </p:sp>
      <p:sp>
        <p:nvSpPr>
          <p:cNvPr id="22563" name="椭圆 28"/>
          <p:cNvSpPr>
            <a:spLocks noChangeArrowheads="1"/>
          </p:cNvSpPr>
          <p:nvPr/>
        </p:nvSpPr>
        <p:spPr bwMode="auto">
          <a:xfrm>
            <a:off x="2743200" y="4724400"/>
            <a:ext cx="304800" cy="304800"/>
          </a:xfrm>
          <a:prstGeom prst="ellipse">
            <a:avLst/>
          </a:prstGeom>
          <a:solidFill>
            <a:srgbClr val="006600"/>
          </a:solidFill>
          <a:ln w="12700" algn="ctr">
            <a:noFill/>
            <a:round/>
            <a:headEnd type="none" w="sm" len="sm"/>
            <a:tailEnd type="none" w="sm" len="sm"/>
          </a:ln>
        </p:spPr>
        <p:txBody>
          <a:bodyPr/>
          <a:lstStyle/>
          <a:p>
            <a:endParaRPr lang="zh-CN" altLang="en-US">
              <a:ea typeface="宋体" pitchFamily="2" charset="-122"/>
            </a:endParaRPr>
          </a:p>
        </p:txBody>
      </p:sp>
      <p:sp>
        <p:nvSpPr>
          <p:cNvPr id="22564" name="椭圆 28"/>
          <p:cNvSpPr>
            <a:spLocks noChangeArrowheads="1"/>
          </p:cNvSpPr>
          <p:nvPr/>
        </p:nvSpPr>
        <p:spPr bwMode="auto">
          <a:xfrm>
            <a:off x="5334000" y="3581400"/>
            <a:ext cx="304800" cy="304800"/>
          </a:xfrm>
          <a:prstGeom prst="ellipse">
            <a:avLst/>
          </a:prstGeom>
          <a:solidFill>
            <a:srgbClr val="006600"/>
          </a:solidFill>
          <a:ln w="12700" algn="ctr">
            <a:noFill/>
            <a:round/>
            <a:headEnd type="none" w="sm" len="sm"/>
            <a:tailEnd type="none" w="sm" len="sm"/>
          </a:ln>
        </p:spPr>
        <p:txBody>
          <a:bodyPr/>
          <a:lstStyle/>
          <a:p>
            <a:endParaRPr lang="zh-CN" altLang="en-US">
              <a:ea typeface="宋体" pitchFamily="2" charset="-122"/>
            </a:endParaRPr>
          </a:p>
        </p:txBody>
      </p:sp>
      <p:sp>
        <p:nvSpPr>
          <p:cNvPr id="22565" name="椭圆 33"/>
          <p:cNvSpPr>
            <a:spLocks noChangeArrowheads="1"/>
          </p:cNvSpPr>
          <p:nvPr/>
        </p:nvSpPr>
        <p:spPr bwMode="auto">
          <a:xfrm>
            <a:off x="5410200" y="4572000"/>
            <a:ext cx="304800" cy="304800"/>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2566" name="椭圆 33"/>
          <p:cNvSpPr>
            <a:spLocks noChangeArrowheads="1"/>
          </p:cNvSpPr>
          <p:nvPr/>
        </p:nvSpPr>
        <p:spPr bwMode="auto">
          <a:xfrm>
            <a:off x="4114800" y="2895600"/>
            <a:ext cx="304800" cy="304800"/>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2567" name="椭圆 33"/>
          <p:cNvSpPr>
            <a:spLocks noChangeArrowheads="1"/>
          </p:cNvSpPr>
          <p:nvPr/>
        </p:nvSpPr>
        <p:spPr bwMode="auto">
          <a:xfrm>
            <a:off x="5105400" y="2971800"/>
            <a:ext cx="304800" cy="304800"/>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2568" name="椭圆 33"/>
          <p:cNvSpPr>
            <a:spLocks noChangeArrowheads="1"/>
          </p:cNvSpPr>
          <p:nvPr/>
        </p:nvSpPr>
        <p:spPr bwMode="auto">
          <a:xfrm>
            <a:off x="3276600" y="4953000"/>
            <a:ext cx="304800" cy="304800"/>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2569" name="椭圆 33"/>
          <p:cNvSpPr>
            <a:spLocks noChangeArrowheads="1"/>
          </p:cNvSpPr>
          <p:nvPr/>
        </p:nvSpPr>
        <p:spPr bwMode="auto">
          <a:xfrm>
            <a:off x="2133600" y="3657600"/>
            <a:ext cx="304800" cy="304800"/>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2570" name="椭圆 33"/>
          <p:cNvSpPr>
            <a:spLocks noChangeArrowheads="1"/>
          </p:cNvSpPr>
          <p:nvPr/>
        </p:nvSpPr>
        <p:spPr bwMode="auto">
          <a:xfrm>
            <a:off x="3733800" y="3581400"/>
            <a:ext cx="304800" cy="304800"/>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2571" name="椭圆 33"/>
          <p:cNvSpPr>
            <a:spLocks noChangeArrowheads="1"/>
          </p:cNvSpPr>
          <p:nvPr/>
        </p:nvSpPr>
        <p:spPr bwMode="auto">
          <a:xfrm>
            <a:off x="6629400" y="3810000"/>
            <a:ext cx="304800" cy="304800"/>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2572" name="椭圆 36"/>
          <p:cNvSpPr>
            <a:spLocks noChangeArrowheads="1"/>
          </p:cNvSpPr>
          <p:nvPr/>
        </p:nvSpPr>
        <p:spPr bwMode="auto">
          <a:xfrm>
            <a:off x="5562600" y="3200400"/>
            <a:ext cx="304800" cy="304800"/>
          </a:xfrm>
          <a:prstGeom prst="ellipse">
            <a:avLst/>
          </a:prstGeom>
          <a:solidFill>
            <a:schemeClr val="accent1"/>
          </a:solidFill>
          <a:ln w="12700" algn="ctr">
            <a:noFill/>
            <a:round/>
            <a:headEnd type="none" w="sm" len="sm"/>
            <a:tailEnd type="none" w="sm" len="sm"/>
          </a:ln>
        </p:spPr>
        <p:txBody>
          <a:bodyPr/>
          <a:lstStyle/>
          <a:p>
            <a:endParaRPr lang="zh-CN" altLang="en-US">
              <a:ea typeface="宋体" pitchFamily="2" charset="-122"/>
            </a:endParaRPr>
          </a:p>
        </p:txBody>
      </p:sp>
      <p:sp>
        <p:nvSpPr>
          <p:cNvPr id="22573" name="Text Box 45"/>
          <p:cNvSpPr txBox="1">
            <a:spLocks noChangeArrowheads="1"/>
          </p:cNvSpPr>
          <p:nvPr/>
        </p:nvSpPr>
        <p:spPr bwMode="auto">
          <a:xfrm>
            <a:off x="3124200" y="3886200"/>
            <a:ext cx="2954338" cy="457200"/>
          </a:xfrm>
          <a:prstGeom prst="rect">
            <a:avLst/>
          </a:prstGeom>
          <a:noFill/>
          <a:ln w="12700">
            <a:noFill/>
            <a:miter lim="800000"/>
            <a:headEnd type="none" w="sm" len="sm"/>
            <a:tailEnd type="none" w="sm" len="sm"/>
          </a:ln>
        </p:spPr>
        <p:txBody>
          <a:bodyPr wrap="none">
            <a:spAutoFit/>
          </a:bodyPr>
          <a:lstStyle/>
          <a:p>
            <a:r>
              <a:rPr lang="en-US" altLang="zh-CN" sz="2400" b="1">
                <a:solidFill>
                  <a:srgbClr val="000000"/>
                </a:solidFill>
                <a:ea typeface="宋体" pitchFamily="2" charset="-122"/>
              </a:rPr>
              <a:t>Distributed Database</a:t>
            </a:r>
          </a:p>
        </p:txBody>
      </p:sp>
      <p:sp>
        <p:nvSpPr>
          <p:cNvPr id="22574" name="椭圆 35"/>
          <p:cNvSpPr>
            <a:spLocks noChangeArrowheads="1"/>
          </p:cNvSpPr>
          <p:nvPr/>
        </p:nvSpPr>
        <p:spPr bwMode="auto">
          <a:xfrm>
            <a:off x="4953000" y="4419600"/>
            <a:ext cx="304800" cy="304800"/>
          </a:xfrm>
          <a:prstGeom prst="ellipse">
            <a:avLst/>
          </a:prstGeom>
          <a:solidFill>
            <a:srgbClr val="FF0000"/>
          </a:solidFill>
          <a:ln w="12700" algn="ctr">
            <a:noFill/>
            <a:round/>
            <a:headEnd type="none" w="sm" len="sm"/>
            <a:tailEnd type="none" w="sm" len="sm"/>
          </a:ln>
        </p:spPr>
        <p:txBody>
          <a:bodyPr/>
          <a:lstStyle/>
          <a:p>
            <a:endParaRPr lang="zh-CN" altLang="en-US">
              <a:ea typeface="宋体" pitchFamily="2" charset="-122"/>
            </a:endParaRPr>
          </a:p>
        </p:txBody>
      </p:sp>
      <p:sp>
        <p:nvSpPr>
          <p:cNvPr id="22575" name="椭圆 35"/>
          <p:cNvSpPr>
            <a:spLocks noChangeArrowheads="1"/>
          </p:cNvSpPr>
          <p:nvPr/>
        </p:nvSpPr>
        <p:spPr bwMode="auto">
          <a:xfrm>
            <a:off x="3581400" y="4343400"/>
            <a:ext cx="304800" cy="304800"/>
          </a:xfrm>
          <a:prstGeom prst="ellipse">
            <a:avLst/>
          </a:prstGeom>
          <a:solidFill>
            <a:srgbClr val="FF0000"/>
          </a:solidFill>
          <a:ln w="12700" algn="ctr">
            <a:noFill/>
            <a:round/>
            <a:headEnd type="none" w="sm" len="sm"/>
            <a:tailEnd type="none" w="sm" len="sm"/>
          </a:ln>
        </p:spPr>
        <p:txBody>
          <a:bodyPr/>
          <a:lstStyle/>
          <a:p>
            <a:endParaRPr lang="zh-CN" altLang="en-US">
              <a:ea typeface="宋体" pitchFamily="2" charset="-122"/>
            </a:endParaRPr>
          </a:p>
        </p:txBody>
      </p:sp>
      <p:sp>
        <p:nvSpPr>
          <p:cNvPr id="22576" name="椭圆 31"/>
          <p:cNvSpPr>
            <a:spLocks noChangeArrowheads="1"/>
          </p:cNvSpPr>
          <p:nvPr/>
        </p:nvSpPr>
        <p:spPr bwMode="auto">
          <a:xfrm>
            <a:off x="4267200" y="4343400"/>
            <a:ext cx="304800" cy="304800"/>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2"/>
          </p:nvPr>
        </p:nvSpPr>
        <p:spPr>
          <a:noFill/>
        </p:spPr>
        <p:txBody>
          <a:bodyPr/>
          <a:lstStyle/>
          <a:p>
            <a:fld id="{758FEC6F-DD6D-4560-B40B-D9D513EA9F4D}" type="slidenum">
              <a:rPr lang="en-US" altLang="zh-CN"/>
              <a:pPr/>
              <a:t>21</a:t>
            </a:fld>
            <a:r>
              <a:rPr lang="en-US" altLang="zh-CN"/>
              <a:t> </a:t>
            </a:r>
          </a:p>
        </p:txBody>
      </p:sp>
      <p:sp>
        <p:nvSpPr>
          <p:cNvPr id="23555" name="Rectangle 2"/>
          <p:cNvSpPr>
            <a:spLocks noGrp="1" noChangeArrowheads="1"/>
          </p:cNvSpPr>
          <p:nvPr>
            <p:ph type="title" idx="4294967295"/>
          </p:nvPr>
        </p:nvSpPr>
        <p:spPr/>
        <p:txBody>
          <a:bodyPr/>
          <a:lstStyle/>
          <a:p>
            <a:pPr eaLnBrk="1" hangingPunct="1"/>
            <a:r>
              <a:rPr lang="en-US" altLang="zh-CN" smtClean="0">
                <a:ea typeface="宋体" pitchFamily="2" charset="-122"/>
              </a:rPr>
              <a:t>Distributed DBMS – Reality</a:t>
            </a:r>
          </a:p>
        </p:txBody>
      </p:sp>
      <p:sp>
        <p:nvSpPr>
          <p:cNvPr id="23556" name="Text Box 10"/>
          <p:cNvSpPr txBox="1">
            <a:spLocks noChangeArrowheads="1"/>
          </p:cNvSpPr>
          <p:nvPr/>
        </p:nvSpPr>
        <p:spPr bwMode="auto">
          <a:xfrm>
            <a:off x="2286000" y="1981200"/>
            <a:ext cx="1166813" cy="711200"/>
          </a:xfrm>
          <a:prstGeom prst="rect">
            <a:avLst/>
          </a:prstGeom>
          <a:solidFill>
            <a:srgbClr val="FF6600"/>
          </a:solidFill>
          <a:ln w="9525">
            <a:solidFill>
              <a:srgbClr val="000000"/>
            </a:solidFill>
            <a:miter lim="800000"/>
            <a:headEnd/>
            <a:tailEnd/>
          </a:ln>
          <a:effectLst>
            <a:outerShdw dist="107763" dir="2700000" algn="ctr" rotWithShape="0">
              <a:srgbClr val="808080">
                <a:alpha val="50000"/>
              </a:srgbClr>
            </a:outerShdw>
          </a:effectLst>
        </p:spPr>
        <p:txBody>
          <a:bodyPr wrap="none">
            <a:spAutoFit/>
          </a:bodyPr>
          <a:lstStyle/>
          <a:p>
            <a:pPr eaLnBrk="0" hangingPunct="0"/>
            <a:r>
              <a:rPr lang="en-US" altLang="zh-CN" b="1">
                <a:solidFill>
                  <a:srgbClr val="000000"/>
                </a:solidFill>
                <a:ea typeface="宋体" pitchFamily="2" charset="-122"/>
              </a:rPr>
              <a:t>DBMS</a:t>
            </a:r>
          </a:p>
          <a:p>
            <a:pPr eaLnBrk="0" hangingPunct="0"/>
            <a:r>
              <a:rPr lang="en-US" altLang="zh-CN" b="1">
                <a:solidFill>
                  <a:srgbClr val="000000"/>
                </a:solidFill>
                <a:ea typeface="宋体" pitchFamily="2" charset="-122"/>
              </a:rPr>
              <a:t>Software</a:t>
            </a:r>
          </a:p>
        </p:txBody>
      </p:sp>
      <p:sp>
        <p:nvSpPr>
          <p:cNvPr id="23557" name="Line 12"/>
          <p:cNvSpPr>
            <a:spLocks noChangeShapeType="1"/>
          </p:cNvSpPr>
          <p:nvPr/>
        </p:nvSpPr>
        <p:spPr bwMode="auto">
          <a:xfrm>
            <a:off x="5638800" y="4419600"/>
            <a:ext cx="533400" cy="304800"/>
          </a:xfrm>
          <a:prstGeom prst="line">
            <a:avLst/>
          </a:prstGeom>
          <a:noFill/>
          <a:ln w="38100">
            <a:solidFill>
              <a:srgbClr val="000000"/>
            </a:solidFill>
            <a:round/>
            <a:headEnd/>
            <a:tailEnd/>
          </a:ln>
        </p:spPr>
        <p:txBody>
          <a:bodyPr anchor="ctr">
            <a:spAutoFit/>
          </a:bodyPr>
          <a:lstStyle/>
          <a:p>
            <a:endParaRPr lang="en-US"/>
          </a:p>
        </p:txBody>
      </p:sp>
      <p:grpSp>
        <p:nvGrpSpPr>
          <p:cNvPr id="23558" name="Group 68"/>
          <p:cNvGrpSpPr>
            <a:grpSpLocks/>
          </p:cNvGrpSpPr>
          <p:nvPr/>
        </p:nvGrpSpPr>
        <p:grpSpPr bwMode="auto">
          <a:xfrm>
            <a:off x="3886200" y="3124200"/>
            <a:ext cx="2362200" cy="1447800"/>
            <a:chOff x="1824" y="2496"/>
            <a:chExt cx="1344" cy="720"/>
          </a:xfrm>
        </p:grpSpPr>
        <p:sp>
          <p:nvSpPr>
            <p:cNvPr id="23614" name="Oval 66"/>
            <p:cNvSpPr>
              <a:spLocks noChangeArrowheads="1"/>
            </p:cNvSpPr>
            <p:nvPr/>
          </p:nvSpPr>
          <p:spPr bwMode="auto">
            <a:xfrm>
              <a:off x="1824" y="2496"/>
              <a:ext cx="1344" cy="720"/>
            </a:xfrm>
            <a:prstGeom prst="ellipse">
              <a:avLst/>
            </a:prstGeom>
            <a:solidFill>
              <a:schemeClr val="tx2"/>
            </a:solidFill>
            <a:ln w="12700">
              <a:noFill/>
              <a:round/>
              <a:headEnd type="none" w="sm" len="sm"/>
              <a:tailEnd type="none" w="sm" len="sm"/>
            </a:ln>
          </p:spPr>
          <p:txBody>
            <a:bodyPr wrap="none" anchor="ctr"/>
            <a:lstStyle/>
            <a:p>
              <a:endParaRPr lang="zh-CN" altLang="en-US">
                <a:ea typeface="宋体" pitchFamily="2" charset="-122"/>
              </a:endParaRPr>
            </a:p>
          </p:txBody>
        </p:sp>
        <p:sp>
          <p:nvSpPr>
            <p:cNvPr id="23615" name="Text Box 67"/>
            <p:cNvSpPr txBox="1">
              <a:spLocks noChangeArrowheads="1"/>
            </p:cNvSpPr>
            <p:nvPr/>
          </p:nvSpPr>
          <p:spPr bwMode="auto">
            <a:xfrm>
              <a:off x="1911" y="2618"/>
              <a:ext cx="1201" cy="379"/>
            </a:xfrm>
            <a:prstGeom prst="rect">
              <a:avLst/>
            </a:prstGeom>
            <a:noFill/>
            <a:ln w="12700">
              <a:noFill/>
              <a:miter lim="800000"/>
              <a:headEnd type="none" w="sm" len="sm"/>
              <a:tailEnd type="none" w="sm" len="sm"/>
            </a:ln>
          </p:spPr>
          <p:txBody>
            <a:bodyPr wrap="none">
              <a:spAutoFit/>
            </a:bodyPr>
            <a:lstStyle/>
            <a:p>
              <a:r>
                <a:rPr lang="en-US" altLang="zh-CN" sz="2200" b="1">
                  <a:solidFill>
                    <a:srgbClr val="000000"/>
                  </a:solidFill>
                  <a:ea typeface="宋体" pitchFamily="2" charset="-122"/>
                </a:rPr>
                <a:t>Communication</a:t>
              </a:r>
            </a:p>
            <a:p>
              <a:r>
                <a:rPr lang="en-US" altLang="zh-CN" sz="2200" b="1">
                  <a:solidFill>
                    <a:srgbClr val="000000"/>
                  </a:solidFill>
                  <a:ea typeface="宋体" pitchFamily="2" charset="-122"/>
                </a:rPr>
                <a:t>Subsystem</a:t>
              </a:r>
            </a:p>
          </p:txBody>
        </p:sp>
      </p:grpSp>
      <p:grpSp>
        <p:nvGrpSpPr>
          <p:cNvPr id="23559" name="Group 106"/>
          <p:cNvGrpSpPr>
            <a:grpSpLocks/>
          </p:cNvGrpSpPr>
          <p:nvPr/>
        </p:nvGrpSpPr>
        <p:grpSpPr bwMode="auto">
          <a:xfrm>
            <a:off x="533400" y="1752600"/>
            <a:ext cx="1371600" cy="1219200"/>
            <a:chOff x="1056" y="1296"/>
            <a:chExt cx="864" cy="768"/>
          </a:xfrm>
        </p:grpSpPr>
        <p:sp>
          <p:nvSpPr>
            <p:cNvPr id="23607" name="椭圆 28"/>
            <p:cNvSpPr>
              <a:spLocks noChangeArrowheads="1"/>
            </p:cNvSpPr>
            <p:nvPr/>
          </p:nvSpPr>
          <p:spPr bwMode="auto">
            <a:xfrm>
              <a:off x="1104" y="1536"/>
              <a:ext cx="192" cy="192"/>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3608" name="椭圆 36"/>
            <p:cNvSpPr>
              <a:spLocks noChangeArrowheads="1"/>
            </p:cNvSpPr>
            <p:nvPr/>
          </p:nvSpPr>
          <p:spPr bwMode="auto">
            <a:xfrm>
              <a:off x="1104" y="1824"/>
              <a:ext cx="192" cy="192"/>
            </a:xfrm>
            <a:prstGeom prst="ellipse">
              <a:avLst/>
            </a:prstGeom>
            <a:solidFill>
              <a:srgbClr val="FF0000"/>
            </a:solidFill>
            <a:ln w="12700" algn="ctr">
              <a:noFill/>
              <a:round/>
              <a:headEnd type="none" w="sm" len="sm"/>
              <a:tailEnd type="none" w="sm" len="sm"/>
            </a:ln>
          </p:spPr>
          <p:txBody>
            <a:bodyPr/>
            <a:lstStyle/>
            <a:p>
              <a:endParaRPr lang="zh-CN" altLang="en-US">
                <a:ea typeface="宋体" pitchFamily="2" charset="-122"/>
              </a:endParaRPr>
            </a:p>
          </p:txBody>
        </p:sp>
        <p:sp>
          <p:nvSpPr>
            <p:cNvPr id="23609" name="椭圆 37"/>
            <p:cNvSpPr>
              <a:spLocks noChangeArrowheads="1"/>
            </p:cNvSpPr>
            <p:nvPr/>
          </p:nvSpPr>
          <p:spPr bwMode="auto">
            <a:xfrm>
              <a:off x="1632" y="1536"/>
              <a:ext cx="192" cy="192"/>
            </a:xfrm>
            <a:prstGeom prst="ellipse">
              <a:avLst/>
            </a:prstGeom>
            <a:solidFill>
              <a:srgbClr val="FF0000"/>
            </a:solidFill>
            <a:ln w="12700" algn="ctr">
              <a:noFill/>
              <a:round/>
              <a:headEnd type="none" w="sm" len="sm"/>
              <a:tailEnd type="none" w="sm" len="sm"/>
            </a:ln>
          </p:spPr>
          <p:txBody>
            <a:bodyPr/>
            <a:lstStyle/>
            <a:p>
              <a:endParaRPr lang="zh-CN" altLang="en-US">
                <a:ea typeface="宋体" pitchFamily="2" charset="-122"/>
              </a:endParaRPr>
            </a:p>
          </p:txBody>
        </p:sp>
        <p:sp>
          <p:nvSpPr>
            <p:cNvPr id="23610" name="椭圆 28"/>
            <p:cNvSpPr>
              <a:spLocks noChangeArrowheads="1"/>
            </p:cNvSpPr>
            <p:nvPr/>
          </p:nvSpPr>
          <p:spPr bwMode="auto">
            <a:xfrm>
              <a:off x="1392" y="1824"/>
              <a:ext cx="192" cy="192"/>
            </a:xfrm>
            <a:prstGeom prst="ellipse">
              <a:avLst/>
            </a:prstGeom>
            <a:solidFill>
              <a:srgbClr val="006600"/>
            </a:solidFill>
            <a:ln w="12700" algn="ctr">
              <a:noFill/>
              <a:round/>
              <a:headEnd type="none" w="sm" len="sm"/>
              <a:tailEnd type="none" w="sm" len="sm"/>
            </a:ln>
          </p:spPr>
          <p:txBody>
            <a:bodyPr/>
            <a:lstStyle/>
            <a:p>
              <a:endParaRPr lang="zh-CN" altLang="en-US">
                <a:ea typeface="宋体" pitchFamily="2" charset="-122"/>
              </a:endParaRPr>
            </a:p>
          </p:txBody>
        </p:sp>
        <p:sp>
          <p:nvSpPr>
            <p:cNvPr id="23611" name="椭圆 33"/>
            <p:cNvSpPr>
              <a:spLocks noChangeArrowheads="1"/>
            </p:cNvSpPr>
            <p:nvPr/>
          </p:nvSpPr>
          <p:spPr bwMode="auto">
            <a:xfrm>
              <a:off x="1344" y="1584"/>
              <a:ext cx="192" cy="192"/>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3612" name="椭圆 36"/>
            <p:cNvSpPr>
              <a:spLocks noChangeArrowheads="1"/>
            </p:cNvSpPr>
            <p:nvPr/>
          </p:nvSpPr>
          <p:spPr bwMode="auto">
            <a:xfrm>
              <a:off x="1632" y="1776"/>
              <a:ext cx="192" cy="192"/>
            </a:xfrm>
            <a:prstGeom prst="ellipse">
              <a:avLst/>
            </a:prstGeom>
            <a:solidFill>
              <a:schemeClr val="accent1"/>
            </a:solidFill>
            <a:ln w="12700" algn="ctr">
              <a:noFill/>
              <a:round/>
              <a:headEnd type="none" w="sm" len="sm"/>
              <a:tailEnd type="none" w="sm" len="sm"/>
            </a:ln>
          </p:spPr>
          <p:txBody>
            <a:bodyPr/>
            <a:lstStyle/>
            <a:p>
              <a:endParaRPr lang="zh-CN" altLang="en-US">
                <a:ea typeface="宋体" pitchFamily="2" charset="-122"/>
              </a:endParaRPr>
            </a:p>
          </p:txBody>
        </p:sp>
        <p:sp>
          <p:nvSpPr>
            <p:cNvPr id="23613" name="AutoShape 69"/>
            <p:cNvSpPr>
              <a:spLocks noChangeArrowheads="1"/>
            </p:cNvSpPr>
            <p:nvPr/>
          </p:nvSpPr>
          <p:spPr bwMode="auto">
            <a:xfrm>
              <a:off x="1056" y="1296"/>
              <a:ext cx="864" cy="768"/>
            </a:xfrm>
            <a:prstGeom prst="can">
              <a:avLst>
                <a:gd name="adj" fmla="val 25000"/>
              </a:avLst>
            </a:prstGeom>
            <a:noFill/>
            <a:ln w="12700">
              <a:solidFill>
                <a:srgbClr val="000000"/>
              </a:solidFill>
              <a:round/>
              <a:headEnd type="none" w="sm" len="sm"/>
              <a:tailEnd type="none" w="sm" len="sm"/>
            </a:ln>
          </p:spPr>
          <p:txBody>
            <a:bodyPr wrap="none" anchor="ctr"/>
            <a:lstStyle/>
            <a:p>
              <a:endParaRPr lang="zh-CN" altLang="en-US">
                <a:ea typeface="宋体" pitchFamily="2" charset="-122"/>
              </a:endParaRPr>
            </a:p>
          </p:txBody>
        </p:sp>
      </p:grpSp>
      <p:grpSp>
        <p:nvGrpSpPr>
          <p:cNvPr id="23560" name="Group 107"/>
          <p:cNvGrpSpPr>
            <a:grpSpLocks/>
          </p:cNvGrpSpPr>
          <p:nvPr/>
        </p:nvGrpSpPr>
        <p:grpSpPr bwMode="auto">
          <a:xfrm>
            <a:off x="457200" y="3733800"/>
            <a:ext cx="1371600" cy="1219200"/>
            <a:chOff x="2976" y="3072"/>
            <a:chExt cx="864" cy="768"/>
          </a:xfrm>
        </p:grpSpPr>
        <p:sp>
          <p:nvSpPr>
            <p:cNvPr id="23600" name="椭圆 28"/>
            <p:cNvSpPr>
              <a:spLocks noChangeArrowheads="1"/>
            </p:cNvSpPr>
            <p:nvPr/>
          </p:nvSpPr>
          <p:spPr bwMode="auto">
            <a:xfrm>
              <a:off x="3024" y="3312"/>
              <a:ext cx="192" cy="192"/>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3601" name="椭圆 36"/>
            <p:cNvSpPr>
              <a:spLocks noChangeArrowheads="1"/>
            </p:cNvSpPr>
            <p:nvPr/>
          </p:nvSpPr>
          <p:spPr bwMode="auto">
            <a:xfrm>
              <a:off x="3024" y="3600"/>
              <a:ext cx="192" cy="192"/>
            </a:xfrm>
            <a:prstGeom prst="ellipse">
              <a:avLst/>
            </a:prstGeom>
            <a:solidFill>
              <a:schemeClr val="accent1"/>
            </a:solidFill>
            <a:ln w="12700" algn="ctr">
              <a:noFill/>
              <a:round/>
              <a:headEnd type="none" w="sm" len="sm"/>
              <a:tailEnd type="none" w="sm" len="sm"/>
            </a:ln>
          </p:spPr>
          <p:txBody>
            <a:bodyPr/>
            <a:lstStyle/>
            <a:p>
              <a:endParaRPr lang="zh-CN" altLang="en-US">
                <a:ea typeface="宋体" pitchFamily="2" charset="-122"/>
              </a:endParaRPr>
            </a:p>
          </p:txBody>
        </p:sp>
        <p:sp>
          <p:nvSpPr>
            <p:cNvPr id="23602" name="椭圆 37"/>
            <p:cNvSpPr>
              <a:spLocks noChangeArrowheads="1"/>
            </p:cNvSpPr>
            <p:nvPr/>
          </p:nvSpPr>
          <p:spPr bwMode="auto">
            <a:xfrm>
              <a:off x="3552" y="3312"/>
              <a:ext cx="192" cy="192"/>
            </a:xfrm>
            <a:prstGeom prst="ellipse">
              <a:avLst/>
            </a:prstGeom>
            <a:solidFill>
              <a:srgbClr val="006600"/>
            </a:solidFill>
            <a:ln w="12700" algn="ctr">
              <a:noFill/>
              <a:round/>
              <a:headEnd type="none" w="sm" len="sm"/>
              <a:tailEnd type="none" w="sm" len="sm"/>
            </a:ln>
          </p:spPr>
          <p:txBody>
            <a:bodyPr/>
            <a:lstStyle/>
            <a:p>
              <a:endParaRPr lang="zh-CN" altLang="en-US">
                <a:ea typeface="宋体" pitchFamily="2" charset="-122"/>
              </a:endParaRPr>
            </a:p>
          </p:txBody>
        </p:sp>
        <p:sp>
          <p:nvSpPr>
            <p:cNvPr id="23603" name="椭圆 28"/>
            <p:cNvSpPr>
              <a:spLocks noChangeArrowheads="1"/>
            </p:cNvSpPr>
            <p:nvPr/>
          </p:nvSpPr>
          <p:spPr bwMode="auto">
            <a:xfrm>
              <a:off x="3312" y="3600"/>
              <a:ext cx="192" cy="192"/>
            </a:xfrm>
            <a:prstGeom prst="ellipse">
              <a:avLst/>
            </a:prstGeom>
            <a:solidFill>
              <a:srgbClr val="006600"/>
            </a:solidFill>
            <a:ln w="12700" algn="ctr">
              <a:noFill/>
              <a:round/>
              <a:headEnd type="none" w="sm" len="sm"/>
              <a:tailEnd type="none" w="sm" len="sm"/>
            </a:ln>
          </p:spPr>
          <p:txBody>
            <a:bodyPr/>
            <a:lstStyle/>
            <a:p>
              <a:endParaRPr lang="zh-CN" altLang="en-US">
                <a:ea typeface="宋体" pitchFamily="2" charset="-122"/>
              </a:endParaRPr>
            </a:p>
          </p:txBody>
        </p:sp>
        <p:sp>
          <p:nvSpPr>
            <p:cNvPr id="23604" name="椭圆 33"/>
            <p:cNvSpPr>
              <a:spLocks noChangeArrowheads="1"/>
            </p:cNvSpPr>
            <p:nvPr/>
          </p:nvSpPr>
          <p:spPr bwMode="auto">
            <a:xfrm>
              <a:off x="3264" y="3360"/>
              <a:ext cx="192" cy="192"/>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3605" name="椭圆 36"/>
            <p:cNvSpPr>
              <a:spLocks noChangeArrowheads="1"/>
            </p:cNvSpPr>
            <p:nvPr/>
          </p:nvSpPr>
          <p:spPr bwMode="auto">
            <a:xfrm>
              <a:off x="3552" y="3552"/>
              <a:ext cx="192" cy="192"/>
            </a:xfrm>
            <a:prstGeom prst="ellipse">
              <a:avLst/>
            </a:prstGeom>
            <a:solidFill>
              <a:schemeClr val="accent1"/>
            </a:solidFill>
            <a:ln w="12700" algn="ctr">
              <a:noFill/>
              <a:round/>
              <a:headEnd type="none" w="sm" len="sm"/>
              <a:tailEnd type="none" w="sm" len="sm"/>
            </a:ln>
          </p:spPr>
          <p:txBody>
            <a:bodyPr/>
            <a:lstStyle/>
            <a:p>
              <a:endParaRPr lang="zh-CN" altLang="en-US">
                <a:ea typeface="宋体" pitchFamily="2" charset="-122"/>
              </a:endParaRPr>
            </a:p>
          </p:txBody>
        </p:sp>
        <p:sp>
          <p:nvSpPr>
            <p:cNvPr id="23606" name="AutoShape 76"/>
            <p:cNvSpPr>
              <a:spLocks noChangeArrowheads="1"/>
            </p:cNvSpPr>
            <p:nvPr/>
          </p:nvSpPr>
          <p:spPr bwMode="auto">
            <a:xfrm>
              <a:off x="2976" y="3072"/>
              <a:ext cx="864" cy="768"/>
            </a:xfrm>
            <a:prstGeom prst="can">
              <a:avLst>
                <a:gd name="adj" fmla="val 25000"/>
              </a:avLst>
            </a:prstGeom>
            <a:noFill/>
            <a:ln w="12700">
              <a:solidFill>
                <a:srgbClr val="000000"/>
              </a:solidFill>
              <a:round/>
              <a:headEnd type="none" w="sm" len="sm"/>
              <a:tailEnd type="none" w="sm" len="sm"/>
            </a:ln>
          </p:spPr>
          <p:txBody>
            <a:bodyPr wrap="none" anchor="ctr"/>
            <a:lstStyle/>
            <a:p>
              <a:endParaRPr lang="zh-CN" altLang="en-US">
                <a:ea typeface="宋体" pitchFamily="2" charset="-122"/>
              </a:endParaRPr>
            </a:p>
          </p:txBody>
        </p:sp>
      </p:grpSp>
      <p:grpSp>
        <p:nvGrpSpPr>
          <p:cNvPr id="23561" name="Group 109"/>
          <p:cNvGrpSpPr>
            <a:grpSpLocks/>
          </p:cNvGrpSpPr>
          <p:nvPr/>
        </p:nvGrpSpPr>
        <p:grpSpPr bwMode="auto">
          <a:xfrm>
            <a:off x="7696200" y="1600200"/>
            <a:ext cx="1371600" cy="1219200"/>
            <a:chOff x="4416" y="1104"/>
            <a:chExt cx="864" cy="768"/>
          </a:xfrm>
        </p:grpSpPr>
        <p:sp>
          <p:nvSpPr>
            <p:cNvPr id="23593" name="椭圆 28"/>
            <p:cNvSpPr>
              <a:spLocks noChangeArrowheads="1"/>
            </p:cNvSpPr>
            <p:nvPr/>
          </p:nvSpPr>
          <p:spPr bwMode="auto">
            <a:xfrm>
              <a:off x="4464" y="1344"/>
              <a:ext cx="192" cy="192"/>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3594" name="椭圆 36"/>
            <p:cNvSpPr>
              <a:spLocks noChangeArrowheads="1"/>
            </p:cNvSpPr>
            <p:nvPr/>
          </p:nvSpPr>
          <p:spPr bwMode="auto">
            <a:xfrm>
              <a:off x="4464" y="1632"/>
              <a:ext cx="192" cy="192"/>
            </a:xfrm>
            <a:prstGeom prst="ellipse">
              <a:avLst/>
            </a:prstGeom>
            <a:solidFill>
              <a:srgbClr val="FF3300"/>
            </a:solidFill>
            <a:ln w="12700" algn="ctr">
              <a:noFill/>
              <a:round/>
              <a:headEnd type="none" w="sm" len="sm"/>
              <a:tailEnd type="none" w="sm" len="sm"/>
            </a:ln>
          </p:spPr>
          <p:txBody>
            <a:bodyPr/>
            <a:lstStyle/>
            <a:p>
              <a:endParaRPr lang="zh-CN" altLang="en-US">
                <a:ea typeface="宋体" pitchFamily="2" charset="-122"/>
              </a:endParaRPr>
            </a:p>
          </p:txBody>
        </p:sp>
        <p:sp>
          <p:nvSpPr>
            <p:cNvPr id="23595" name="椭圆 37"/>
            <p:cNvSpPr>
              <a:spLocks noChangeArrowheads="1"/>
            </p:cNvSpPr>
            <p:nvPr/>
          </p:nvSpPr>
          <p:spPr bwMode="auto">
            <a:xfrm>
              <a:off x="4992" y="1344"/>
              <a:ext cx="192" cy="192"/>
            </a:xfrm>
            <a:prstGeom prst="ellipse">
              <a:avLst/>
            </a:prstGeom>
            <a:solidFill>
              <a:srgbClr val="FF6600"/>
            </a:solidFill>
            <a:ln w="12700" algn="ctr">
              <a:noFill/>
              <a:round/>
              <a:headEnd type="none" w="sm" len="sm"/>
              <a:tailEnd type="none" w="sm" len="sm"/>
            </a:ln>
          </p:spPr>
          <p:txBody>
            <a:bodyPr/>
            <a:lstStyle/>
            <a:p>
              <a:endParaRPr lang="zh-CN" altLang="en-US">
                <a:ea typeface="宋体" pitchFamily="2" charset="-122"/>
              </a:endParaRPr>
            </a:p>
          </p:txBody>
        </p:sp>
        <p:sp>
          <p:nvSpPr>
            <p:cNvPr id="23596" name="椭圆 28"/>
            <p:cNvSpPr>
              <a:spLocks noChangeArrowheads="1"/>
            </p:cNvSpPr>
            <p:nvPr/>
          </p:nvSpPr>
          <p:spPr bwMode="auto">
            <a:xfrm>
              <a:off x="4752" y="1632"/>
              <a:ext cx="192" cy="192"/>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3597" name="椭圆 33"/>
            <p:cNvSpPr>
              <a:spLocks noChangeArrowheads="1"/>
            </p:cNvSpPr>
            <p:nvPr/>
          </p:nvSpPr>
          <p:spPr bwMode="auto">
            <a:xfrm>
              <a:off x="4704" y="1344"/>
              <a:ext cx="192" cy="192"/>
            </a:xfrm>
            <a:prstGeom prst="ellipse">
              <a:avLst/>
            </a:prstGeom>
            <a:solidFill>
              <a:srgbClr val="006600"/>
            </a:solidFill>
            <a:ln w="12700" algn="ctr">
              <a:noFill/>
              <a:round/>
              <a:headEnd type="none" w="sm" len="sm"/>
              <a:tailEnd type="none" w="sm" len="sm"/>
            </a:ln>
          </p:spPr>
          <p:txBody>
            <a:bodyPr/>
            <a:lstStyle/>
            <a:p>
              <a:endParaRPr lang="zh-CN" altLang="en-US">
                <a:ea typeface="宋体" pitchFamily="2" charset="-122"/>
              </a:endParaRPr>
            </a:p>
          </p:txBody>
        </p:sp>
        <p:sp>
          <p:nvSpPr>
            <p:cNvPr id="23598" name="椭圆 36"/>
            <p:cNvSpPr>
              <a:spLocks noChangeArrowheads="1"/>
            </p:cNvSpPr>
            <p:nvPr/>
          </p:nvSpPr>
          <p:spPr bwMode="auto">
            <a:xfrm>
              <a:off x="4992" y="1584"/>
              <a:ext cx="192" cy="192"/>
            </a:xfrm>
            <a:prstGeom prst="ellipse">
              <a:avLst/>
            </a:prstGeom>
            <a:solidFill>
              <a:schemeClr val="accent1"/>
            </a:solidFill>
            <a:ln w="12700" algn="ctr">
              <a:noFill/>
              <a:round/>
              <a:headEnd type="none" w="sm" len="sm"/>
              <a:tailEnd type="none" w="sm" len="sm"/>
            </a:ln>
          </p:spPr>
          <p:txBody>
            <a:bodyPr/>
            <a:lstStyle/>
            <a:p>
              <a:endParaRPr lang="zh-CN" altLang="en-US">
                <a:ea typeface="宋体" pitchFamily="2" charset="-122"/>
              </a:endParaRPr>
            </a:p>
          </p:txBody>
        </p:sp>
        <p:sp>
          <p:nvSpPr>
            <p:cNvPr id="23599" name="AutoShape 104"/>
            <p:cNvSpPr>
              <a:spLocks noChangeArrowheads="1"/>
            </p:cNvSpPr>
            <p:nvPr/>
          </p:nvSpPr>
          <p:spPr bwMode="auto">
            <a:xfrm>
              <a:off x="4416" y="1104"/>
              <a:ext cx="864" cy="768"/>
            </a:xfrm>
            <a:prstGeom prst="can">
              <a:avLst>
                <a:gd name="adj" fmla="val 25000"/>
              </a:avLst>
            </a:prstGeom>
            <a:noFill/>
            <a:ln w="12700">
              <a:solidFill>
                <a:srgbClr val="000000"/>
              </a:solidFill>
              <a:round/>
              <a:headEnd type="none" w="sm" len="sm"/>
              <a:tailEnd type="none" w="sm" len="sm"/>
            </a:ln>
          </p:spPr>
          <p:txBody>
            <a:bodyPr wrap="none" anchor="ctr"/>
            <a:lstStyle/>
            <a:p>
              <a:endParaRPr lang="zh-CN" altLang="en-US">
                <a:ea typeface="宋体" pitchFamily="2" charset="-122"/>
              </a:endParaRPr>
            </a:p>
          </p:txBody>
        </p:sp>
      </p:grpSp>
      <p:grpSp>
        <p:nvGrpSpPr>
          <p:cNvPr id="23562" name="Group 108"/>
          <p:cNvGrpSpPr>
            <a:grpSpLocks/>
          </p:cNvGrpSpPr>
          <p:nvPr/>
        </p:nvGrpSpPr>
        <p:grpSpPr bwMode="auto">
          <a:xfrm>
            <a:off x="7162800" y="5257800"/>
            <a:ext cx="1371600" cy="1219200"/>
            <a:chOff x="4272" y="3072"/>
            <a:chExt cx="864" cy="768"/>
          </a:xfrm>
        </p:grpSpPr>
        <p:sp>
          <p:nvSpPr>
            <p:cNvPr id="23585" name="椭圆 28"/>
            <p:cNvSpPr>
              <a:spLocks noChangeArrowheads="1"/>
            </p:cNvSpPr>
            <p:nvPr/>
          </p:nvSpPr>
          <p:spPr bwMode="auto">
            <a:xfrm>
              <a:off x="4464" y="3408"/>
              <a:ext cx="192" cy="192"/>
            </a:xfrm>
            <a:prstGeom prst="ellipse">
              <a:avLst/>
            </a:prstGeom>
            <a:solidFill>
              <a:srgbClr val="0099FF"/>
            </a:solidFill>
            <a:ln w="12700" algn="ctr">
              <a:noFill/>
              <a:round/>
              <a:headEnd type="none" w="sm" len="sm"/>
              <a:tailEnd type="none" w="sm" len="sm"/>
            </a:ln>
          </p:spPr>
          <p:txBody>
            <a:bodyPr/>
            <a:lstStyle/>
            <a:p>
              <a:endParaRPr lang="zh-CN" altLang="en-US">
                <a:ea typeface="宋体" pitchFamily="2" charset="-122"/>
              </a:endParaRPr>
            </a:p>
          </p:txBody>
        </p:sp>
        <p:sp>
          <p:nvSpPr>
            <p:cNvPr id="23586" name="椭圆 36"/>
            <p:cNvSpPr>
              <a:spLocks noChangeArrowheads="1"/>
            </p:cNvSpPr>
            <p:nvPr/>
          </p:nvSpPr>
          <p:spPr bwMode="auto">
            <a:xfrm>
              <a:off x="4320" y="3600"/>
              <a:ext cx="192" cy="192"/>
            </a:xfrm>
            <a:prstGeom prst="ellipse">
              <a:avLst/>
            </a:prstGeom>
            <a:solidFill>
              <a:srgbClr val="FF3300"/>
            </a:solidFill>
            <a:ln w="12700" algn="ctr">
              <a:noFill/>
              <a:round/>
              <a:headEnd type="none" w="sm" len="sm"/>
              <a:tailEnd type="none" w="sm" len="sm"/>
            </a:ln>
          </p:spPr>
          <p:txBody>
            <a:bodyPr/>
            <a:lstStyle/>
            <a:p>
              <a:endParaRPr lang="zh-CN" altLang="en-US">
                <a:ea typeface="宋体" pitchFamily="2" charset="-122"/>
              </a:endParaRPr>
            </a:p>
          </p:txBody>
        </p:sp>
        <p:sp>
          <p:nvSpPr>
            <p:cNvPr id="23587" name="椭圆 37"/>
            <p:cNvSpPr>
              <a:spLocks noChangeArrowheads="1"/>
            </p:cNvSpPr>
            <p:nvPr/>
          </p:nvSpPr>
          <p:spPr bwMode="auto">
            <a:xfrm>
              <a:off x="4896" y="3360"/>
              <a:ext cx="192" cy="192"/>
            </a:xfrm>
            <a:prstGeom prst="ellipse">
              <a:avLst/>
            </a:prstGeom>
            <a:solidFill>
              <a:srgbClr val="FF6600"/>
            </a:solidFill>
            <a:ln w="12700" algn="ctr">
              <a:noFill/>
              <a:round/>
              <a:headEnd type="none" w="sm" len="sm"/>
              <a:tailEnd type="none" w="sm" len="sm"/>
            </a:ln>
          </p:spPr>
          <p:txBody>
            <a:bodyPr/>
            <a:lstStyle/>
            <a:p>
              <a:endParaRPr lang="zh-CN" altLang="en-US">
                <a:ea typeface="宋体" pitchFamily="2" charset="-122"/>
              </a:endParaRPr>
            </a:p>
          </p:txBody>
        </p:sp>
        <p:sp>
          <p:nvSpPr>
            <p:cNvPr id="23588" name="椭圆 28"/>
            <p:cNvSpPr>
              <a:spLocks noChangeArrowheads="1"/>
            </p:cNvSpPr>
            <p:nvPr/>
          </p:nvSpPr>
          <p:spPr bwMode="auto">
            <a:xfrm>
              <a:off x="4608" y="3600"/>
              <a:ext cx="192" cy="192"/>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sp>
          <p:nvSpPr>
            <p:cNvPr id="23589" name="椭圆 33"/>
            <p:cNvSpPr>
              <a:spLocks noChangeArrowheads="1"/>
            </p:cNvSpPr>
            <p:nvPr/>
          </p:nvSpPr>
          <p:spPr bwMode="auto">
            <a:xfrm>
              <a:off x="4656" y="3312"/>
              <a:ext cx="192" cy="192"/>
            </a:xfrm>
            <a:prstGeom prst="ellipse">
              <a:avLst/>
            </a:prstGeom>
            <a:solidFill>
              <a:srgbClr val="006600"/>
            </a:solidFill>
            <a:ln w="12700" algn="ctr">
              <a:noFill/>
              <a:round/>
              <a:headEnd type="none" w="sm" len="sm"/>
              <a:tailEnd type="none" w="sm" len="sm"/>
            </a:ln>
          </p:spPr>
          <p:txBody>
            <a:bodyPr/>
            <a:lstStyle/>
            <a:p>
              <a:endParaRPr lang="zh-CN" altLang="en-US">
                <a:ea typeface="宋体" pitchFamily="2" charset="-122"/>
              </a:endParaRPr>
            </a:p>
          </p:txBody>
        </p:sp>
        <p:sp>
          <p:nvSpPr>
            <p:cNvPr id="23590" name="椭圆 36"/>
            <p:cNvSpPr>
              <a:spLocks noChangeArrowheads="1"/>
            </p:cNvSpPr>
            <p:nvPr/>
          </p:nvSpPr>
          <p:spPr bwMode="auto">
            <a:xfrm>
              <a:off x="4848" y="3552"/>
              <a:ext cx="192" cy="192"/>
            </a:xfrm>
            <a:prstGeom prst="ellipse">
              <a:avLst/>
            </a:prstGeom>
            <a:solidFill>
              <a:schemeClr val="accent1"/>
            </a:solidFill>
            <a:ln w="12700" algn="ctr">
              <a:noFill/>
              <a:round/>
              <a:headEnd type="none" w="sm" len="sm"/>
              <a:tailEnd type="none" w="sm" len="sm"/>
            </a:ln>
          </p:spPr>
          <p:txBody>
            <a:bodyPr/>
            <a:lstStyle/>
            <a:p>
              <a:endParaRPr lang="zh-CN" altLang="en-US">
                <a:ea typeface="宋体" pitchFamily="2" charset="-122"/>
              </a:endParaRPr>
            </a:p>
          </p:txBody>
        </p:sp>
        <p:sp>
          <p:nvSpPr>
            <p:cNvPr id="23591" name="AutoShape 83"/>
            <p:cNvSpPr>
              <a:spLocks noChangeArrowheads="1"/>
            </p:cNvSpPr>
            <p:nvPr/>
          </p:nvSpPr>
          <p:spPr bwMode="auto">
            <a:xfrm>
              <a:off x="4272" y="3072"/>
              <a:ext cx="864" cy="768"/>
            </a:xfrm>
            <a:prstGeom prst="can">
              <a:avLst>
                <a:gd name="adj" fmla="val 25000"/>
              </a:avLst>
            </a:prstGeom>
            <a:noFill/>
            <a:ln w="12700">
              <a:solidFill>
                <a:srgbClr val="000000"/>
              </a:solidFill>
              <a:round/>
              <a:headEnd type="none" w="sm" len="sm"/>
              <a:tailEnd type="none" w="sm" len="sm"/>
            </a:ln>
          </p:spPr>
          <p:txBody>
            <a:bodyPr wrap="none" anchor="ctr"/>
            <a:lstStyle/>
            <a:p>
              <a:endParaRPr lang="zh-CN" altLang="en-US">
                <a:ea typeface="宋体" pitchFamily="2" charset="-122"/>
              </a:endParaRPr>
            </a:p>
          </p:txBody>
        </p:sp>
        <p:sp>
          <p:nvSpPr>
            <p:cNvPr id="23592" name="椭圆 28"/>
            <p:cNvSpPr>
              <a:spLocks noChangeArrowheads="1"/>
            </p:cNvSpPr>
            <p:nvPr/>
          </p:nvSpPr>
          <p:spPr bwMode="auto">
            <a:xfrm>
              <a:off x="4320" y="3264"/>
              <a:ext cx="192" cy="192"/>
            </a:xfrm>
            <a:prstGeom prst="ellipse">
              <a:avLst/>
            </a:prstGeom>
            <a:solidFill>
              <a:srgbClr val="FFFF00"/>
            </a:solidFill>
            <a:ln w="12700" algn="ctr">
              <a:noFill/>
              <a:round/>
              <a:headEnd type="none" w="sm" len="sm"/>
              <a:tailEnd type="none" w="sm" len="sm"/>
            </a:ln>
          </p:spPr>
          <p:txBody>
            <a:bodyPr/>
            <a:lstStyle/>
            <a:p>
              <a:endParaRPr lang="zh-CN" altLang="en-US">
                <a:ea typeface="宋体" pitchFamily="2" charset="-122"/>
              </a:endParaRPr>
            </a:p>
          </p:txBody>
        </p:sp>
      </p:grpSp>
      <p:sp>
        <p:nvSpPr>
          <p:cNvPr id="23563" name="Text Box 10"/>
          <p:cNvSpPr txBox="1">
            <a:spLocks noChangeArrowheads="1"/>
          </p:cNvSpPr>
          <p:nvPr/>
        </p:nvSpPr>
        <p:spPr bwMode="auto">
          <a:xfrm>
            <a:off x="2209800" y="3810000"/>
            <a:ext cx="1166813" cy="711200"/>
          </a:xfrm>
          <a:prstGeom prst="rect">
            <a:avLst/>
          </a:prstGeom>
          <a:solidFill>
            <a:srgbClr val="FF6600"/>
          </a:solidFill>
          <a:ln w="9525">
            <a:solidFill>
              <a:srgbClr val="000000"/>
            </a:solidFill>
            <a:miter lim="800000"/>
            <a:headEnd/>
            <a:tailEnd/>
          </a:ln>
          <a:effectLst>
            <a:outerShdw dist="107763" dir="2700000" algn="ctr" rotWithShape="0">
              <a:srgbClr val="808080">
                <a:alpha val="50000"/>
              </a:srgbClr>
            </a:outerShdw>
          </a:effectLst>
        </p:spPr>
        <p:txBody>
          <a:bodyPr wrap="none">
            <a:spAutoFit/>
          </a:bodyPr>
          <a:lstStyle/>
          <a:p>
            <a:pPr eaLnBrk="0" hangingPunct="0"/>
            <a:r>
              <a:rPr lang="en-US" altLang="zh-CN" b="1">
                <a:solidFill>
                  <a:srgbClr val="000000"/>
                </a:solidFill>
                <a:ea typeface="宋体" pitchFamily="2" charset="-122"/>
              </a:rPr>
              <a:t>DBMS</a:t>
            </a:r>
          </a:p>
          <a:p>
            <a:pPr eaLnBrk="0" hangingPunct="0"/>
            <a:r>
              <a:rPr lang="en-US" altLang="zh-CN" b="1">
                <a:solidFill>
                  <a:srgbClr val="000000"/>
                </a:solidFill>
                <a:ea typeface="宋体" pitchFamily="2" charset="-122"/>
              </a:rPr>
              <a:t>Software</a:t>
            </a:r>
          </a:p>
        </p:txBody>
      </p:sp>
      <p:sp>
        <p:nvSpPr>
          <p:cNvPr id="23564" name="Text Box 10"/>
          <p:cNvSpPr txBox="1">
            <a:spLocks noChangeArrowheads="1"/>
          </p:cNvSpPr>
          <p:nvPr/>
        </p:nvSpPr>
        <p:spPr bwMode="auto">
          <a:xfrm>
            <a:off x="2286000" y="4953000"/>
            <a:ext cx="1166813" cy="711200"/>
          </a:xfrm>
          <a:prstGeom prst="rect">
            <a:avLst/>
          </a:prstGeom>
          <a:solidFill>
            <a:srgbClr val="FF6600"/>
          </a:solidFill>
          <a:ln w="9525">
            <a:solidFill>
              <a:srgbClr val="000000"/>
            </a:solidFill>
            <a:miter lim="800000"/>
            <a:headEnd/>
            <a:tailEnd/>
          </a:ln>
          <a:effectLst>
            <a:outerShdw dist="107763" dir="2700000" algn="ctr" rotWithShape="0">
              <a:srgbClr val="808080">
                <a:alpha val="50000"/>
              </a:srgbClr>
            </a:outerShdw>
          </a:effectLst>
        </p:spPr>
        <p:txBody>
          <a:bodyPr wrap="none">
            <a:spAutoFit/>
          </a:bodyPr>
          <a:lstStyle/>
          <a:p>
            <a:pPr eaLnBrk="0" hangingPunct="0"/>
            <a:r>
              <a:rPr lang="en-US" altLang="zh-CN" b="1">
                <a:solidFill>
                  <a:srgbClr val="000000"/>
                </a:solidFill>
                <a:ea typeface="宋体" pitchFamily="2" charset="-122"/>
              </a:rPr>
              <a:t>DBMS</a:t>
            </a:r>
          </a:p>
          <a:p>
            <a:pPr eaLnBrk="0" hangingPunct="0"/>
            <a:r>
              <a:rPr lang="en-US" altLang="zh-CN" b="1">
                <a:solidFill>
                  <a:srgbClr val="000000"/>
                </a:solidFill>
                <a:ea typeface="宋体" pitchFamily="2" charset="-122"/>
              </a:rPr>
              <a:t>Software</a:t>
            </a:r>
          </a:p>
        </p:txBody>
      </p:sp>
      <p:sp>
        <p:nvSpPr>
          <p:cNvPr id="23565" name="Text Box 10"/>
          <p:cNvSpPr txBox="1">
            <a:spLocks noChangeArrowheads="1"/>
          </p:cNvSpPr>
          <p:nvPr/>
        </p:nvSpPr>
        <p:spPr bwMode="auto">
          <a:xfrm>
            <a:off x="5638800" y="4724400"/>
            <a:ext cx="1166813" cy="711200"/>
          </a:xfrm>
          <a:prstGeom prst="rect">
            <a:avLst/>
          </a:prstGeom>
          <a:solidFill>
            <a:srgbClr val="FF6600"/>
          </a:solidFill>
          <a:ln w="9525">
            <a:solidFill>
              <a:srgbClr val="000000"/>
            </a:solidFill>
            <a:miter lim="800000"/>
            <a:headEnd/>
            <a:tailEnd/>
          </a:ln>
          <a:effectLst>
            <a:outerShdw dist="107763" dir="2700000" algn="ctr" rotWithShape="0">
              <a:srgbClr val="808080">
                <a:alpha val="50000"/>
              </a:srgbClr>
            </a:outerShdw>
          </a:effectLst>
        </p:spPr>
        <p:txBody>
          <a:bodyPr wrap="none">
            <a:spAutoFit/>
          </a:bodyPr>
          <a:lstStyle/>
          <a:p>
            <a:pPr eaLnBrk="0" hangingPunct="0"/>
            <a:r>
              <a:rPr lang="en-US" altLang="zh-CN" b="1">
                <a:solidFill>
                  <a:srgbClr val="000000"/>
                </a:solidFill>
                <a:ea typeface="宋体" pitchFamily="2" charset="-122"/>
              </a:rPr>
              <a:t>DBMS</a:t>
            </a:r>
          </a:p>
          <a:p>
            <a:pPr eaLnBrk="0" hangingPunct="0"/>
            <a:r>
              <a:rPr lang="en-US" altLang="zh-CN" b="1">
                <a:solidFill>
                  <a:srgbClr val="000000"/>
                </a:solidFill>
                <a:ea typeface="宋体" pitchFamily="2" charset="-122"/>
              </a:rPr>
              <a:t>Software</a:t>
            </a:r>
          </a:p>
        </p:txBody>
      </p:sp>
      <p:sp>
        <p:nvSpPr>
          <p:cNvPr id="23566" name="Text Box 10"/>
          <p:cNvSpPr txBox="1">
            <a:spLocks noChangeArrowheads="1"/>
          </p:cNvSpPr>
          <p:nvPr/>
        </p:nvSpPr>
        <p:spPr bwMode="auto">
          <a:xfrm>
            <a:off x="6400800" y="2895600"/>
            <a:ext cx="1166813" cy="711200"/>
          </a:xfrm>
          <a:prstGeom prst="rect">
            <a:avLst/>
          </a:prstGeom>
          <a:solidFill>
            <a:srgbClr val="FF6600"/>
          </a:solidFill>
          <a:ln w="9525">
            <a:solidFill>
              <a:srgbClr val="000000"/>
            </a:solidFill>
            <a:miter lim="800000"/>
            <a:headEnd/>
            <a:tailEnd/>
          </a:ln>
          <a:effectLst>
            <a:outerShdw dist="107763" dir="2700000" algn="ctr" rotWithShape="0">
              <a:srgbClr val="808080">
                <a:alpha val="50000"/>
              </a:srgbClr>
            </a:outerShdw>
          </a:effectLst>
        </p:spPr>
        <p:txBody>
          <a:bodyPr wrap="none">
            <a:spAutoFit/>
          </a:bodyPr>
          <a:lstStyle/>
          <a:p>
            <a:pPr eaLnBrk="0" hangingPunct="0"/>
            <a:r>
              <a:rPr lang="en-US" altLang="zh-CN" b="1">
                <a:solidFill>
                  <a:srgbClr val="000000"/>
                </a:solidFill>
                <a:ea typeface="宋体" pitchFamily="2" charset="-122"/>
              </a:rPr>
              <a:t>DBMS</a:t>
            </a:r>
          </a:p>
          <a:p>
            <a:pPr eaLnBrk="0" hangingPunct="0"/>
            <a:r>
              <a:rPr lang="en-US" altLang="zh-CN" b="1">
                <a:solidFill>
                  <a:srgbClr val="000000"/>
                </a:solidFill>
                <a:ea typeface="宋体" pitchFamily="2" charset="-122"/>
              </a:rPr>
              <a:t>Software</a:t>
            </a:r>
          </a:p>
        </p:txBody>
      </p:sp>
      <p:sp>
        <p:nvSpPr>
          <p:cNvPr id="23567" name="Line 12"/>
          <p:cNvSpPr>
            <a:spLocks noChangeShapeType="1"/>
          </p:cNvSpPr>
          <p:nvPr/>
        </p:nvSpPr>
        <p:spPr bwMode="auto">
          <a:xfrm>
            <a:off x="3505200" y="2514600"/>
            <a:ext cx="381000" cy="152400"/>
          </a:xfrm>
          <a:prstGeom prst="line">
            <a:avLst/>
          </a:prstGeom>
          <a:noFill/>
          <a:ln w="28575">
            <a:solidFill>
              <a:srgbClr val="000000"/>
            </a:solidFill>
            <a:round/>
            <a:headEnd/>
            <a:tailEnd/>
          </a:ln>
        </p:spPr>
        <p:txBody>
          <a:bodyPr anchor="ctr">
            <a:spAutoFit/>
          </a:bodyPr>
          <a:lstStyle/>
          <a:p>
            <a:endParaRPr lang="en-US"/>
          </a:p>
        </p:txBody>
      </p:sp>
      <p:sp>
        <p:nvSpPr>
          <p:cNvPr id="23568" name="Line 12"/>
          <p:cNvSpPr>
            <a:spLocks noChangeShapeType="1"/>
          </p:cNvSpPr>
          <p:nvPr/>
        </p:nvSpPr>
        <p:spPr bwMode="auto">
          <a:xfrm flipV="1">
            <a:off x="3429000" y="4038600"/>
            <a:ext cx="457200" cy="152400"/>
          </a:xfrm>
          <a:prstGeom prst="line">
            <a:avLst/>
          </a:prstGeom>
          <a:noFill/>
          <a:ln w="38100">
            <a:solidFill>
              <a:srgbClr val="000000"/>
            </a:solidFill>
            <a:round/>
            <a:headEnd/>
            <a:tailEnd/>
          </a:ln>
        </p:spPr>
        <p:txBody>
          <a:bodyPr anchor="ctr">
            <a:spAutoFit/>
          </a:bodyPr>
          <a:lstStyle/>
          <a:p>
            <a:endParaRPr lang="en-US"/>
          </a:p>
        </p:txBody>
      </p:sp>
      <p:sp>
        <p:nvSpPr>
          <p:cNvPr id="23569" name="Line 12"/>
          <p:cNvSpPr>
            <a:spLocks noChangeShapeType="1"/>
          </p:cNvSpPr>
          <p:nvPr/>
        </p:nvSpPr>
        <p:spPr bwMode="auto">
          <a:xfrm flipV="1">
            <a:off x="6019800" y="3352800"/>
            <a:ext cx="381000" cy="152400"/>
          </a:xfrm>
          <a:prstGeom prst="line">
            <a:avLst/>
          </a:prstGeom>
          <a:noFill/>
          <a:ln w="38100">
            <a:solidFill>
              <a:srgbClr val="000000"/>
            </a:solidFill>
            <a:round/>
            <a:headEnd/>
            <a:tailEnd/>
          </a:ln>
        </p:spPr>
        <p:txBody>
          <a:bodyPr anchor="ctr">
            <a:spAutoFit/>
          </a:bodyPr>
          <a:lstStyle/>
          <a:p>
            <a:endParaRPr lang="en-US"/>
          </a:p>
        </p:txBody>
      </p:sp>
      <p:sp>
        <p:nvSpPr>
          <p:cNvPr id="23570" name="Line 126"/>
          <p:cNvSpPr>
            <a:spLocks noChangeShapeType="1"/>
          </p:cNvSpPr>
          <p:nvPr/>
        </p:nvSpPr>
        <p:spPr bwMode="auto">
          <a:xfrm flipH="1">
            <a:off x="1905000" y="2362200"/>
            <a:ext cx="381000" cy="0"/>
          </a:xfrm>
          <a:prstGeom prst="line">
            <a:avLst/>
          </a:prstGeom>
          <a:noFill/>
          <a:ln w="12700">
            <a:solidFill>
              <a:srgbClr val="000000"/>
            </a:solidFill>
            <a:round/>
            <a:headEnd type="none" w="sm" len="sm"/>
            <a:tailEnd type="none" w="sm" len="sm"/>
          </a:ln>
        </p:spPr>
        <p:txBody>
          <a:bodyPr/>
          <a:lstStyle/>
          <a:p>
            <a:endParaRPr lang="en-US"/>
          </a:p>
        </p:txBody>
      </p:sp>
      <p:sp>
        <p:nvSpPr>
          <p:cNvPr id="23571" name="Line 127"/>
          <p:cNvSpPr>
            <a:spLocks noChangeShapeType="1"/>
          </p:cNvSpPr>
          <p:nvPr/>
        </p:nvSpPr>
        <p:spPr bwMode="auto">
          <a:xfrm flipH="1">
            <a:off x="3429000" y="4343400"/>
            <a:ext cx="762000" cy="685800"/>
          </a:xfrm>
          <a:prstGeom prst="line">
            <a:avLst/>
          </a:prstGeom>
          <a:noFill/>
          <a:ln w="38100">
            <a:solidFill>
              <a:srgbClr val="000000"/>
            </a:solidFill>
            <a:round/>
            <a:headEnd type="none" w="sm" len="sm"/>
            <a:tailEnd type="none" w="sm" len="sm"/>
          </a:ln>
        </p:spPr>
        <p:txBody>
          <a:bodyPr/>
          <a:lstStyle/>
          <a:p>
            <a:endParaRPr lang="en-US"/>
          </a:p>
        </p:txBody>
      </p:sp>
      <p:sp>
        <p:nvSpPr>
          <p:cNvPr id="23572" name="AutoShape 130"/>
          <p:cNvSpPr>
            <a:spLocks noChangeArrowheads="1"/>
          </p:cNvSpPr>
          <p:nvPr/>
        </p:nvSpPr>
        <p:spPr bwMode="auto">
          <a:xfrm>
            <a:off x="3657600" y="1752600"/>
            <a:ext cx="1828800" cy="609600"/>
          </a:xfrm>
          <a:prstGeom prst="roundRect">
            <a:avLst>
              <a:gd name="adj" fmla="val 16667"/>
            </a:avLst>
          </a:prstGeom>
          <a:solidFill>
            <a:srgbClr val="FFFFFF"/>
          </a:solidFill>
          <a:ln w="12700">
            <a:noFill/>
            <a:round/>
            <a:headEnd type="none" w="sm" len="sm"/>
            <a:tailEnd type="none" w="sm" len="sm"/>
          </a:ln>
        </p:spPr>
        <p:txBody>
          <a:bodyPr wrap="none" anchor="ctr"/>
          <a:lstStyle/>
          <a:p>
            <a:pPr>
              <a:lnSpc>
                <a:spcPct val="80000"/>
              </a:lnSpc>
            </a:pPr>
            <a:r>
              <a:rPr lang="en-US" altLang="zh-CN">
                <a:solidFill>
                  <a:srgbClr val="000000"/>
                </a:solidFill>
                <a:ea typeface="宋体" pitchFamily="2" charset="-122"/>
              </a:rPr>
              <a:t>User Query</a:t>
            </a:r>
          </a:p>
        </p:txBody>
      </p:sp>
      <p:sp>
        <p:nvSpPr>
          <p:cNvPr id="23573" name="AutoShape 132"/>
          <p:cNvSpPr>
            <a:spLocks noChangeArrowheads="1"/>
          </p:cNvSpPr>
          <p:nvPr/>
        </p:nvSpPr>
        <p:spPr bwMode="auto">
          <a:xfrm>
            <a:off x="3886200" y="2362200"/>
            <a:ext cx="1905000" cy="609600"/>
          </a:xfrm>
          <a:prstGeom prst="roundRect">
            <a:avLst>
              <a:gd name="adj" fmla="val 16667"/>
            </a:avLst>
          </a:prstGeom>
          <a:solidFill>
            <a:srgbClr val="FFFFFF"/>
          </a:solidFill>
          <a:ln w="12700">
            <a:noFill/>
            <a:round/>
            <a:headEnd type="none" w="sm" len="sm"/>
            <a:tailEnd type="none" w="sm" len="sm"/>
          </a:ln>
        </p:spPr>
        <p:txBody>
          <a:bodyPr wrap="none" anchor="ctr"/>
          <a:lstStyle/>
          <a:p>
            <a:pPr>
              <a:lnSpc>
                <a:spcPct val="80000"/>
              </a:lnSpc>
            </a:pPr>
            <a:r>
              <a:rPr lang="en-US" altLang="zh-CN">
                <a:solidFill>
                  <a:srgbClr val="000000"/>
                </a:solidFill>
                <a:ea typeface="宋体" pitchFamily="2" charset="-122"/>
              </a:rPr>
              <a:t>User Application</a:t>
            </a:r>
          </a:p>
        </p:txBody>
      </p:sp>
      <p:sp>
        <p:nvSpPr>
          <p:cNvPr id="23574" name="Line 12"/>
          <p:cNvSpPr>
            <a:spLocks noChangeShapeType="1"/>
          </p:cNvSpPr>
          <p:nvPr/>
        </p:nvSpPr>
        <p:spPr bwMode="auto">
          <a:xfrm flipV="1">
            <a:off x="3429000" y="2057400"/>
            <a:ext cx="457200" cy="152400"/>
          </a:xfrm>
          <a:prstGeom prst="line">
            <a:avLst/>
          </a:prstGeom>
          <a:noFill/>
          <a:ln w="28575">
            <a:solidFill>
              <a:srgbClr val="000000"/>
            </a:solidFill>
            <a:round/>
            <a:headEnd/>
            <a:tailEnd/>
          </a:ln>
        </p:spPr>
        <p:txBody>
          <a:bodyPr anchor="ctr">
            <a:spAutoFit/>
          </a:bodyPr>
          <a:lstStyle/>
          <a:p>
            <a:endParaRPr lang="en-US"/>
          </a:p>
        </p:txBody>
      </p:sp>
      <p:sp>
        <p:nvSpPr>
          <p:cNvPr id="23575" name="Line 134"/>
          <p:cNvSpPr>
            <a:spLocks noChangeShapeType="1"/>
          </p:cNvSpPr>
          <p:nvPr/>
        </p:nvSpPr>
        <p:spPr bwMode="auto">
          <a:xfrm>
            <a:off x="3048000" y="2743200"/>
            <a:ext cx="990600" cy="685800"/>
          </a:xfrm>
          <a:prstGeom prst="line">
            <a:avLst/>
          </a:prstGeom>
          <a:noFill/>
          <a:ln w="38100">
            <a:solidFill>
              <a:srgbClr val="000000"/>
            </a:solidFill>
            <a:round/>
            <a:headEnd type="none" w="sm" len="sm"/>
            <a:tailEnd type="none" w="sm" len="sm"/>
          </a:ln>
        </p:spPr>
        <p:txBody>
          <a:bodyPr/>
          <a:lstStyle/>
          <a:p>
            <a:endParaRPr lang="en-US"/>
          </a:p>
        </p:txBody>
      </p:sp>
      <p:sp>
        <p:nvSpPr>
          <p:cNvPr id="23576" name="Line 135"/>
          <p:cNvSpPr>
            <a:spLocks noChangeShapeType="1"/>
          </p:cNvSpPr>
          <p:nvPr/>
        </p:nvSpPr>
        <p:spPr bwMode="auto">
          <a:xfrm flipH="1">
            <a:off x="1828800" y="4343400"/>
            <a:ext cx="381000" cy="0"/>
          </a:xfrm>
          <a:prstGeom prst="line">
            <a:avLst/>
          </a:prstGeom>
          <a:noFill/>
          <a:ln w="12700">
            <a:solidFill>
              <a:srgbClr val="000000"/>
            </a:solidFill>
            <a:round/>
            <a:headEnd type="none" w="sm" len="sm"/>
            <a:tailEnd type="none" w="sm" len="sm"/>
          </a:ln>
        </p:spPr>
        <p:txBody>
          <a:bodyPr/>
          <a:lstStyle/>
          <a:p>
            <a:endParaRPr lang="en-US"/>
          </a:p>
        </p:txBody>
      </p:sp>
      <p:sp>
        <p:nvSpPr>
          <p:cNvPr id="23577" name="Line 12"/>
          <p:cNvSpPr>
            <a:spLocks noChangeShapeType="1"/>
          </p:cNvSpPr>
          <p:nvPr/>
        </p:nvSpPr>
        <p:spPr bwMode="auto">
          <a:xfrm>
            <a:off x="6858000" y="5181600"/>
            <a:ext cx="381000" cy="152400"/>
          </a:xfrm>
          <a:prstGeom prst="line">
            <a:avLst/>
          </a:prstGeom>
          <a:noFill/>
          <a:ln w="28575">
            <a:solidFill>
              <a:srgbClr val="000000"/>
            </a:solidFill>
            <a:round/>
            <a:headEnd/>
            <a:tailEnd/>
          </a:ln>
        </p:spPr>
        <p:txBody>
          <a:bodyPr anchor="ctr">
            <a:spAutoFit/>
          </a:bodyPr>
          <a:lstStyle/>
          <a:p>
            <a:endParaRPr lang="en-US"/>
          </a:p>
        </p:txBody>
      </p:sp>
      <p:sp>
        <p:nvSpPr>
          <p:cNvPr id="23578" name="AutoShape 137"/>
          <p:cNvSpPr>
            <a:spLocks noChangeArrowheads="1"/>
          </p:cNvSpPr>
          <p:nvPr/>
        </p:nvSpPr>
        <p:spPr bwMode="auto">
          <a:xfrm>
            <a:off x="1600200" y="5791200"/>
            <a:ext cx="1981200" cy="609600"/>
          </a:xfrm>
          <a:prstGeom prst="roundRect">
            <a:avLst>
              <a:gd name="adj" fmla="val 16667"/>
            </a:avLst>
          </a:prstGeom>
          <a:solidFill>
            <a:srgbClr val="FFFFFF"/>
          </a:solidFill>
          <a:ln w="12700">
            <a:noFill/>
            <a:round/>
            <a:headEnd type="none" w="sm" len="sm"/>
            <a:tailEnd type="none" w="sm" len="sm"/>
          </a:ln>
        </p:spPr>
        <p:txBody>
          <a:bodyPr wrap="none" anchor="ctr"/>
          <a:lstStyle/>
          <a:p>
            <a:pPr>
              <a:lnSpc>
                <a:spcPct val="80000"/>
              </a:lnSpc>
            </a:pPr>
            <a:r>
              <a:rPr lang="en-US" altLang="zh-CN">
                <a:solidFill>
                  <a:srgbClr val="000000"/>
                </a:solidFill>
                <a:ea typeface="宋体" pitchFamily="2" charset="-122"/>
              </a:rPr>
              <a:t>User Query</a:t>
            </a:r>
          </a:p>
        </p:txBody>
      </p:sp>
      <p:sp>
        <p:nvSpPr>
          <p:cNvPr id="23579" name="AutoShape 138"/>
          <p:cNvSpPr>
            <a:spLocks noChangeArrowheads="1"/>
          </p:cNvSpPr>
          <p:nvPr/>
        </p:nvSpPr>
        <p:spPr bwMode="auto">
          <a:xfrm>
            <a:off x="4419600" y="5562600"/>
            <a:ext cx="1905000" cy="609600"/>
          </a:xfrm>
          <a:prstGeom prst="roundRect">
            <a:avLst>
              <a:gd name="adj" fmla="val 16667"/>
            </a:avLst>
          </a:prstGeom>
          <a:solidFill>
            <a:srgbClr val="FFFFFF"/>
          </a:solidFill>
          <a:ln w="12700">
            <a:noFill/>
            <a:round/>
            <a:headEnd type="none" w="sm" len="sm"/>
            <a:tailEnd type="none" w="sm" len="sm"/>
          </a:ln>
        </p:spPr>
        <p:txBody>
          <a:bodyPr wrap="none" anchor="ctr"/>
          <a:lstStyle/>
          <a:p>
            <a:pPr>
              <a:lnSpc>
                <a:spcPct val="80000"/>
              </a:lnSpc>
            </a:pPr>
            <a:r>
              <a:rPr lang="en-US" altLang="zh-CN">
                <a:solidFill>
                  <a:srgbClr val="000000"/>
                </a:solidFill>
                <a:ea typeface="宋体" pitchFamily="2" charset="-122"/>
              </a:rPr>
              <a:t>User Query</a:t>
            </a:r>
          </a:p>
        </p:txBody>
      </p:sp>
      <p:sp>
        <p:nvSpPr>
          <p:cNvPr id="23580" name="AutoShape 139"/>
          <p:cNvSpPr>
            <a:spLocks noChangeArrowheads="1"/>
          </p:cNvSpPr>
          <p:nvPr/>
        </p:nvSpPr>
        <p:spPr bwMode="auto">
          <a:xfrm>
            <a:off x="7086600" y="4495800"/>
            <a:ext cx="2057400" cy="609600"/>
          </a:xfrm>
          <a:prstGeom prst="roundRect">
            <a:avLst>
              <a:gd name="adj" fmla="val 16667"/>
            </a:avLst>
          </a:prstGeom>
          <a:solidFill>
            <a:srgbClr val="FFFFFF"/>
          </a:solidFill>
          <a:ln w="12700">
            <a:noFill/>
            <a:round/>
            <a:headEnd type="none" w="sm" len="sm"/>
            <a:tailEnd type="none" w="sm" len="sm"/>
          </a:ln>
        </p:spPr>
        <p:txBody>
          <a:bodyPr wrap="none" anchor="ctr"/>
          <a:lstStyle/>
          <a:p>
            <a:pPr>
              <a:lnSpc>
                <a:spcPct val="80000"/>
              </a:lnSpc>
            </a:pPr>
            <a:r>
              <a:rPr lang="en-US" altLang="zh-CN">
                <a:solidFill>
                  <a:srgbClr val="000000"/>
                </a:solidFill>
                <a:ea typeface="宋体" pitchFamily="2" charset="-122"/>
              </a:rPr>
              <a:t>User Application</a:t>
            </a:r>
          </a:p>
        </p:txBody>
      </p:sp>
      <p:sp>
        <p:nvSpPr>
          <p:cNvPr id="23581" name="Line 12"/>
          <p:cNvSpPr>
            <a:spLocks noChangeShapeType="1"/>
          </p:cNvSpPr>
          <p:nvPr/>
        </p:nvSpPr>
        <p:spPr bwMode="auto">
          <a:xfrm flipV="1">
            <a:off x="7543800" y="2819400"/>
            <a:ext cx="457200" cy="152400"/>
          </a:xfrm>
          <a:prstGeom prst="line">
            <a:avLst/>
          </a:prstGeom>
          <a:noFill/>
          <a:ln w="28575">
            <a:solidFill>
              <a:srgbClr val="000000"/>
            </a:solidFill>
            <a:round/>
            <a:headEnd/>
            <a:tailEnd/>
          </a:ln>
        </p:spPr>
        <p:txBody>
          <a:bodyPr anchor="ctr">
            <a:spAutoFit/>
          </a:bodyPr>
          <a:lstStyle/>
          <a:p>
            <a:endParaRPr lang="en-US"/>
          </a:p>
        </p:txBody>
      </p:sp>
      <p:sp>
        <p:nvSpPr>
          <p:cNvPr id="23582" name="Line 12"/>
          <p:cNvSpPr>
            <a:spLocks noChangeShapeType="1"/>
          </p:cNvSpPr>
          <p:nvPr/>
        </p:nvSpPr>
        <p:spPr bwMode="auto">
          <a:xfrm flipV="1">
            <a:off x="6781800" y="4800600"/>
            <a:ext cx="457200" cy="152400"/>
          </a:xfrm>
          <a:prstGeom prst="line">
            <a:avLst/>
          </a:prstGeom>
          <a:noFill/>
          <a:ln w="28575">
            <a:solidFill>
              <a:srgbClr val="000000"/>
            </a:solidFill>
            <a:round/>
            <a:headEnd/>
            <a:tailEnd/>
          </a:ln>
        </p:spPr>
        <p:txBody>
          <a:bodyPr anchor="ctr">
            <a:spAutoFit/>
          </a:bodyPr>
          <a:lstStyle/>
          <a:p>
            <a:endParaRPr lang="en-US"/>
          </a:p>
        </p:txBody>
      </p:sp>
      <p:sp>
        <p:nvSpPr>
          <p:cNvPr id="23583" name="Line 12"/>
          <p:cNvSpPr>
            <a:spLocks noChangeShapeType="1"/>
          </p:cNvSpPr>
          <p:nvPr/>
        </p:nvSpPr>
        <p:spPr bwMode="auto">
          <a:xfrm flipV="1">
            <a:off x="5334000" y="5181600"/>
            <a:ext cx="304800" cy="304800"/>
          </a:xfrm>
          <a:prstGeom prst="line">
            <a:avLst/>
          </a:prstGeom>
          <a:noFill/>
          <a:ln w="28575">
            <a:solidFill>
              <a:srgbClr val="000000"/>
            </a:solidFill>
            <a:round/>
            <a:headEnd/>
            <a:tailEnd/>
          </a:ln>
        </p:spPr>
        <p:txBody>
          <a:bodyPr anchor="ctr">
            <a:spAutoFit/>
          </a:bodyPr>
          <a:lstStyle/>
          <a:p>
            <a:endParaRPr lang="en-US"/>
          </a:p>
        </p:txBody>
      </p:sp>
      <p:sp>
        <p:nvSpPr>
          <p:cNvPr id="23584" name="Line 12"/>
          <p:cNvSpPr>
            <a:spLocks noChangeShapeType="1"/>
          </p:cNvSpPr>
          <p:nvPr/>
        </p:nvSpPr>
        <p:spPr bwMode="auto">
          <a:xfrm flipV="1">
            <a:off x="2438400" y="5638800"/>
            <a:ext cx="381000" cy="304800"/>
          </a:xfrm>
          <a:prstGeom prst="line">
            <a:avLst/>
          </a:prstGeom>
          <a:noFill/>
          <a:ln w="28575">
            <a:solidFill>
              <a:srgbClr val="000000"/>
            </a:solidFill>
            <a:round/>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sldNum" sz="quarter" idx="12"/>
          </p:nvPr>
        </p:nvSpPr>
        <p:spPr>
          <a:noFill/>
        </p:spPr>
        <p:txBody>
          <a:bodyPr/>
          <a:lstStyle/>
          <a:p>
            <a:fld id="{894BADAB-78CD-429B-9391-6C459B93083F}" type="slidenum">
              <a:rPr lang="en-US" altLang="zh-CN"/>
              <a:pPr/>
              <a:t>22</a:t>
            </a:fld>
            <a:r>
              <a:rPr lang="en-US" altLang="zh-CN"/>
              <a:t> </a:t>
            </a:r>
          </a:p>
        </p:txBody>
      </p:sp>
      <p:sp>
        <p:nvSpPr>
          <p:cNvPr id="24579"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24580" name="Rectangle 2"/>
          <p:cNvSpPr>
            <a:spLocks noGrp="1" noChangeArrowheads="1"/>
          </p:cNvSpPr>
          <p:nvPr>
            <p:ph type="title"/>
          </p:nvPr>
        </p:nvSpPr>
        <p:spPr/>
        <p:txBody>
          <a:bodyPr/>
          <a:lstStyle/>
          <a:p>
            <a:pPr eaLnBrk="1" hangingPunct="1"/>
            <a:r>
              <a:rPr lang="en-US" altLang="zh-CN" smtClean="0">
                <a:ea typeface="宋体" pitchFamily="2" charset="-122"/>
              </a:rPr>
              <a:t>Example Relations </a:t>
            </a:r>
          </a:p>
        </p:txBody>
      </p:sp>
      <p:sp>
        <p:nvSpPr>
          <p:cNvPr id="24581" name="Text Box 16"/>
          <p:cNvSpPr txBox="1">
            <a:spLocks noChangeArrowheads="1"/>
          </p:cNvSpPr>
          <p:nvPr/>
        </p:nvSpPr>
        <p:spPr bwMode="auto">
          <a:xfrm>
            <a:off x="1066800" y="1458913"/>
            <a:ext cx="762000" cy="369887"/>
          </a:xfrm>
          <a:prstGeom prst="rect">
            <a:avLst/>
          </a:prstGeom>
          <a:noFill/>
          <a:ln w="9525">
            <a:noFill/>
            <a:miter lim="800000"/>
            <a:headEnd/>
            <a:tailEnd/>
          </a:ln>
        </p:spPr>
        <p:txBody>
          <a:bodyPr>
            <a:spAutoFit/>
          </a:bodyPr>
          <a:lstStyle/>
          <a:p>
            <a:pPr algn="l" eaLnBrk="0" hangingPunct="0"/>
            <a:r>
              <a:rPr lang="en-US" altLang="zh-CN" sz="1800" b="1">
                <a:solidFill>
                  <a:srgbClr val="000000"/>
                </a:solidFill>
                <a:ea typeface="宋体" pitchFamily="2" charset="-122"/>
              </a:rPr>
              <a:t>EMP</a:t>
            </a:r>
          </a:p>
        </p:txBody>
      </p:sp>
      <p:graphicFrame>
        <p:nvGraphicFramePr>
          <p:cNvPr id="212" name="表格 211"/>
          <p:cNvGraphicFramePr>
            <a:graphicFrameLocks noGrp="1"/>
          </p:cNvGraphicFramePr>
          <p:nvPr/>
        </p:nvGraphicFramePr>
        <p:xfrm>
          <a:off x="76200" y="1828800"/>
          <a:ext cx="3200400" cy="3125788"/>
        </p:xfrm>
        <a:graphic>
          <a:graphicData uri="http://schemas.openxmlformats.org/drawingml/2006/table">
            <a:tbl>
              <a:tblPr/>
              <a:tblGrid>
                <a:gridCol w="685800"/>
                <a:gridCol w="1143000"/>
                <a:gridCol w="1371600"/>
              </a:tblGrid>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ENO</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ENAME</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TITLE</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E1</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J. Doe </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Elect. Eng.</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r>
              <a:tr h="350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E2</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M. Smith</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Syst. Anal.</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E3</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zh-CN" sz="1600" b="0" i="0" u="none" strike="noStrike" cap="none" normalizeH="0" baseline="0" smtClean="0">
                          <a:ln>
                            <a:noFill/>
                          </a:ln>
                          <a:solidFill>
                            <a:srgbClr val="474747"/>
                          </a:solidFill>
                          <a:effectLst/>
                          <a:latin typeface="Arial" charset="0"/>
                          <a:ea typeface="宋体" pitchFamily="2" charset="-122"/>
                        </a:rPr>
                        <a:t>Lee</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 Mech. Eng.</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r>
              <a:tr h="350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E4</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J. Miller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Programmer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E5</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B. Casey</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Syst. Anal.</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r>
              <a:tr h="350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E6</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L. Chu</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Elect. Eng.</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E7</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R. Davis</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Mech. Eng.</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CBD8"/>
                    </a:solidFill>
                  </a:tcPr>
                </a:tc>
              </a:tr>
              <a:tr h="350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E8</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J. Jones</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Syst. Anal.</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E7ED"/>
                    </a:solidFill>
                  </a:tcPr>
                </a:tc>
              </a:tr>
            </a:tbl>
          </a:graphicData>
        </a:graphic>
      </p:graphicFrame>
      <p:graphicFrame>
        <p:nvGraphicFramePr>
          <p:cNvPr id="213" name="表格 212"/>
          <p:cNvGraphicFramePr>
            <a:graphicFrameLocks noGrp="1"/>
          </p:cNvGraphicFramePr>
          <p:nvPr/>
        </p:nvGraphicFramePr>
        <p:xfrm>
          <a:off x="5181600" y="625475"/>
          <a:ext cx="3657600" cy="4022725"/>
        </p:xfrm>
        <a:graphic>
          <a:graphicData uri="http://schemas.openxmlformats.org/drawingml/2006/table">
            <a:tbl>
              <a:tblPr/>
              <a:tblGrid>
                <a:gridCol w="762000"/>
                <a:gridCol w="762000"/>
                <a:gridCol w="1371600"/>
                <a:gridCol w="762000"/>
              </a:tblGrid>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ENO</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PNO</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RESP</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DUR</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E1</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P1</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Manager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12</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E2</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P1</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Analyst</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24</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E2</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P2</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Analyst</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6</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E3</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P3</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Consultant</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10</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E3</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P4</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Programmer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48</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E4</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P2</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Manager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18</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E5</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P2</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Manager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24</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E6</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P4</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Engineer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48</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E7</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P3</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Engineer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36</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E7</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P5</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Engineer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23</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9E9"/>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E8</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P3</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Manager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40</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CFCF"/>
                    </a:solidFill>
                  </a:tcPr>
                </a:tc>
              </a:tr>
            </a:tbl>
          </a:graphicData>
        </a:graphic>
      </p:graphicFrame>
      <p:sp>
        <p:nvSpPr>
          <p:cNvPr id="24691" name="Text Box 16"/>
          <p:cNvSpPr txBox="1">
            <a:spLocks noChangeArrowheads="1"/>
          </p:cNvSpPr>
          <p:nvPr/>
        </p:nvSpPr>
        <p:spPr bwMode="auto">
          <a:xfrm>
            <a:off x="3962400" y="4724400"/>
            <a:ext cx="990600" cy="369888"/>
          </a:xfrm>
          <a:prstGeom prst="rect">
            <a:avLst/>
          </a:prstGeom>
          <a:noFill/>
          <a:ln w="9525">
            <a:noFill/>
            <a:miter lim="800000"/>
            <a:headEnd/>
            <a:tailEnd/>
          </a:ln>
        </p:spPr>
        <p:txBody>
          <a:bodyPr>
            <a:spAutoFit/>
          </a:bodyPr>
          <a:lstStyle/>
          <a:p>
            <a:pPr algn="l" eaLnBrk="0" hangingPunct="0"/>
            <a:r>
              <a:rPr lang="en-US" altLang="zh-CN" sz="1800" b="1">
                <a:solidFill>
                  <a:srgbClr val="000000"/>
                </a:solidFill>
                <a:ea typeface="宋体" pitchFamily="2" charset="-122"/>
              </a:rPr>
              <a:t>PROJ</a:t>
            </a:r>
          </a:p>
        </p:txBody>
      </p:sp>
      <p:sp>
        <p:nvSpPr>
          <p:cNvPr id="24692" name="Text Box 16"/>
          <p:cNvSpPr txBox="1">
            <a:spLocks noChangeArrowheads="1"/>
          </p:cNvSpPr>
          <p:nvPr/>
        </p:nvSpPr>
        <p:spPr bwMode="auto">
          <a:xfrm>
            <a:off x="7315200" y="4724400"/>
            <a:ext cx="762000" cy="369888"/>
          </a:xfrm>
          <a:prstGeom prst="rect">
            <a:avLst/>
          </a:prstGeom>
          <a:noFill/>
          <a:ln w="9525">
            <a:noFill/>
            <a:miter lim="800000"/>
            <a:headEnd/>
            <a:tailEnd/>
          </a:ln>
        </p:spPr>
        <p:txBody>
          <a:bodyPr>
            <a:spAutoFit/>
          </a:bodyPr>
          <a:lstStyle/>
          <a:p>
            <a:pPr algn="l" eaLnBrk="0" hangingPunct="0"/>
            <a:r>
              <a:rPr lang="en-US" altLang="zh-CN" sz="1800" b="1">
                <a:solidFill>
                  <a:srgbClr val="000000"/>
                </a:solidFill>
                <a:ea typeface="宋体" pitchFamily="2" charset="-122"/>
              </a:rPr>
              <a:t>PAY</a:t>
            </a:r>
          </a:p>
        </p:txBody>
      </p:sp>
      <p:sp>
        <p:nvSpPr>
          <p:cNvPr id="24693" name="Text Box 16"/>
          <p:cNvSpPr txBox="1">
            <a:spLocks noChangeArrowheads="1"/>
          </p:cNvSpPr>
          <p:nvPr/>
        </p:nvSpPr>
        <p:spPr bwMode="auto">
          <a:xfrm>
            <a:off x="6629400" y="228600"/>
            <a:ext cx="762000" cy="400050"/>
          </a:xfrm>
          <a:prstGeom prst="rect">
            <a:avLst/>
          </a:prstGeom>
          <a:noFill/>
          <a:ln w="9525">
            <a:noFill/>
            <a:miter lim="800000"/>
            <a:headEnd/>
            <a:tailEnd/>
          </a:ln>
        </p:spPr>
        <p:txBody>
          <a:bodyPr>
            <a:spAutoFit/>
          </a:bodyPr>
          <a:lstStyle/>
          <a:p>
            <a:pPr algn="l" eaLnBrk="0" hangingPunct="0"/>
            <a:r>
              <a:rPr lang="en-US" altLang="zh-CN" b="1">
                <a:solidFill>
                  <a:srgbClr val="000000"/>
                </a:solidFill>
                <a:ea typeface="宋体" pitchFamily="2" charset="-122"/>
              </a:rPr>
              <a:t>ASG</a:t>
            </a:r>
          </a:p>
        </p:txBody>
      </p:sp>
      <p:graphicFrame>
        <p:nvGraphicFramePr>
          <p:cNvPr id="30884" name="Group 164"/>
          <p:cNvGraphicFramePr>
            <a:graphicFrameLocks noGrp="1"/>
          </p:cNvGraphicFramePr>
          <p:nvPr/>
        </p:nvGraphicFramePr>
        <p:xfrm>
          <a:off x="2590800" y="5105400"/>
          <a:ext cx="3657600" cy="1676400"/>
        </p:xfrm>
        <a:graphic>
          <a:graphicData uri="http://schemas.openxmlformats.org/drawingml/2006/table">
            <a:tbl>
              <a:tblPr/>
              <a:tblGrid>
                <a:gridCol w="685800"/>
                <a:gridCol w="1905000"/>
                <a:gridCol w="1066800"/>
              </a:tblGrid>
              <a:tr h="269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PNO</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PNAME</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BUDGET</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000"/>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P1</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Instrumentation</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150000</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CB"/>
                    </a:solid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P2</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A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Database Develop</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A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135000</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AE7"/>
                    </a:solidFill>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P3</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CAD/CAM</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250000</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5CB"/>
                    </a:solidFill>
                  </a:tcPr>
                </a:tc>
              </a:tr>
              <a:tr h="258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P4</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A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Maintenance</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A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310000</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FAE7"/>
                    </a:solidFill>
                  </a:tcPr>
                </a:tc>
              </a:tr>
            </a:tbl>
          </a:graphicData>
        </a:graphic>
      </p:graphicFrame>
      <p:graphicFrame>
        <p:nvGraphicFramePr>
          <p:cNvPr id="218" name="表格 217"/>
          <p:cNvGraphicFramePr>
            <a:graphicFrameLocks noGrp="1"/>
          </p:cNvGraphicFramePr>
          <p:nvPr/>
        </p:nvGraphicFramePr>
        <p:xfrm>
          <a:off x="6400800" y="5105400"/>
          <a:ext cx="2438400" cy="1676400"/>
        </p:xfrm>
        <a:graphic>
          <a:graphicData uri="http://schemas.openxmlformats.org/drawingml/2006/table">
            <a:tbl>
              <a:tblPr/>
              <a:tblGrid>
                <a:gridCol w="1447800"/>
                <a:gridCol w="9906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TITLE</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AAACC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FFFF"/>
                          </a:solidFill>
                          <a:effectLst/>
                          <a:latin typeface="Arial" charset="0"/>
                          <a:ea typeface="宋体" pitchFamily="2" charset="-122"/>
                        </a:rPr>
                        <a:t>SAL</a:t>
                      </a:r>
                      <a:endParaRPr kumimoji="0" lang="zh-CN" altLang="en-US" sz="1600" b="1" i="0" u="none" strike="noStrike" cap="none" normalizeH="0" baseline="0" smtClean="0">
                        <a:ln>
                          <a:noFill/>
                        </a:ln>
                        <a:solidFill>
                          <a:srgbClr val="FFFFFF"/>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AAACCD"/>
                    </a:solid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Elect. Eng.</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E3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40000</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E3ED"/>
                    </a:solid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Syst. Anal.</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1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34000</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1F6"/>
                    </a:solidFill>
                  </a:tcPr>
                </a:tc>
              </a:tr>
              <a:tr h="288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Mech. Eng. </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E3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27000</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E3ED"/>
                    </a:solidFill>
                  </a:tcPr>
                </a:tc>
              </a:tr>
              <a:tr h="258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Programmer</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1F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474747"/>
                          </a:solidFill>
                          <a:effectLst/>
                          <a:latin typeface="Arial" charset="0"/>
                          <a:ea typeface="宋体" pitchFamily="2" charset="-122"/>
                        </a:rPr>
                        <a:t>24000</a:t>
                      </a:r>
                      <a:endParaRPr kumimoji="0" lang="zh-CN" altLang="en-US" sz="1600" b="0" i="0" u="none" strike="noStrike" cap="none" normalizeH="0" baseline="0" smtClean="0">
                        <a:ln>
                          <a:noFill/>
                        </a:ln>
                        <a:solidFill>
                          <a:srgbClr val="474747"/>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1F6"/>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sldNum" sz="quarter" idx="12"/>
          </p:nvPr>
        </p:nvSpPr>
        <p:spPr>
          <a:noFill/>
        </p:spPr>
        <p:txBody>
          <a:bodyPr/>
          <a:lstStyle/>
          <a:p>
            <a:fld id="{4698AAC0-3A67-417E-B833-A6E27C1A8206}" type="slidenum">
              <a:rPr lang="en-US" altLang="zh-CN"/>
              <a:pPr/>
              <a:t>23</a:t>
            </a:fld>
            <a:r>
              <a:rPr lang="en-US" altLang="zh-CN"/>
              <a:t> </a:t>
            </a:r>
          </a:p>
        </p:txBody>
      </p:sp>
      <p:sp>
        <p:nvSpPr>
          <p:cNvPr id="25603" name="灯片编号占位符 5"/>
          <p:cNvSpPr txBox="1">
            <a:spLocks noGrp="1"/>
          </p:cNvSpPr>
          <p:nvPr/>
        </p:nvSpPr>
        <p:spPr bwMode="auto">
          <a:xfrm>
            <a:off x="44958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25604" name="Rectangle 2"/>
          <p:cNvSpPr>
            <a:spLocks noGrp="1" noChangeArrowheads="1"/>
          </p:cNvSpPr>
          <p:nvPr>
            <p:ph type="title"/>
          </p:nvPr>
        </p:nvSpPr>
        <p:spPr/>
        <p:txBody>
          <a:bodyPr/>
          <a:lstStyle/>
          <a:p>
            <a:pPr eaLnBrk="1" hangingPunct="1"/>
            <a:r>
              <a:rPr lang="en-US" altLang="zh-CN" smtClean="0">
                <a:ea typeface="宋体" pitchFamily="2" charset="-122"/>
              </a:rPr>
              <a:t>Transparent Access</a:t>
            </a:r>
            <a:endParaRPr lang="zh-CN" altLang="en-US" smtClean="0">
              <a:ea typeface="宋体" pitchFamily="2" charset="-122"/>
            </a:endParaRPr>
          </a:p>
        </p:txBody>
      </p:sp>
      <p:sp>
        <p:nvSpPr>
          <p:cNvPr id="25605" name="Rectangle 3"/>
          <p:cNvSpPr txBox="1">
            <a:spLocks noChangeArrowheads="1"/>
          </p:cNvSpPr>
          <p:nvPr/>
        </p:nvSpPr>
        <p:spPr bwMode="auto">
          <a:xfrm>
            <a:off x="5791200" y="5105400"/>
            <a:ext cx="3505200" cy="1752600"/>
          </a:xfrm>
          <a:prstGeom prst="rect">
            <a:avLst/>
          </a:prstGeom>
          <a:solidFill>
            <a:srgbClr val="EAEAEA"/>
          </a:solidFill>
          <a:ln w="9525">
            <a:noFill/>
            <a:miter lim="800000"/>
            <a:headEnd/>
            <a:tailEnd/>
          </a:ln>
        </p:spPr>
        <p:txBody>
          <a:bodyPr lIns="92075" tIns="46038" rIns="92075" bIns="46038"/>
          <a:lstStyle/>
          <a:p>
            <a:pPr marL="342900" indent="-342900" algn="l">
              <a:lnSpc>
                <a:spcPct val="120000"/>
              </a:lnSpc>
              <a:buClr>
                <a:srgbClr val="0000D2"/>
              </a:buClr>
              <a:buSzPct val="75000"/>
            </a:pPr>
            <a:r>
              <a:rPr lang="en-US" altLang="zh-CN" sz="1800" b="1">
                <a:solidFill>
                  <a:srgbClr val="232323"/>
                </a:solidFill>
                <a:latin typeface="Arial" charset="0"/>
                <a:ea typeface="宋体" pitchFamily="2" charset="-122"/>
              </a:rPr>
              <a:t>SELECT  </a:t>
            </a:r>
            <a:r>
              <a:rPr lang="en-US" altLang="zh-CN" sz="1800">
                <a:solidFill>
                  <a:srgbClr val="232323"/>
                </a:solidFill>
                <a:latin typeface="Arial" charset="0"/>
                <a:ea typeface="宋体" pitchFamily="2" charset="-122"/>
              </a:rPr>
              <a:t>ENAME, SAL  </a:t>
            </a:r>
          </a:p>
          <a:p>
            <a:pPr marL="342900" indent="-342900" algn="l">
              <a:lnSpc>
                <a:spcPct val="120000"/>
              </a:lnSpc>
              <a:buClr>
                <a:srgbClr val="0000D2"/>
              </a:buClr>
              <a:buSzPct val="75000"/>
            </a:pPr>
            <a:r>
              <a:rPr lang="en-US" altLang="zh-CN" sz="1800" b="1">
                <a:solidFill>
                  <a:srgbClr val="232323"/>
                </a:solidFill>
                <a:latin typeface="Arial" charset="0"/>
                <a:ea typeface="宋体" pitchFamily="2" charset="-122"/>
              </a:rPr>
              <a:t>FROM      </a:t>
            </a:r>
            <a:r>
              <a:rPr lang="en-US" altLang="zh-CN" sz="1800">
                <a:solidFill>
                  <a:srgbClr val="232323"/>
                </a:solidFill>
                <a:latin typeface="Arial" charset="0"/>
                <a:ea typeface="宋体" pitchFamily="2" charset="-122"/>
              </a:rPr>
              <a:t>EMP, ASG, PAY</a:t>
            </a:r>
          </a:p>
          <a:p>
            <a:pPr marL="342900" indent="-342900" algn="l">
              <a:lnSpc>
                <a:spcPct val="120000"/>
              </a:lnSpc>
              <a:buClr>
                <a:srgbClr val="0000D2"/>
              </a:buClr>
              <a:buSzPct val="75000"/>
            </a:pPr>
            <a:r>
              <a:rPr lang="en-US" altLang="zh-CN" sz="1800" b="1">
                <a:solidFill>
                  <a:srgbClr val="232323"/>
                </a:solidFill>
                <a:latin typeface="Arial" charset="0"/>
                <a:ea typeface="宋体" pitchFamily="2" charset="-122"/>
              </a:rPr>
              <a:t>WHERE   </a:t>
            </a:r>
            <a:r>
              <a:rPr lang="en-US" altLang="zh-CN" sz="1800">
                <a:solidFill>
                  <a:srgbClr val="232323"/>
                </a:solidFill>
                <a:latin typeface="Arial" charset="0"/>
                <a:ea typeface="宋体" pitchFamily="2" charset="-122"/>
              </a:rPr>
              <a:t>DUR &gt; 12</a:t>
            </a:r>
          </a:p>
          <a:p>
            <a:pPr marL="342900" indent="-342900" algn="l">
              <a:lnSpc>
                <a:spcPct val="120000"/>
              </a:lnSpc>
              <a:buClr>
                <a:srgbClr val="0000D2"/>
              </a:buClr>
              <a:buSzPct val="75000"/>
            </a:pPr>
            <a:r>
              <a:rPr lang="en-US" altLang="zh-CN" sz="1800" b="1">
                <a:solidFill>
                  <a:srgbClr val="232323"/>
                </a:solidFill>
                <a:latin typeface="Arial" charset="0"/>
                <a:ea typeface="宋体" pitchFamily="2" charset="-122"/>
              </a:rPr>
              <a:t>AND  </a:t>
            </a:r>
            <a:r>
              <a:rPr lang="en-US" altLang="zh-CN" sz="1800">
                <a:solidFill>
                  <a:srgbClr val="232323"/>
                </a:solidFill>
                <a:latin typeface="Arial" charset="0"/>
                <a:ea typeface="宋体" pitchFamily="2" charset="-122"/>
              </a:rPr>
              <a:t>EMP.ENO = ASG.ENO </a:t>
            </a:r>
          </a:p>
          <a:p>
            <a:pPr marL="342900" indent="-342900" algn="l">
              <a:lnSpc>
                <a:spcPct val="120000"/>
              </a:lnSpc>
              <a:buClr>
                <a:srgbClr val="0000D2"/>
              </a:buClr>
              <a:buSzPct val="75000"/>
            </a:pPr>
            <a:r>
              <a:rPr lang="en-US" altLang="zh-CN" sz="1800" b="1">
                <a:solidFill>
                  <a:srgbClr val="232323"/>
                </a:solidFill>
                <a:latin typeface="Arial" charset="0"/>
                <a:ea typeface="宋体" pitchFamily="2" charset="-122"/>
              </a:rPr>
              <a:t>AND  </a:t>
            </a:r>
            <a:r>
              <a:rPr lang="en-US" altLang="zh-CN" sz="1800">
                <a:solidFill>
                  <a:srgbClr val="232323"/>
                </a:solidFill>
                <a:latin typeface="Arial" charset="0"/>
                <a:ea typeface="宋体" pitchFamily="2" charset="-122"/>
              </a:rPr>
              <a:t>PAY.TITLE = EMP.TITLE </a:t>
            </a:r>
            <a:r>
              <a:rPr lang="en-US" altLang="zh-CN" sz="1800" b="1">
                <a:solidFill>
                  <a:srgbClr val="232323"/>
                </a:solidFill>
                <a:latin typeface="Arial" charset="0"/>
                <a:ea typeface="宋体" pitchFamily="2" charset="-122"/>
              </a:rPr>
              <a:t> </a:t>
            </a:r>
          </a:p>
        </p:txBody>
      </p:sp>
      <p:sp>
        <p:nvSpPr>
          <p:cNvPr id="25606" name="Text Box 6"/>
          <p:cNvSpPr txBox="1">
            <a:spLocks noChangeArrowheads="1"/>
          </p:cNvSpPr>
          <p:nvPr/>
        </p:nvSpPr>
        <p:spPr bwMode="auto">
          <a:xfrm>
            <a:off x="3886200" y="1752600"/>
            <a:ext cx="803275" cy="466725"/>
          </a:xfrm>
          <a:prstGeom prst="rect">
            <a:avLst/>
          </a:prstGeom>
          <a:solidFill>
            <a:srgbClr val="339933"/>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Paris</a:t>
            </a:r>
          </a:p>
        </p:txBody>
      </p:sp>
      <p:sp>
        <p:nvSpPr>
          <p:cNvPr id="25607" name="Text Box 7"/>
          <p:cNvSpPr txBox="1">
            <a:spLocks noChangeArrowheads="1"/>
          </p:cNvSpPr>
          <p:nvPr/>
        </p:nvSpPr>
        <p:spPr bwMode="auto">
          <a:xfrm>
            <a:off x="838200" y="1981200"/>
            <a:ext cx="1057275" cy="466725"/>
          </a:xfrm>
          <a:prstGeom prst="rect">
            <a:avLst/>
          </a:prstGeom>
          <a:solidFill>
            <a:srgbClr val="FF0000"/>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Boston</a:t>
            </a:r>
          </a:p>
        </p:txBody>
      </p:sp>
      <p:sp>
        <p:nvSpPr>
          <p:cNvPr id="2" name="Text Box 8"/>
          <p:cNvSpPr txBox="1">
            <a:spLocks noChangeArrowheads="1"/>
          </p:cNvSpPr>
          <p:nvPr/>
        </p:nvSpPr>
        <p:spPr bwMode="auto">
          <a:xfrm>
            <a:off x="2309813" y="1676400"/>
            <a:ext cx="989012" cy="466725"/>
          </a:xfrm>
          <a:prstGeom prst="rect">
            <a:avLst/>
          </a:prstGeom>
          <a:solidFill>
            <a:schemeClr val="accent1">
              <a:lumMod val="20000"/>
              <a:lumOff val="80000"/>
            </a:schemeClr>
          </a:solidFill>
          <a:ln w="9525">
            <a:solidFill>
              <a:srgbClr val="000000"/>
            </a:solidFill>
            <a:miter lim="800000"/>
            <a:headEnd/>
            <a:tailEnd/>
          </a:ln>
        </p:spPr>
        <p:txBody>
          <a:bodyPr wrap="none">
            <a:spAutoFit/>
          </a:bodyPr>
          <a:lstStyle/>
          <a:p>
            <a:pPr algn="l" eaLnBrk="0" hangingPunct="0">
              <a:defRPr/>
            </a:pPr>
            <a:r>
              <a:rPr lang="en-US" altLang="zh-CN" sz="2400" dirty="0">
                <a:solidFill>
                  <a:srgbClr val="000000"/>
                </a:solidFill>
                <a:ea typeface="宋体" pitchFamily="2" charset="-122"/>
              </a:rPr>
              <a:t>Tokyo</a:t>
            </a:r>
          </a:p>
        </p:txBody>
      </p:sp>
      <p:sp>
        <p:nvSpPr>
          <p:cNvPr id="3" name="Text Box 9"/>
          <p:cNvSpPr txBox="1">
            <a:spLocks noChangeArrowheads="1"/>
          </p:cNvSpPr>
          <p:nvPr/>
        </p:nvSpPr>
        <p:spPr bwMode="auto">
          <a:xfrm>
            <a:off x="1447800" y="4414838"/>
            <a:ext cx="1397000" cy="466725"/>
          </a:xfrm>
          <a:prstGeom prst="rect">
            <a:avLst/>
          </a:prstGeom>
          <a:solidFill>
            <a:schemeClr val="bg1">
              <a:lumMod val="40000"/>
              <a:lumOff val="60000"/>
            </a:schemeClr>
          </a:solidFill>
          <a:ln w="9525">
            <a:solidFill>
              <a:srgbClr val="000000"/>
            </a:solidFill>
            <a:miter lim="800000"/>
            <a:headEnd/>
            <a:tailEnd/>
          </a:ln>
        </p:spPr>
        <p:txBody>
          <a:bodyPr wrap="none">
            <a:spAutoFit/>
          </a:bodyPr>
          <a:lstStyle/>
          <a:p>
            <a:pPr algn="l" eaLnBrk="0" hangingPunct="0">
              <a:defRPr/>
            </a:pPr>
            <a:r>
              <a:rPr lang="en-US" altLang="zh-CN" sz="2400" dirty="0" err="1">
                <a:solidFill>
                  <a:srgbClr val="000000"/>
                </a:solidFill>
                <a:ea typeface="宋体" pitchFamily="2" charset="-122"/>
              </a:rPr>
              <a:t>NewYork</a:t>
            </a:r>
            <a:endParaRPr lang="en-US" altLang="zh-CN" sz="2400" dirty="0">
              <a:solidFill>
                <a:srgbClr val="000000"/>
              </a:solidFill>
              <a:ea typeface="宋体" pitchFamily="2" charset="-122"/>
            </a:endParaRPr>
          </a:p>
        </p:txBody>
      </p:sp>
      <p:sp>
        <p:nvSpPr>
          <p:cNvPr id="25610" name="Text Box 10"/>
          <p:cNvSpPr txBox="1">
            <a:spLocks noChangeArrowheads="1"/>
          </p:cNvSpPr>
          <p:nvPr/>
        </p:nvSpPr>
        <p:spPr bwMode="auto">
          <a:xfrm>
            <a:off x="4098925" y="3881438"/>
            <a:ext cx="1309688" cy="466725"/>
          </a:xfrm>
          <a:prstGeom prst="rect">
            <a:avLst/>
          </a:prstGeom>
          <a:solidFill>
            <a:srgbClr val="FF6600"/>
          </a:solidFill>
          <a:ln w="9525">
            <a:solidFill>
              <a:srgbClr val="000000"/>
            </a:solidFill>
            <a:miter lim="800000"/>
            <a:headEnd/>
            <a:tailEnd/>
          </a:ln>
        </p:spPr>
        <p:txBody>
          <a:bodyPr wrap="none">
            <a:spAutoFit/>
          </a:bodyPr>
          <a:lstStyle/>
          <a:p>
            <a:pPr algn="l" eaLnBrk="0" hangingPunct="0"/>
            <a:r>
              <a:rPr lang="en-US" altLang="zh-CN" sz="2400">
                <a:solidFill>
                  <a:srgbClr val="000000"/>
                </a:solidFill>
                <a:ea typeface="宋体" pitchFamily="2" charset="-122"/>
              </a:rPr>
              <a:t>Montreal</a:t>
            </a:r>
          </a:p>
        </p:txBody>
      </p:sp>
      <p:sp>
        <p:nvSpPr>
          <p:cNvPr id="25611" name="Line 12"/>
          <p:cNvSpPr>
            <a:spLocks noChangeShapeType="1"/>
          </p:cNvSpPr>
          <p:nvPr/>
        </p:nvSpPr>
        <p:spPr bwMode="auto">
          <a:xfrm>
            <a:off x="1905000" y="2438400"/>
            <a:ext cx="533400" cy="228600"/>
          </a:xfrm>
          <a:prstGeom prst="line">
            <a:avLst/>
          </a:prstGeom>
          <a:noFill/>
          <a:ln w="28575">
            <a:solidFill>
              <a:srgbClr val="000000"/>
            </a:solidFill>
            <a:round/>
            <a:headEnd/>
            <a:tailEnd/>
          </a:ln>
        </p:spPr>
        <p:txBody>
          <a:bodyPr anchor="ctr">
            <a:spAutoFit/>
          </a:bodyPr>
          <a:lstStyle/>
          <a:p>
            <a:endParaRPr lang="en-US"/>
          </a:p>
        </p:txBody>
      </p:sp>
      <p:sp>
        <p:nvSpPr>
          <p:cNvPr id="25612" name="Line 13"/>
          <p:cNvSpPr>
            <a:spLocks noChangeShapeType="1"/>
          </p:cNvSpPr>
          <p:nvPr/>
        </p:nvSpPr>
        <p:spPr bwMode="auto">
          <a:xfrm flipV="1">
            <a:off x="2286000" y="3810000"/>
            <a:ext cx="533400" cy="609600"/>
          </a:xfrm>
          <a:prstGeom prst="line">
            <a:avLst/>
          </a:prstGeom>
          <a:noFill/>
          <a:ln w="28575">
            <a:solidFill>
              <a:srgbClr val="000000"/>
            </a:solidFill>
            <a:round/>
            <a:headEnd/>
            <a:tailEnd/>
          </a:ln>
        </p:spPr>
        <p:txBody>
          <a:bodyPr anchor="ctr">
            <a:spAutoFit/>
          </a:bodyPr>
          <a:lstStyle/>
          <a:p>
            <a:endParaRPr lang="en-US"/>
          </a:p>
        </p:txBody>
      </p:sp>
      <p:sp>
        <p:nvSpPr>
          <p:cNvPr id="25613" name="Line 14"/>
          <p:cNvSpPr>
            <a:spLocks noChangeShapeType="1"/>
          </p:cNvSpPr>
          <p:nvPr/>
        </p:nvSpPr>
        <p:spPr bwMode="auto">
          <a:xfrm flipV="1">
            <a:off x="3352800" y="2057400"/>
            <a:ext cx="533400" cy="461963"/>
          </a:xfrm>
          <a:prstGeom prst="line">
            <a:avLst/>
          </a:prstGeom>
          <a:noFill/>
          <a:ln w="28575">
            <a:solidFill>
              <a:srgbClr val="000000"/>
            </a:solidFill>
            <a:round/>
            <a:headEnd/>
            <a:tailEnd/>
          </a:ln>
        </p:spPr>
        <p:txBody>
          <a:bodyPr anchor="ctr">
            <a:spAutoFit/>
          </a:bodyPr>
          <a:lstStyle/>
          <a:p>
            <a:endParaRPr lang="en-US"/>
          </a:p>
        </p:txBody>
      </p:sp>
      <p:sp>
        <p:nvSpPr>
          <p:cNvPr id="25614" name="Line 15"/>
          <p:cNvSpPr>
            <a:spLocks noChangeShapeType="1"/>
          </p:cNvSpPr>
          <p:nvPr/>
        </p:nvSpPr>
        <p:spPr bwMode="auto">
          <a:xfrm flipH="1" flipV="1">
            <a:off x="2895600" y="2133600"/>
            <a:ext cx="76200" cy="381000"/>
          </a:xfrm>
          <a:prstGeom prst="line">
            <a:avLst/>
          </a:prstGeom>
          <a:noFill/>
          <a:ln w="28575">
            <a:solidFill>
              <a:srgbClr val="000000"/>
            </a:solidFill>
            <a:round/>
            <a:headEnd/>
            <a:tailEnd/>
          </a:ln>
        </p:spPr>
        <p:txBody>
          <a:bodyPr anchor="ctr">
            <a:spAutoFit/>
          </a:bodyPr>
          <a:lstStyle/>
          <a:p>
            <a:endParaRPr lang="en-US"/>
          </a:p>
        </p:txBody>
      </p:sp>
      <p:sp>
        <p:nvSpPr>
          <p:cNvPr id="25615" name="Line 17"/>
          <p:cNvSpPr>
            <a:spLocks noChangeShapeType="1"/>
          </p:cNvSpPr>
          <p:nvPr/>
        </p:nvSpPr>
        <p:spPr bwMode="auto">
          <a:xfrm>
            <a:off x="3733800" y="3657600"/>
            <a:ext cx="533400" cy="228600"/>
          </a:xfrm>
          <a:prstGeom prst="line">
            <a:avLst/>
          </a:prstGeom>
          <a:noFill/>
          <a:ln w="28575">
            <a:solidFill>
              <a:srgbClr val="000000"/>
            </a:solidFill>
            <a:round/>
            <a:headEnd/>
            <a:tailEnd/>
          </a:ln>
        </p:spPr>
        <p:txBody>
          <a:bodyPr anchor="ctr">
            <a:spAutoFit/>
          </a:bodyPr>
          <a:lstStyle/>
          <a:p>
            <a:endParaRPr lang="en-US"/>
          </a:p>
        </p:txBody>
      </p:sp>
      <p:sp>
        <p:nvSpPr>
          <p:cNvPr id="25616" name="AutoShape 21"/>
          <p:cNvSpPr>
            <a:spLocks noChangeArrowheads="1"/>
          </p:cNvSpPr>
          <p:nvPr/>
        </p:nvSpPr>
        <p:spPr bwMode="auto">
          <a:xfrm>
            <a:off x="4800600" y="1725613"/>
            <a:ext cx="533400" cy="560387"/>
          </a:xfrm>
          <a:prstGeom prst="can">
            <a:avLst>
              <a:gd name="adj" fmla="val 23473"/>
            </a:avLst>
          </a:prstGeom>
          <a:solidFill>
            <a:srgbClr val="339933"/>
          </a:solidFill>
          <a:ln w="9525">
            <a:solidFill>
              <a:srgbClr val="000000"/>
            </a:solidFill>
            <a:round/>
            <a:headEnd/>
            <a:tailEnd/>
          </a:ln>
        </p:spPr>
        <p:txBody>
          <a:bodyPr anchor="ctr">
            <a:spAutoFit/>
          </a:bodyPr>
          <a:lstStyle/>
          <a:p>
            <a:endParaRPr lang="zh-CN" altLang="en-US">
              <a:solidFill>
                <a:srgbClr val="008080"/>
              </a:solidFill>
              <a:ea typeface="宋体" pitchFamily="2" charset="-122"/>
            </a:endParaRPr>
          </a:p>
        </p:txBody>
      </p:sp>
      <p:sp>
        <p:nvSpPr>
          <p:cNvPr id="25617" name="Text Box 23"/>
          <p:cNvSpPr txBox="1">
            <a:spLocks noChangeArrowheads="1"/>
          </p:cNvSpPr>
          <p:nvPr/>
        </p:nvSpPr>
        <p:spPr bwMode="auto">
          <a:xfrm>
            <a:off x="2220913" y="2859088"/>
            <a:ext cx="1657350" cy="641350"/>
          </a:xfrm>
          <a:prstGeom prst="rect">
            <a:avLst/>
          </a:prstGeom>
          <a:noFill/>
          <a:ln w="9525">
            <a:noFill/>
            <a:miter lim="800000"/>
            <a:headEnd/>
            <a:tailEnd/>
          </a:ln>
        </p:spPr>
        <p:txBody>
          <a:bodyPr wrap="none">
            <a:spAutoFit/>
          </a:bodyPr>
          <a:lstStyle/>
          <a:p>
            <a:pPr eaLnBrk="0" hangingPunct="0"/>
            <a:r>
              <a:rPr lang="en-US" altLang="zh-CN" sz="1800">
                <a:solidFill>
                  <a:srgbClr val="000000"/>
                </a:solidFill>
                <a:ea typeface="宋体" pitchFamily="2" charset="-122"/>
              </a:rPr>
              <a:t>Communication</a:t>
            </a:r>
          </a:p>
          <a:p>
            <a:pPr eaLnBrk="0" hangingPunct="0"/>
            <a:r>
              <a:rPr lang="en-US" altLang="zh-CN" sz="1800">
                <a:solidFill>
                  <a:srgbClr val="000000"/>
                </a:solidFill>
                <a:ea typeface="宋体" pitchFamily="2" charset="-122"/>
              </a:rPr>
              <a:t>Network</a:t>
            </a:r>
          </a:p>
        </p:txBody>
      </p:sp>
      <p:sp>
        <p:nvSpPr>
          <p:cNvPr id="25618" name="AutoShape 25"/>
          <p:cNvSpPr>
            <a:spLocks noChangeArrowheads="1"/>
          </p:cNvSpPr>
          <p:nvPr/>
        </p:nvSpPr>
        <p:spPr bwMode="auto">
          <a:xfrm>
            <a:off x="1752600" y="4953000"/>
            <a:ext cx="685800" cy="588963"/>
          </a:xfrm>
          <a:prstGeom prst="can">
            <a:avLst>
              <a:gd name="adj" fmla="val 25000"/>
            </a:avLst>
          </a:prstGeom>
          <a:solidFill>
            <a:srgbClr val="3366CC"/>
          </a:solidFill>
          <a:ln w="9525">
            <a:solidFill>
              <a:srgbClr val="000000"/>
            </a:solidFill>
            <a:round/>
            <a:headEnd/>
            <a:tailEnd/>
          </a:ln>
        </p:spPr>
        <p:txBody>
          <a:bodyPr anchor="ctr">
            <a:spAutoFit/>
          </a:bodyPr>
          <a:lstStyle/>
          <a:p>
            <a:endParaRPr lang="zh-CN" altLang="en-US">
              <a:ea typeface="宋体" pitchFamily="2" charset="-122"/>
            </a:endParaRPr>
          </a:p>
        </p:txBody>
      </p:sp>
      <p:sp>
        <p:nvSpPr>
          <p:cNvPr id="25619" name="AutoShape 26"/>
          <p:cNvSpPr>
            <a:spLocks noChangeArrowheads="1"/>
          </p:cNvSpPr>
          <p:nvPr/>
        </p:nvSpPr>
        <p:spPr bwMode="auto">
          <a:xfrm>
            <a:off x="990600" y="2535238"/>
            <a:ext cx="685800" cy="588962"/>
          </a:xfrm>
          <a:prstGeom prst="can">
            <a:avLst>
              <a:gd name="adj" fmla="val 25000"/>
            </a:avLst>
          </a:prstGeom>
          <a:solidFill>
            <a:srgbClr val="FF3300"/>
          </a:solidFill>
          <a:ln w="9525">
            <a:solidFill>
              <a:srgbClr val="000000"/>
            </a:solidFill>
            <a:round/>
            <a:headEnd/>
            <a:tailEnd/>
          </a:ln>
        </p:spPr>
        <p:txBody>
          <a:bodyPr anchor="ctr">
            <a:spAutoFit/>
          </a:bodyPr>
          <a:lstStyle/>
          <a:p>
            <a:endParaRPr lang="zh-CN" altLang="en-US">
              <a:ea typeface="宋体" pitchFamily="2" charset="-122"/>
            </a:endParaRPr>
          </a:p>
        </p:txBody>
      </p:sp>
      <p:sp>
        <p:nvSpPr>
          <p:cNvPr id="25620" name="AutoShape 27"/>
          <p:cNvSpPr>
            <a:spLocks noChangeArrowheads="1"/>
          </p:cNvSpPr>
          <p:nvPr/>
        </p:nvSpPr>
        <p:spPr bwMode="auto">
          <a:xfrm>
            <a:off x="5562600" y="3773488"/>
            <a:ext cx="685800" cy="588962"/>
          </a:xfrm>
          <a:prstGeom prst="can">
            <a:avLst>
              <a:gd name="adj" fmla="val 25000"/>
            </a:avLst>
          </a:prstGeom>
          <a:solidFill>
            <a:srgbClr val="FF6600"/>
          </a:solidFill>
          <a:ln w="9525">
            <a:solidFill>
              <a:srgbClr val="000000"/>
            </a:solidFill>
            <a:round/>
            <a:headEnd/>
            <a:tailEnd/>
          </a:ln>
        </p:spPr>
        <p:txBody>
          <a:bodyPr anchor="ctr">
            <a:spAutoFit/>
          </a:bodyPr>
          <a:lstStyle/>
          <a:p>
            <a:endParaRPr lang="zh-CN" altLang="en-US">
              <a:ea typeface="宋体" pitchFamily="2" charset="-122"/>
            </a:endParaRPr>
          </a:p>
        </p:txBody>
      </p:sp>
      <p:sp>
        <p:nvSpPr>
          <p:cNvPr id="25621" name="椭圆 38"/>
          <p:cNvSpPr>
            <a:spLocks noChangeArrowheads="1"/>
          </p:cNvSpPr>
          <p:nvPr/>
        </p:nvSpPr>
        <p:spPr bwMode="auto">
          <a:xfrm>
            <a:off x="2133600" y="2514600"/>
            <a:ext cx="1905000" cy="1295400"/>
          </a:xfrm>
          <a:prstGeom prst="ellipse">
            <a:avLst/>
          </a:prstGeom>
          <a:noFill/>
          <a:ln w="12700" algn="ctr">
            <a:solidFill>
              <a:srgbClr val="000000"/>
            </a:solidFill>
            <a:round/>
            <a:headEnd type="none" w="sm" len="sm"/>
            <a:tailEnd type="none" w="sm" len="sm"/>
          </a:ln>
        </p:spPr>
        <p:txBody>
          <a:bodyPr/>
          <a:lstStyle/>
          <a:p>
            <a:r>
              <a:rPr lang="en-US" altLang="zh-CN">
                <a:ea typeface="宋体" pitchFamily="2" charset="-122"/>
              </a:rPr>
              <a:t>0</a:t>
            </a:r>
            <a:endParaRPr lang="zh-CN" altLang="en-US">
              <a:ea typeface="宋体" pitchFamily="2" charset="-122"/>
            </a:endParaRPr>
          </a:p>
        </p:txBody>
      </p:sp>
      <p:sp>
        <p:nvSpPr>
          <p:cNvPr id="35" name="Rectangle 3"/>
          <p:cNvSpPr txBox="1">
            <a:spLocks noChangeArrowheads="1"/>
          </p:cNvSpPr>
          <p:nvPr/>
        </p:nvSpPr>
        <p:spPr bwMode="auto">
          <a:xfrm>
            <a:off x="4114800" y="2286000"/>
            <a:ext cx="2133600" cy="1295400"/>
          </a:xfrm>
          <a:prstGeom prst="rect">
            <a:avLst/>
          </a:prstGeom>
          <a:noFill/>
          <a:ln w="9525">
            <a:noFill/>
            <a:miter lim="800000"/>
            <a:headEnd/>
            <a:tailEnd/>
          </a:ln>
          <a:effectLst/>
        </p:spPr>
        <p:txBody>
          <a:bodyPr lIns="92075" tIns="46038" rIns="92075" bIns="46038"/>
          <a:lstStyle/>
          <a:p>
            <a:pPr marL="342900" indent="-342900" algn="l">
              <a:lnSpc>
                <a:spcPct val="90000"/>
              </a:lnSpc>
              <a:spcBef>
                <a:spcPts val="0"/>
              </a:spcBef>
              <a:buClr>
                <a:srgbClr val="0000D2"/>
              </a:buClr>
              <a:buSzPct val="75000"/>
              <a:defRPr/>
            </a:pPr>
            <a:r>
              <a:rPr lang="en-US" altLang="zh-CN" sz="1800" kern="0" dirty="0">
                <a:solidFill>
                  <a:srgbClr val="006600"/>
                </a:solidFill>
                <a:ea typeface="宋体" pitchFamily="2" charset="-122"/>
                <a:cs typeface="Times New Roman" pitchFamily="18" charset="0"/>
              </a:rPr>
              <a:t>Paris projects</a:t>
            </a:r>
          </a:p>
          <a:p>
            <a:pPr marL="342900" indent="-342900" algn="l">
              <a:lnSpc>
                <a:spcPct val="90000"/>
              </a:lnSpc>
              <a:spcBef>
                <a:spcPts val="0"/>
              </a:spcBef>
              <a:buClr>
                <a:srgbClr val="0000D2"/>
              </a:buClr>
              <a:buSzPct val="75000"/>
              <a:defRPr/>
            </a:pPr>
            <a:r>
              <a:rPr lang="en-US" altLang="zh-CN" sz="1800" kern="0" dirty="0">
                <a:solidFill>
                  <a:srgbClr val="006600"/>
                </a:solidFill>
                <a:ea typeface="宋体" pitchFamily="2" charset="-122"/>
                <a:cs typeface="Times New Roman" pitchFamily="18" charset="0"/>
              </a:rPr>
              <a:t>Paris employees</a:t>
            </a:r>
          </a:p>
          <a:p>
            <a:pPr marL="342900" indent="-342900" algn="l">
              <a:lnSpc>
                <a:spcPct val="90000"/>
              </a:lnSpc>
              <a:spcBef>
                <a:spcPts val="0"/>
              </a:spcBef>
              <a:buClr>
                <a:srgbClr val="0000D2"/>
              </a:buClr>
              <a:buSzPct val="75000"/>
              <a:defRPr/>
            </a:pPr>
            <a:r>
              <a:rPr lang="en-US" altLang="zh-CN" sz="1800" kern="0" dirty="0">
                <a:solidFill>
                  <a:srgbClr val="006600"/>
                </a:solidFill>
                <a:ea typeface="宋体" pitchFamily="2" charset="-122"/>
                <a:cs typeface="Times New Roman" pitchFamily="18" charset="0"/>
              </a:rPr>
              <a:t>Paris assignments</a:t>
            </a:r>
          </a:p>
          <a:p>
            <a:pPr marL="342900" indent="-342900" algn="l">
              <a:lnSpc>
                <a:spcPct val="90000"/>
              </a:lnSpc>
              <a:spcBef>
                <a:spcPts val="0"/>
              </a:spcBef>
              <a:buClr>
                <a:srgbClr val="0000D2"/>
              </a:buClr>
              <a:buSzPct val="75000"/>
              <a:defRPr/>
            </a:pPr>
            <a:r>
              <a:rPr lang="en-US" altLang="zh-CN" sz="1800" kern="0" dirty="0">
                <a:solidFill>
                  <a:srgbClr val="FF0000"/>
                </a:solidFill>
                <a:ea typeface="宋体" pitchFamily="2" charset="-122"/>
                <a:cs typeface="Times New Roman" pitchFamily="18" charset="0"/>
              </a:rPr>
              <a:t>Boston employees</a:t>
            </a:r>
          </a:p>
        </p:txBody>
      </p:sp>
      <p:sp>
        <p:nvSpPr>
          <p:cNvPr id="36" name="Rectangle 3"/>
          <p:cNvSpPr txBox="1">
            <a:spLocks noChangeArrowheads="1"/>
          </p:cNvSpPr>
          <p:nvPr/>
        </p:nvSpPr>
        <p:spPr bwMode="auto">
          <a:xfrm>
            <a:off x="76200" y="3048000"/>
            <a:ext cx="2209800" cy="990600"/>
          </a:xfrm>
          <a:prstGeom prst="rect">
            <a:avLst/>
          </a:prstGeom>
          <a:noFill/>
          <a:ln w="9525">
            <a:noFill/>
            <a:miter lim="800000"/>
            <a:headEnd/>
            <a:tailEnd/>
          </a:ln>
          <a:effectLst/>
        </p:spPr>
        <p:txBody>
          <a:bodyPr lIns="92075" tIns="46038" rIns="92075" bIns="46038"/>
          <a:lstStyle/>
          <a:p>
            <a:pPr marL="342900" indent="-342900" algn="l">
              <a:spcBef>
                <a:spcPts val="0"/>
              </a:spcBef>
              <a:buClr>
                <a:srgbClr val="0000D2"/>
              </a:buClr>
              <a:buSzPct val="75000"/>
              <a:defRPr/>
            </a:pPr>
            <a:r>
              <a:rPr lang="en-US" altLang="zh-CN" sz="1800" kern="0" dirty="0">
                <a:solidFill>
                  <a:srgbClr val="FF0000"/>
                </a:solidFill>
                <a:ea typeface="宋体" pitchFamily="2" charset="-122"/>
                <a:cs typeface="Times New Roman" pitchFamily="18" charset="0"/>
              </a:rPr>
              <a:t>Boston projects</a:t>
            </a:r>
          </a:p>
          <a:p>
            <a:pPr marL="342900" indent="-342900" algn="l">
              <a:spcBef>
                <a:spcPts val="0"/>
              </a:spcBef>
              <a:buClr>
                <a:srgbClr val="0000D2"/>
              </a:buClr>
              <a:buSzPct val="75000"/>
              <a:defRPr/>
            </a:pPr>
            <a:r>
              <a:rPr lang="en-US" altLang="zh-CN" sz="1800" kern="0" dirty="0">
                <a:solidFill>
                  <a:srgbClr val="FF0000"/>
                </a:solidFill>
                <a:ea typeface="宋体" pitchFamily="2" charset="-122"/>
                <a:cs typeface="Times New Roman" pitchFamily="18" charset="0"/>
              </a:rPr>
              <a:t>Boston employees</a:t>
            </a:r>
          </a:p>
          <a:p>
            <a:pPr marL="342900" indent="-342900" algn="l">
              <a:spcBef>
                <a:spcPts val="0"/>
              </a:spcBef>
              <a:buClr>
                <a:srgbClr val="0000D2"/>
              </a:buClr>
              <a:buSzPct val="75000"/>
              <a:defRPr/>
            </a:pPr>
            <a:r>
              <a:rPr lang="en-US" altLang="zh-CN" sz="1800" kern="0" dirty="0">
                <a:solidFill>
                  <a:srgbClr val="FF0000"/>
                </a:solidFill>
                <a:ea typeface="宋体" pitchFamily="2" charset="-122"/>
                <a:cs typeface="Times New Roman" pitchFamily="18" charset="0"/>
              </a:rPr>
              <a:t>Boston assignments</a:t>
            </a:r>
          </a:p>
        </p:txBody>
      </p:sp>
      <p:sp>
        <p:nvSpPr>
          <p:cNvPr id="25624" name="Rectangle 3"/>
          <p:cNvSpPr txBox="1">
            <a:spLocks noChangeArrowheads="1"/>
          </p:cNvSpPr>
          <p:nvPr/>
        </p:nvSpPr>
        <p:spPr bwMode="auto">
          <a:xfrm>
            <a:off x="152400" y="5257800"/>
            <a:ext cx="2438400" cy="1143000"/>
          </a:xfrm>
          <a:prstGeom prst="rect">
            <a:avLst/>
          </a:prstGeom>
          <a:noFill/>
          <a:ln w="9525">
            <a:noFill/>
            <a:miter lim="800000"/>
            <a:headEnd/>
            <a:tailEnd/>
          </a:ln>
        </p:spPr>
        <p:txBody>
          <a:bodyPr lIns="92075" tIns="46038" rIns="92075" bIns="46038"/>
          <a:lstStyle/>
          <a:p>
            <a:pPr marL="342900" indent="-342900" algn="l">
              <a:buClr>
                <a:srgbClr val="0000D2"/>
              </a:buClr>
              <a:buSzPct val="75000"/>
            </a:pPr>
            <a:r>
              <a:rPr lang="en-US" altLang="zh-CN" sz="1800">
                <a:solidFill>
                  <a:srgbClr val="FF0000"/>
                </a:solidFill>
                <a:ea typeface="宋体" pitchFamily="2" charset="-122"/>
                <a:cs typeface="Times New Roman" pitchFamily="18" charset="0"/>
              </a:rPr>
              <a:t>Boston projects</a:t>
            </a:r>
          </a:p>
          <a:p>
            <a:pPr marL="342900" indent="-342900" algn="l">
              <a:buClr>
                <a:srgbClr val="0000D2"/>
              </a:buClr>
              <a:buSzPct val="75000"/>
            </a:pPr>
            <a:r>
              <a:rPr lang="en-US" altLang="zh-CN" sz="1800">
                <a:solidFill>
                  <a:srgbClr val="0000CC"/>
                </a:solidFill>
                <a:ea typeface="宋体" pitchFamily="2" charset="-122"/>
                <a:cs typeface="Times New Roman" pitchFamily="18" charset="0"/>
              </a:rPr>
              <a:t>New York employees</a:t>
            </a:r>
          </a:p>
          <a:p>
            <a:pPr marL="342900" indent="-342900" algn="l">
              <a:buClr>
                <a:srgbClr val="0000D2"/>
              </a:buClr>
              <a:buSzPct val="75000"/>
            </a:pPr>
            <a:r>
              <a:rPr lang="en-US" altLang="zh-CN" sz="1800">
                <a:solidFill>
                  <a:srgbClr val="0000CC"/>
                </a:solidFill>
                <a:ea typeface="宋体" pitchFamily="2" charset="-122"/>
                <a:cs typeface="Times New Roman" pitchFamily="18" charset="0"/>
              </a:rPr>
              <a:t>New York projects</a:t>
            </a:r>
          </a:p>
          <a:p>
            <a:pPr marL="342900" indent="-342900" algn="l">
              <a:buClr>
                <a:srgbClr val="0000D2"/>
              </a:buClr>
              <a:buSzPct val="75000"/>
            </a:pPr>
            <a:r>
              <a:rPr lang="en-US" altLang="zh-CN" sz="1800">
                <a:solidFill>
                  <a:srgbClr val="0000CC"/>
                </a:solidFill>
                <a:ea typeface="宋体" pitchFamily="2" charset="-122"/>
                <a:cs typeface="Times New Roman" pitchFamily="18" charset="0"/>
              </a:rPr>
              <a:t>New York assignments</a:t>
            </a:r>
          </a:p>
        </p:txBody>
      </p:sp>
      <p:sp>
        <p:nvSpPr>
          <p:cNvPr id="25625" name="Rectangle 3"/>
          <p:cNvSpPr txBox="1">
            <a:spLocks noChangeArrowheads="1"/>
          </p:cNvSpPr>
          <p:nvPr/>
        </p:nvSpPr>
        <p:spPr bwMode="auto">
          <a:xfrm>
            <a:off x="3352800" y="4343400"/>
            <a:ext cx="2667000" cy="1828800"/>
          </a:xfrm>
          <a:prstGeom prst="rect">
            <a:avLst/>
          </a:prstGeom>
          <a:noFill/>
          <a:ln w="9525">
            <a:noFill/>
            <a:miter lim="800000"/>
            <a:headEnd/>
            <a:tailEnd/>
          </a:ln>
        </p:spPr>
        <p:txBody>
          <a:bodyPr lIns="92075" tIns="46038" rIns="92075" bIns="46038"/>
          <a:lstStyle/>
          <a:p>
            <a:pPr marL="342900" indent="-342900" algn="l">
              <a:buClr>
                <a:srgbClr val="0000D2"/>
              </a:buClr>
              <a:buSzPct val="75000"/>
            </a:pPr>
            <a:r>
              <a:rPr lang="en-US" altLang="zh-CN" sz="1800">
                <a:solidFill>
                  <a:srgbClr val="FF6600"/>
                </a:solidFill>
                <a:ea typeface="宋体" pitchFamily="2" charset="-122"/>
                <a:cs typeface="Times New Roman" pitchFamily="18" charset="0"/>
              </a:rPr>
              <a:t>Montreal projects</a:t>
            </a:r>
          </a:p>
          <a:p>
            <a:pPr marL="342900" indent="-342900" algn="l">
              <a:buClr>
                <a:srgbClr val="0000D2"/>
              </a:buClr>
              <a:buSzPct val="75000"/>
            </a:pPr>
            <a:r>
              <a:rPr lang="en-US" altLang="zh-CN" sz="1800">
                <a:solidFill>
                  <a:srgbClr val="006600"/>
                </a:solidFill>
                <a:ea typeface="宋体" pitchFamily="2" charset="-122"/>
                <a:cs typeface="Times New Roman" pitchFamily="18" charset="0"/>
              </a:rPr>
              <a:t>Paris projects</a:t>
            </a:r>
          </a:p>
          <a:p>
            <a:pPr marL="342900" indent="-342900" algn="l">
              <a:buClr>
                <a:srgbClr val="0000D2"/>
              </a:buClr>
              <a:buSzPct val="75000"/>
            </a:pPr>
            <a:r>
              <a:rPr lang="en-US" altLang="zh-CN" sz="1800">
                <a:solidFill>
                  <a:srgbClr val="0000CC"/>
                </a:solidFill>
                <a:ea typeface="宋体" pitchFamily="2" charset="-122"/>
                <a:cs typeface="Times New Roman" pitchFamily="18" charset="0"/>
              </a:rPr>
              <a:t>New York projects  </a:t>
            </a:r>
          </a:p>
          <a:p>
            <a:pPr marL="342900" indent="-342900" algn="l">
              <a:buClr>
                <a:srgbClr val="0000D2"/>
              </a:buClr>
              <a:buSzPct val="75000"/>
            </a:pPr>
            <a:r>
              <a:rPr lang="en-US" altLang="zh-CN" sz="1800">
                <a:solidFill>
                  <a:srgbClr val="0000CC"/>
                </a:solidFill>
                <a:ea typeface="宋体" pitchFamily="2" charset="-122"/>
                <a:cs typeface="Times New Roman" pitchFamily="18" charset="0"/>
              </a:rPr>
              <a:t>    with budget &gt; 200000</a:t>
            </a:r>
          </a:p>
          <a:p>
            <a:pPr marL="342900" indent="-342900" algn="l">
              <a:buClr>
                <a:srgbClr val="0000D2"/>
              </a:buClr>
              <a:buSzPct val="75000"/>
            </a:pPr>
            <a:r>
              <a:rPr lang="en-US" altLang="zh-CN" sz="1800">
                <a:solidFill>
                  <a:srgbClr val="FF6600"/>
                </a:solidFill>
                <a:ea typeface="宋体" pitchFamily="2" charset="-122"/>
                <a:cs typeface="Times New Roman" pitchFamily="18" charset="0"/>
              </a:rPr>
              <a:t>Montreal employees</a:t>
            </a:r>
          </a:p>
          <a:p>
            <a:pPr marL="342900" indent="-342900" algn="l">
              <a:buClr>
                <a:srgbClr val="0000D2"/>
              </a:buClr>
              <a:buSzPct val="75000"/>
            </a:pPr>
            <a:r>
              <a:rPr lang="en-US" altLang="zh-CN" sz="1800">
                <a:solidFill>
                  <a:srgbClr val="FF6600"/>
                </a:solidFill>
                <a:ea typeface="宋体" pitchFamily="2" charset="-122"/>
                <a:cs typeface="Times New Roman" pitchFamily="18" charset="0"/>
              </a:rPr>
              <a:t>Montreal assignments </a:t>
            </a:r>
          </a:p>
        </p:txBody>
      </p:sp>
      <p:sp>
        <p:nvSpPr>
          <p:cNvPr id="25626" name="Text Box 33"/>
          <p:cNvSpPr txBox="1">
            <a:spLocks noChangeArrowheads="1"/>
          </p:cNvSpPr>
          <p:nvPr/>
        </p:nvSpPr>
        <p:spPr bwMode="auto">
          <a:xfrm>
            <a:off x="6553200" y="3505200"/>
            <a:ext cx="2819400" cy="1600200"/>
          </a:xfrm>
          <a:prstGeom prst="rect">
            <a:avLst/>
          </a:prstGeom>
          <a:noFill/>
          <a:ln w="12700">
            <a:noFill/>
            <a:miter lim="800000"/>
            <a:headEnd type="none" w="sm" len="sm"/>
            <a:tailEnd type="none" w="sm" len="sm"/>
          </a:ln>
          <a:effectLst/>
        </p:spPr>
        <p:txBody>
          <a:bodyPr>
            <a:spAutoFit/>
          </a:bodyPr>
          <a:lstStyle/>
          <a:p>
            <a:pPr algn="l">
              <a:lnSpc>
                <a:spcPct val="90000"/>
              </a:lnSpc>
            </a:pPr>
            <a:r>
              <a:rPr lang="en-US" altLang="zh-CN" sz="2200" i="1">
                <a:solidFill>
                  <a:srgbClr val="000000"/>
                </a:solidFill>
                <a:ea typeface="宋体" pitchFamily="2" charset="-122"/>
              </a:rPr>
              <a:t>Find the names and salaries of employees who are assigned to projects for over 12 weeks.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sldNum" sz="quarter" idx="12"/>
          </p:nvPr>
        </p:nvSpPr>
        <p:spPr>
          <a:noFill/>
        </p:spPr>
        <p:txBody>
          <a:bodyPr/>
          <a:lstStyle/>
          <a:p>
            <a:fld id="{5DA0FAE0-A33D-46B0-B2F8-D67CB78D834E}" type="slidenum">
              <a:rPr lang="en-US" altLang="zh-CN"/>
              <a:pPr/>
              <a:t>24</a:t>
            </a:fld>
            <a:r>
              <a:rPr lang="en-US" altLang="zh-CN"/>
              <a:t> </a:t>
            </a:r>
          </a:p>
        </p:txBody>
      </p:sp>
      <p:sp>
        <p:nvSpPr>
          <p:cNvPr id="26627" name="Rectangle 2"/>
          <p:cNvSpPr>
            <a:spLocks noGrp="1" noChangeArrowheads="1"/>
          </p:cNvSpPr>
          <p:nvPr>
            <p:ph type="title"/>
          </p:nvPr>
        </p:nvSpPr>
        <p:spPr/>
        <p:txBody>
          <a:bodyPr/>
          <a:lstStyle/>
          <a:p>
            <a:pPr eaLnBrk="1" hangingPunct="1"/>
            <a:r>
              <a:rPr lang="en-US" altLang="zh-CN" smtClean="0">
                <a:ea typeface="宋体" pitchFamily="2" charset="-122"/>
              </a:rPr>
              <a:t>Improved Performance</a:t>
            </a:r>
          </a:p>
        </p:txBody>
      </p:sp>
      <p:sp>
        <p:nvSpPr>
          <p:cNvPr id="26628" name="Rectangle 3"/>
          <p:cNvSpPr>
            <a:spLocks noGrp="1" noChangeArrowheads="1"/>
          </p:cNvSpPr>
          <p:nvPr>
            <p:ph type="body" idx="1"/>
          </p:nvPr>
        </p:nvSpPr>
        <p:spPr>
          <a:xfrm>
            <a:off x="152400" y="1524000"/>
            <a:ext cx="8915400" cy="5334000"/>
          </a:xfrm>
        </p:spPr>
        <p:txBody>
          <a:bodyPr/>
          <a:lstStyle/>
          <a:p>
            <a:pPr eaLnBrk="1" hangingPunct="1"/>
            <a:r>
              <a:rPr lang="en-US" altLang="zh-CN" smtClean="0">
                <a:ea typeface="宋体" pitchFamily="2" charset="-122"/>
              </a:rPr>
              <a:t>Parallelism in execution </a:t>
            </a:r>
          </a:p>
          <a:p>
            <a:pPr lvl="1" eaLnBrk="1" hangingPunct="1"/>
            <a:r>
              <a:rPr lang="en-US" altLang="zh-CN" smtClean="0">
                <a:ea typeface="宋体" pitchFamily="2" charset="-122"/>
              </a:rPr>
              <a:t>inter-query parallelism</a:t>
            </a:r>
          </a:p>
          <a:p>
            <a:pPr lvl="1" eaLnBrk="1" hangingPunct="1"/>
            <a:r>
              <a:rPr lang="en-US" altLang="zh-CN" smtClean="0">
                <a:ea typeface="宋体" pitchFamily="2" charset="-122"/>
              </a:rPr>
              <a:t>intra-query parallelism </a:t>
            </a:r>
          </a:p>
          <a:p>
            <a:pPr eaLnBrk="1" hangingPunct="1"/>
            <a:r>
              <a:rPr lang="en-US" altLang="zh-CN" smtClean="0">
                <a:ea typeface="宋体" pitchFamily="2" charset="-122"/>
              </a:rPr>
              <a:t>Since each site handles only a portion of a database, the contention for CPU and I/O resources is not that severe. </a:t>
            </a:r>
          </a:p>
          <a:p>
            <a:pPr eaLnBrk="1" hangingPunct="1"/>
            <a:r>
              <a:rPr lang="en-US" altLang="zh-CN" smtClean="0">
                <a:ea typeface="宋体" pitchFamily="2" charset="-122"/>
              </a:rPr>
              <a:t>Data localization reduces communication overheads.</a:t>
            </a:r>
          </a:p>
          <a:p>
            <a:pPr lvl="1" eaLnBrk="1" hangingPunct="1"/>
            <a:r>
              <a:rPr lang="en-US" altLang="zh-CN" smtClean="0">
                <a:ea typeface="宋体" pitchFamily="2" charset="-122"/>
              </a:rPr>
              <a:t>Proximity of data to its points of use requires some support from fragmentation and replication</a:t>
            </a:r>
          </a:p>
          <a:p>
            <a:pPr eaLnBrk="1" hangingPunct="1"/>
            <a:endParaRPr lang="en-US" altLang="zh-CN" smtClean="0">
              <a:ea typeface="宋体"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sldNum" sz="quarter" idx="12"/>
          </p:nvPr>
        </p:nvSpPr>
        <p:spPr>
          <a:noFill/>
        </p:spPr>
        <p:txBody>
          <a:bodyPr/>
          <a:lstStyle/>
          <a:p>
            <a:fld id="{1110335E-5AE7-4870-9D0D-27E844F16FB8}" type="slidenum">
              <a:rPr lang="en-US" altLang="zh-CN"/>
              <a:pPr/>
              <a:t>25</a:t>
            </a:fld>
            <a:r>
              <a:rPr lang="en-US" altLang="zh-CN"/>
              <a:t> </a:t>
            </a:r>
          </a:p>
        </p:txBody>
      </p:sp>
      <p:sp>
        <p:nvSpPr>
          <p:cNvPr id="27651" name="Rectangle 2"/>
          <p:cNvSpPr>
            <a:spLocks noGrp="1" noChangeArrowheads="1"/>
          </p:cNvSpPr>
          <p:nvPr>
            <p:ph type="title" idx="4294967295"/>
          </p:nvPr>
        </p:nvSpPr>
        <p:spPr/>
        <p:txBody>
          <a:bodyPr/>
          <a:lstStyle/>
          <a:p>
            <a:pPr eaLnBrk="1" hangingPunct="1"/>
            <a:r>
              <a:rPr lang="en-US" altLang="zh-CN" smtClean="0">
                <a:ea typeface="宋体" pitchFamily="2" charset="-122"/>
              </a:rPr>
              <a:t>Parallelism Requirements</a:t>
            </a:r>
          </a:p>
        </p:txBody>
      </p:sp>
      <p:sp>
        <p:nvSpPr>
          <p:cNvPr id="27652" name="Rectangle 3"/>
          <p:cNvSpPr>
            <a:spLocks noGrp="1" noChangeArrowheads="1"/>
          </p:cNvSpPr>
          <p:nvPr>
            <p:ph type="body" idx="4294967295"/>
          </p:nvPr>
        </p:nvSpPr>
        <p:spPr>
          <a:xfrm>
            <a:off x="152400" y="1524000"/>
            <a:ext cx="8915400" cy="5334000"/>
          </a:xfrm>
        </p:spPr>
        <p:txBody>
          <a:bodyPr/>
          <a:lstStyle/>
          <a:p>
            <a:pPr eaLnBrk="1" hangingPunct="1"/>
            <a:r>
              <a:rPr lang="en-US" altLang="zh-CN" smtClean="0">
                <a:ea typeface="宋体" pitchFamily="2" charset="-122"/>
              </a:rPr>
              <a:t>Have as much of the data required by</a:t>
            </a:r>
            <a:r>
              <a:rPr lang="en-US" altLang="zh-CN" i="1" smtClean="0">
                <a:solidFill>
                  <a:srgbClr val="FF3300"/>
                </a:solidFill>
                <a:ea typeface="宋体" pitchFamily="2" charset="-122"/>
              </a:rPr>
              <a:t> each</a:t>
            </a:r>
            <a:r>
              <a:rPr lang="en-US" altLang="zh-CN" smtClean="0">
                <a:ea typeface="宋体" pitchFamily="2" charset="-122"/>
              </a:rPr>
              <a:t> application at the site where the application executes</a:t>
            </a:r>
          </a:p>
          <a:p>
            <a:pPr lvl="1" eaLnBrk="1" hangingPunct="1"/>
            <a:r>
              <a:rPr lang="en-US" altLang="zh-CN" smtClean="0">
                <a:ea typeface="宋体" pitchFamily="2" charset="-122"/>
              </a:rPr>
              <a:t>Full replication</a:t>
            </a:r>
          </a:p>
          <a:p>
            <a:pPr eaLnBrk="1" hangingPunct="1"/>
            <a:endParaRPr lang="en-US" altLang="zh-CN" smtClean="0">
              <a:ea typeface="宋体" pitchFamily="2" charset="-122"/>
            </a:endParaRPr>
          </a:p>
          <a:p>
            <a:pPr eaLnBrk="1" hangingPunct="1"/>
            <a:r>
              <a:rPr lang="en-US" altLang="zh-CN" smtClean="0">
                <a:ea typeface="宋体" pitchFamily="2" charset="-122"/>
              </a:rPr>
              <a:t>How about updates?</a:t>
            </a:r>
          </a:p>
          <a:p>
            <a:pPr lvl="1" eaLnBrk="1" hangingPunct="1"/>
            <a:r>
              <a:rPr lang="en-US" altLang="zh-CN" smtClean="0">
                <a:ea typeface="宋体" pitchFamily="2" charset="-122"/>
              </a:rPr>
              <a:t>Updates to replicated data requires implementation of distributed concurrency control and commit protocol</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sldNum" sz="quarter" idx="12"/>
          </p:nvPr>
        </p:nvSpPr>
        <p:spPr>
          <a:noFill/>
        </p:spPr>
        <p:txBody>
          <a:bodyPr/>
          <a:lstStyle/>
          <a:p>
            <a:fld id="{0A036C57-C135-47CE-BEF9-71253F10C012}" type="slidenum">
              <a:rPr lang="en-US" altLang="zh-CN"/>
              <a:pPr/>
              <a:t>26</a:t>
            </a:fld>
            <a:r>
              <a:rPr lang="en-US" altLang="zh-CN"/>
              <a:t> </a:t>
            </a:r>
          </a:p>
        </p:txBody>
      </p:sp>
      <p:sp>
        <p:nvSpPr>
          <p:cNvPr id="28675"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28676" name="Rectangle 2"/>
          <p:cNvSpPr>
            <a:spLocks noGrp="1" noChangeArrowheads="1"/>
          </p:cNvSpPr>
          <p:nvPr>
            <p:ph type="title"/>
          </p:nvPr>
        </p:nvSpPr>
        <p:spPr/>
        <p:txBody>
          <a:bodyPr/>
          <a:lstStyle/>
          <a:p>
            <a:pPr eaLnBrk="1" hangingPunct="1"/>
            <a:r>
              <a:rPr lang="en-US" altLang="zh-CN" smtClean="0">
                <a:ea typeface="宋体" pitchFamily="2" charset="-122"/>
              </a:rPr>
              <a:t>Improved Reliability</a:t>
            </a:r>
          </a:p>
        </p:txBody>
      </p:sp>
      <p:sp>
        <p:nvSpPr>
          <p:cNvPr id="28677" name="Rectangle 3"/>
          <p:cNvSpPr>
            <a:spLocks noGrp="1" noChangeArrowheads="1"/>
          </p:cNvSpPr>
          <p:nvPr>
            <p:ph type="body" idx="1"/>
          </p:nvPr>
        </p:nvSpPr>
        <p:spPr>
          <a:xfrm>
            <a:off x="228600" y="1600200"/>
            <a:ext cx="8458200" cy="4800600"/>
          </a:xfrm>
        </p:spPr>
        <p:txBody>
          <a:bodyPr/>
          <a:lstStyle/>
          <a:p>
            <a:pPr eaLnBrk="1" hangingPunct="1"/>
            <a:r>
              <a:rPr lang="en-US" altLang="zh-CN" smtClean="0">
                <a:ea typeface="宋体" pitchFamily="2" charset="-122"/>
              </a:rPr>
              <a:t>Distributed DBMS can use replicated components to eliminate single point failure.</a:t>
            </a:r>
          </a:p>
          <a:p>
            <a:pPr eaLnBrk="1" hangingPunct="1"/>
            <a:r>
              <a:rPr lang="en-US" altLang="zh-CN" smtClean="0">
                <a:ea typeface="宋体" pitchFamily="2" charset="-122"/>
              </a:rPr>
              <a:t>Users can still access part of the distributed database with </a:t>
            </a:r>
            <a:r>
              <a:rPr lang="en-US" altLang="zh-CN" smtClean="0">
                <a:latin typeface="Garamond" pitchFamily="18" charset="0"/>
                <a:ea typeface="宋体" pitchFamily="2" charset="-122"/>
              </a:rPr>
              <a:t>“</a:t>
            </a:r>
            <a:r>
              <a:rPr lang="en-US" altLang="zh-CN" smtClean="0">
                <a:ea typeface="宋体" pitchFamily="2" charset="-122"/>
              </a:rPr>
              <a:t>proper care</a:t>
            </a:r>
            <a:r>
              <a:rPr lang="en-US" altLang="zh-CN" smtClean="0">
                <a:latin typeface="Garamond" pitchFamily="18" charset="0"/>
                <a:ea typeface="宋体" pitchFamily="2" charset="-122"/>
              </a:rPr>
              <a:t>”</a:t>
            </a:r>
            <a:r>
              <a:rPr lang="en-US" altLang="zh-CN" smtClean="0">
                <a:ea typeface="宋体" pitchFamily="2" charset="-122"/>
              </a:rPr>
              <a:t> even though some of the data is unreachable.</a:t>
            </a:r>
          </a:p>
          <a:p>
            <a:pPr eaLnBrk="1" hangingPunct="1"/>
            <a:r>
              <a:rPr lang="en-US" altLang="zh-CN" smtClean="0">
                <a:ea typeface="宋体" pitchFamily="2" charset="-122"/>
              </a:rPr>
              <a:t>Distributed transactions facilitate maintenance of consistent database state even when failures occur.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sldNum" sz="quarter" idx="12"/>
          </p:nvPr>
        </p:nvSpPr>
        <p:spPr>
          <a:noFill/>
        </p:spPr>
        <p:txBody>
          <a:bodyPr/>
          <a:lstStyle/>
          <a:p>
            <a:fld id="{977FE574-F5EB-437B-9D03-5DC3A75FEDEA}" type="slidenum">
              <a:rPr lang="en-US" altLang="zh-CN"/>
              <a:pPr/>
              <a:t>27</a:t>
            </a:fld>
            <a:r>
              <a:rPr lang="en-US" altLang="zh-CN"/>
              <a:t> </a:t>
            </a:r>
          </a:p>
        </p:txBody>
      </p:sp>
      <p:sp>
        <p:nvSpPr>
          <p:cNvPr id="29699" name="Rectangle 2"/>
          <p:cNvSpPr>
            <a:spLocks noGrp="1" noChangeArrowheads="1"/>
          </p:cNvSpPr>
          <p:nvPr>
            <p:ph type="title"/>
          </p:nvPr>
        </p:nvSpPr>
        <p:spPr/>
        <p:txBody>
          <a:bodyPr/>
          <a:lstStyle/>
          <a:p>
            <a:pPr eaLnBrk="1" hangingPunct="1"/>
            <a:r>
              <a:rPr lang="en-US" altLang="zh-CN" smtClean="0">
                <a:ea typeface="宋体" pitchFamily="2" charset="-122"/>
              </a:rPr>
              <a:t>Easier System Expansion</a:t>
            </a:r>
          </a:p>
        </p:txBody>
      </p:sp>
      <p:sp>
        <p:nvSpPr>
          <p:cNvPr id="29700" name="Rectangle 3"/>
          <p:cNvSpPr>
            <a:spLocks noGrp="1" noChangeArrowheads="1"/>
          </p:cNvSpPr>
          <p:nvPr>
            <p:ph type="body" idx="1"/>
          </p:nvPr>
        </p:nvSpPr>
        <p:spPr>
          <a:xfrm>
            <a:off x="228600" y="1524000"/>
            <a:ext cx="8610600" cy="4953000"/>
          </a:xfrm>
        </p:spPr>
        <p:txBody>
          <a:bodyPr/>
          <a:lstStyle/>
          <a:p>
            <a:pPr eaLnBrk="1" hangingPunct="1"/>
            <a:r>
              <a:rPr lang="en-US" altLang="zh-CN" smtClean="0">
                <a:ea typeface="宋体" pitchFamily="2" charset="-122"/>
              </a:rPr>
              <a:t>Ability to add new sites, data, and users over time without major restructuring.</a:t>
            </a:r>
          </a:p>
          <a:p>
            <a:pPr eaLnBrk="1" hangingPunct="1"/>
            <a:r>
              <a:rPr lang="en-US" altLang="zh-CN" smtClean="0">
                <a:ea typeface="宋体" pitchFamily="2" charset="-122"/>
              </a:rPr>
              <a:t>Huge centralized database systems (mainframes) are history (almost!).</a:t>
            </a:r>
          </a:p>
          <a:p>
            <a:pPr eaLnBrk="1" hangingPunct="1"/>
            <a:r>
              <a:rPr lang="en-US" altLang="zh-CN" smtClean="0">
                <a:ea typeface="宋体" pitchFamily="2" charset="-122"/>
              </a:rPr>
              <a:t>Cloud computing will lead to natural distributed  processing.</a:t>
            </a:r>
          </a:p>
          <a:p>
            <a:pPr eaLnBrk="1" hangingPunct="1"/>
            <a:r>
              <a:rPr lang="en-US" altLang="zh-CN" smtClean="0">
                <a:ea typeface="宋体" pitchFamily="2" charset="-122"/>
              </a:rPr>
              <a:t>Some applications (such as, supply chain, large enterprise) are naturally distributed - centralized systems will just not work.</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sldNum" sz="quarter" idx="12"/>
          </p:nvPr>
        </p:nvSpPr>
        <p:spPr>
          <a:noFill/>
        </p:spPr>
        <p:txBody>
          <a:bodyPr/>
          <a:lstStyle/>
          <a:p>
            <a:fld id="{847E0BE5-8986-44A6-9C4D-02C9B42F8B0B}" type="slidenum">
              <a:rPr lang="en-US" altLang="zh-CN"/>
              <a:pPr/>
              <a:t>28</a:t>
            </a:fld>
            <a:r>
              <a:rPr lang="en-US" altLang="zh-CN"/>
              <a:t> </a:t>
            </a:r>
          </a:p>
        </p:txBody>
      </p:sp>
      <p:sp>
        <p:nvSpPr>
          <p:cNvPr id="30723"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30724" name="Rectangle 2"/>
          <p:cNvSpPr>
            <a:spLocks noGrp="1" noChangeArrowheads="1"/>
          </p:cNvSpPr>
          <p:nvPr>
            <p:ph type="title"/>
          </p:nvPr>
        </p:nvSpPr>
        <p:spPr/>
        <p:txBody>
          <a:bodyPr/>
          <a:lstStyle/>
          <a:p>
            <a:pPr eaLnBrk="1" hangingPunct="1"/>
            <a:r>
              <a:rPr lang="en-US" altLang="zh-CN" smtClean="0">
                <a:ea typeface="宋体" pitchFamily="2" charset="-122"/>
              </a:rPr>
              <a:t>Disadvantages of DDBSs </a:t>
            </a:r>
          </a:p>
        </p:txBody>
      </p:sp>
      <p:sp>
        <p:nvSpPr>
          <p:cNvPr id="30725" name="Rectangle 3"/>
          <p:cNvSpPr>
            <a:spLocks noGrp="1" noChangeArrowheads="1"/>
          </p:cNvSpPr>
          <p:nvPr>
            <p:ph type="body" idx="1"/>
          </p:nvPr>
        </p:nvSpPr>
        <p:spPr>
          <a:xfrm>
            <a:off x="152400" y="1371600"/>
            <a:ext cx="9067800" cy="5410200"/>
          </a:xfrm>
        </p:spPr>
        <p:txBody>
          <a:bodyPr/>
          <a:lstStyle/>
          <a:p>
            <a:pPr eaLnBrk="1" hangingPunct="1">
              <a:lnSpc>
                <a:spcPct val="115000"/>
              </a:lnSpc>
              <a:spcBef>
                <a:spcPct val="0"/>
              </a:spcBef>
            </a:pPr>
            <a:r>
              <a:rPr lang="en-US" altLang="zh-CN" smtClean="0">
                <a:ea typeface="宋体" pitchFamily="2" charset="-122"/>
              </a:rPr>
              <a:t>Complexity </a:t>
            </a:r>
          </a:p>
          <a:p>
            <a:pPr lvl="1" eaLnBrk="1" hangingPunct="1">
              <a:lnSpc>
                <a:spcPct val="115000"/>
              </a:lnSpc>
              <a:spcBef>
                <a:spcPct val="0"/>
              </a:spcBef>
            </a:pPr>
            <a:r>
              <a:rPr lang="en-US" altLang="zh-CN" smtClean="0">
                <a:ea typeface="宋体" pitchFamily="2" charset="-122"/>
              </a:rPr>
              <a:t>DDBS problems are inherently more complex than centralized DBMS ones </a:t>
            </a:r>
          </a:p>
          <a:p>
            <a:pPr eaLnBrk="1" hangingPunct="1">
              <a:lnSpc>
                <a:spcPct val="115000"/>
              </a:lnSpc>
              <a:spcBef>
                <a:spcPct val="0"/>
              </a:spcBef>
            </a:pPr>
            <a:r>
              <a:rPr lang="en-US" altLang="zh-CN" smtClean="0">
                <a:ea typeface="宋体" pitchFamily="2" charset="-122"/>
              </a:rPr>
              <a:t>Cost </a:t>
            </a:r>
          </a:p>
          <a:p>
            <a:pPr lvl="1" eaLnBrk="1" hangingPunct="1">
              <a:lnSpc>
                <a:spcPct val="115000"/>
              </a:lnSpc>
              <a:spcBef>
                <a:spcPct val="0"/>
              </a:spcBef>
            </a:pPr>
            <a:r>
              <a:rPr lang="en-US" altLang="zh-CN" smtClean="0">
                <a:ea typeface="宋体" pitchFamily="2" charset="-122"/>
              </a:rPr>
              <a:t>More hardware, software, and people costs </a:t>
            </a:r>
          </a:p>
          <a:p>
            <a:pPr eaLnBrk="1" hangingPunct="1">
              <a:lnSpc>
                <a:spcPct val="115000"/>
              </a:lnSpc>
              <a:spcBef>
                <a:spcPct val="0"/>
              </a:spcBef>
            </a:pPr>
            <a:r>
              <a:rPr lang="en-US" altLang="zh-CN" smtClean="0">
                <a:ea typeface="宋体" pitchFamily="2" charset="-122"/>
              </a:rPr>
              <a:t>Distribution of control</a:t>
            </a:r>
            <a:r>
              <a:rPr lang="en-US" altLang="zh-CN" sz="2400" smtClean="0">
                <a:ea typeface="宋体" pitchFamily="2" charset="-122"/>
              </a:rPr>
              <a:t> </a:t>
            </a:r>
          </a:p>
          <a:p>
            <a:pPr lvl="1" eaLnBrk="1" hangingPunct="1">
              <a:lnSpc>
                <a:spcPct val="115000"/>
              </a:lnSpc>
              <a:spcBef>
                <a:spcPct val="0"/>
              </a:spcBef>
            </a:pPr>
            <a:r>
              <a:rPr lang="en-US" altLang="zh-CN" smtClean="0">
                <a:ea typeface="宋体" pitchFamily="2" charset="-122"/>
              </a:rPr>
              <a:t>Problems of synchronization and coordination to maintain data consistency </a:t>
            </a:r>
          </a:p>
          <a:p>
            <a:pPr eaLnBrk="1" hangingPunct="1">
              <a:lnSpc>
                <a:spcPct val="115000"/>
              </a:lnSpc>
              <a:spcBef>
                <a:spcPct val="0"/>
              </a:spcBef>
            </a:pPr>
            <a:r>
              <a:rPr lang="en-US" altLang="zh-CN" smtClean="0">
                <a:ea typeface="宋体" pitchFamily="2" charset="-122"/>
              </a:rPr>
              <a:t>Security </a:t>
            </a:r>
          </a:p>
          <a:p>
            <a:pPr lvl="1" eaLnBrk="1" hangingPunct="1">
              <a:lnSpc>
                <a:spcPct val="115000"/>
              </a:lnSpc>
              <a:spcBef>
                <a:spcPct val="0"/>
              </a:spcBef>
            </a:pPr>
            <a:r>
              <a:rPr lang="en-US" altLang="zh-CN" smtClean="0">
                <a:ea typeface="宋体" pitchFamily="2" charset="-122"/>
              </a:rPr>
              <a:t>Database security + network security</a:t>
            </a:r>
            <a:r>
              <a:rPr lang="en-US" altLang="zh-CN" sz="2000" smtClean="0">
                <a:ea typeface="宋体" pitchFamily="2" charset="-122"/>
              </a:rPr>
              <a:t> </a:t>
            </a:r>
          </a:p>
          <a:p>
            <a:pPr eaLnBrk="1" hangingPunct="1">
              <a:lnSpc>
                <a:spcPct val="115000"/>
              </a:lnSpc>
              <a:spcBef>
                <a:spcPct val="0"/>
              </a:spcBef>
            </a:pPr>
            <a:r>
              <a:rPr lang="en-US" altLang="zh-CN" smtClean="0">
                <a:ea typeface="宋体" pitchFamily="2" charset="-122"/>
              </a:rPr>
              <a:t>Difficult to convert </a:t>
            </a:r>
          </a:p>
          <a:p>
            <a:pPr lvl="1" eaLnBrk="1" hangingPunct="1">
              <a:lnSpc>
                <a:spcPct val="115000"/>
              </a:lnSpc>
              <a:spcBef>
                <a:spcPct val="0"/>
              </a:spcBef>
            </a:pPr>
            <a:r>
              <a:rPr lang="en-US" altLang="zh-CN" smtClean="0">
                <a:ea typeface="宋体" pitchFamily="2" charset="-122"/>
              </a:rPr>
              <a:t>No tools to convert centralized DBMSs to DDBSs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sldNum" sz="quarter" idx="12"/>
          </p:nvPr>
        </p:nvSpPr>
        <p:spPr>
          <a:noFill/>
        </p:spPr>
        <p:txBody>
          <a:bodyPr/>
          <a:lstStyle/>
          <a:p>
            <a:fld id="{097CD759-E8F0-4A14-8ABA-A0C7F3396AE4}" type="slidenum">
              <a:rPr lang="en-US" altLang="zh-CN"/>
              <a:pPr/>
              <a:t>29</a:t>
            </a:fld>
            <a:r>
              <a:rPr lang="en-US" altLang="zh-CN"/>
              <a:t> </a:t>
            </a:r>
          </a:p>
        </p:txBody>
      </p:sp>
      <p:sp>
        <p:nvSpPr>
          <p:cNvPr id="3174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31748" name="Rectangle 2"/>
          <p:cNvSpPr>
            <a:spLocks noGrp="1" noChangeArrowheads="1"/>
          </p:cNvSpPr>
          <p:nvPr>
            <p:ph type="title"/>
          </p:nvPr>
        </p:nvSpPr>
        <p:spPr/>
        <p:txBody>
          <a:bodyPr/>
          <a:lstStyle/>
          <a:p>
            <a:pPr eaLnBrk="1" hangingPunct="1"/>
            <a:r>
              <a:rPr lang="en-US" altLang="zh-CN" smtClean="0">
                <a:ea typeface="宋体" pitchFamily="2" charset="-122"/>
              </a:rPr>
              <a:t>Complicating Factors </a:t>
            </a:r>
          </a:p>
        </p:txBody>
      </p:sp>
      <p:sp>
        <p:nvSpPr>
          <p:cNvPr id="31749" name="Rectangle 3"/>
          <p:cNvSpPr>
            <a:spLocks noGrp="1" noChangeArrowheads="1"/>
          </p:cNvSpPr>
          <p:nvPr>
            <p:ph type="body" idx="1"/>
          </p:nvPr>
        </p:nvSpPr>
        <p:spPr>
          <a:xfrm>
            <a:off x="76200" y="1447800"/>
            <a:ext cx="8915400" cy="4572000"/>
          </a:xfrm>
        </p:spPr>
        <p:txBody>
          <a:bodyPr/>
          <a:lstStyle/>
          <a:p>
            <a:pPr eaLnBrk="1" hangingPunct="1"/>
            <a:r>
              <a:rPr lang="en-US" altLang="zh-CN" smtClean="0">
                <a:ea typeface="宋体" pitchFamily="2" charset="-122"/>
              </a:rPr>
              <a:t>Data may be replicated in a distributed environment, consequently the DDBS is responsible for </a:t>
            </a:r>
          </a:p>
          <a:p>
            <a:pPr lvl="1" eaLnBrk="1" hangingPunct="1"/>
            <a:r>
              <a:rPr lang="en-US" altLang="zh-CN" smtClean="0">
                <a:ea typeface="宋体" pitchFamily="2" charset="-122"/>
              </a:rPr>
              <a:t>choosing one of the stored copies of the requested data for access in case of retrievals </a:t>
            </a:r>
          </a:p>
          <a:p>
            <a:pPr lvl="1" eaLnBrk="1" hangingPunct="1"/>
            <a:r>
              <a:rPr lang="en-US" altLang="zh-CN" smtClean="0">
                <a:ea typeface="宋体" pitchFamily="2" charset="-122"/>
              </a:rPr>
              <a:t>making sure that the effect of an update is reflected on each and every copy of that data item </a:t>
            </a:r>
          </a:p>
          <a:p>
            <a:pPr eaLnBrk="1" hangingPunct="1"/>
            <a:r>
              <a:rPr lang="en-US" altLang="zh-CN" smtClean="0">
                <a:ea typeface="宋体" pitchFamily="2" charset="-122"/>
              </a:rPr>
              <a:t>If there is site/link failure while an update is being executed, the DDBS must make sure that the effects will be reflected on the data residing at the failing or unreachable sites as soon as the system recovers from the failure.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sldNum" sz="quarter" idx="12"/>
          </p:nvPr>
        </p:nvSpPr>
        <p:spPr>
          <a:noFill/>
        </p:spPr>
        <p:txBody>
          <a:bodyPr/>
          <a:lstStyle/>
          <a:p>
            <a:fld id="{9A9A2B89-41EE-4566-9F43-64815CC355AF}" type="slidenum">
              <a:rPr lang="en-US" altLang="zh-CN"/>
              <a:pPr/>
              <a:t>3</a:t>
            </a:fld>
            <a:r>
              <a:rPr lang="en-US" altLang="zh-CN"/>
              <a:t> </a:t>
            </a:r>
          </a:p>
        </p:txBody>
      </p:sp>
      <p:sp>
        <p:nvSpPr>
          <p:cNvPr id="5123"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5124" name="Rectangle 2"/>
          <p:cNvSpPr>
            <a:spLocks noChangeArrowheads="1"/>
          </p:cNvSpPr>
          <p:nvPr/>
        </p:nvSpPr>
        <p:spPr bwMode="auto">
          <a:xfrm>
            <a:off x="4419600" y="1524000"/>
            <a:ext cx="4648200" cy="5257800"/>
          </a:xfrm>
          <a:prstGeom prst="rect">
            <a:avLst/>
          </a:prstGeom>
          <a:solidFill>
            <a:srgbClr val="DDDDDD"/>
          </a:solidFill>
          <a:ln w="9525">
            <a:noFill/>
            <a:miter lim="800000"/>
            <a:headEnd/>
            <a:tailEnd/>
          </a:ln>
        </p:spPr>
        <p:txBody>
          <a:bodyPr anchor="ctr">
            <a:spAutoFit/>
          </a:bodyPr>
          <a:lstStyle/>
          <a:p>
            <a:endParaRPr lang="zh-CN" altLang="en-US">
              <a:ea typeface="宋体" pitchFamily="2" charset="-122"/>
            </a:endParaRPr>
          </a:p>
        </p:txBody>
      </p:sp>
      <p:sp>
        <p:nvSpPr>
          <p:cNvPr id="5125" name="Rectangle 3"/>
          <p:cNvSpPr>
            <a:spLocks noGrp="1" noChangeArrowheads="1"/>
          </p:cNvSpPr>
          <p:nvPr>
            <p:ph type="title"/>
          </p:nvPr>
        </p:nvSpPr>
        <p:spPr/>
        <p:txBody>
          <a:bodyPr/>
          <a:lstStyle/>
          <a:p>
            <a:pPr eaLnBrk="1" hangingPunct="1"/>
            <a:r>
              <a:rPr lang="en-US" altLang="zh-CN" smtClean="0">
                <a:ea typeface="宋体" pitchFamily="2" charset="-122"/>
              </a:rPr>
              <a:t>From File System to DBMS</a:t>
            </a:r>
          </a:p>
        </p:txBody>
      </p:sp>
      <p:sp>
        <p:nvSpPr>
          <p:cNvPr id="5126" name="AutoShape 4"/>
          <p:cNvSpPr>
            <a:spLocks noChangeArrowheads="1"/>
          </p:cNvSpPr>
          <p:nvPr/>
        </p:nvSpPr>
        <p:spPr bwMode="auto">
          <a:xfrm>
            <a:off x="2286000" y="2209800"/>
            <a:ext cx="2057400" cy="3505200"/>
          </a:xfrm>
          <a:prstGeom prst="can">
            <a:avLst>
              <a:gd name="adj" fmla="val 30249"/>
            </a:avLst>
          </a:prstGeom>
          <a:solidFill>
            <a:srgbClr val="CCCC00"/>
          </a:solidFill>
          <a:ln w="9525">
            <a:solidFill>
              <a:srgbClr val="000000"/>
            </a:solidFill>
            <a:round/>
            <a:headEnd/>
            <a:tailEnd/>
          </a:ln>
        </p:spPr>
        <p:txBody>
          <a:bodyPr wrap="none" anchor="ctr"/>
          <a:lstStyle/>
          <a:p>
            <a:endParaRPr lang="zh-CN" altLang="en-US">
              <a:ea typeface="宋体" pitchFamily="2" charset="-122"/>
            </a:endParaRPr>
          </a:p>
        </p:txBody>
      </p:sp>
      <p:sp>
        <p:nvSpPr>
          <p:cNvPr id="5127" name="AutoShape 5"/>
          <p:cNvSpPr>
            <a:spLocks noChangeArrowheads="1"/>
          </p:cNvSpPr>
          <p:nvPr/>
        </p:nvSpPr>
        <p:spPr bwMode="auto">
          <a:xfrm>
            <a:off x="2514600" y="2971800"/>
            <a:ext cx="1752600" cy="762000"/>
          </a:xfrm>
          <a:prstGeom prst="foldedCorner">
            <a:avLst>
              <a:gd name="adj" fmla="val 17213"/>
            </a:avLst>
          </a:prstGeom>
          <a:solidFill>
            <a:srgbClr val="66FFFF"/>
          </a:solidFill>
          <a:ln w="9525">
            <a:solidFill>
              <a:srgbClr val="000000"/>
            </a:solidFill>
            <a:round/>
            <a:headEnd/>
            <a:tailEnd/>
          </a:ln>
        </p:spPr>
        <p:txBody>
          <a:bodyPr anchor="ctr">
            <a:spAutoFit/>
          </a:bodyPr>
          <a:lstStyle/>
          <a:p>
            <a:endParaRPr lang="zh-CN" altLang="en-US">
              <a:ea typeface="宋体" pitchFamily="2" charset="-122"/>
            </a:endParaRPr>
          </a:p>
        </p:txBody>
      </p:sp>
      <p:sp>
        <p:nvSpPr>
          <p:cNvPr id="5128" name="Text Box 6"/>
          <p:cNvSpPr txBox="1">
            <a:spLocks noChangeArrowheads="1"/>
          </p:cNvSpPr>
          <p:nvPr/>
        </p:nvSpPr>
        <p:spPr bwMode="auto">
          <a:xfrm>
            <a:off x="2517775" y="2955925"/>
            <a:ext cx="1901825" cy="701675"/>
          </a:xfrm>
          <a:prstGeom prst="rect">
            <a:avLst/>
          </a:prstGeom>
          <a:noFill/>
          <a:ln w="9525">
            <a:noFill/>
            <a:miter lim="800000"/>
            <a:headEnd/>
            <a:tailEnd/>
          </a:ln>
        </p:spPr>
        <p:txBody>
          <a:bodyPr>
            <a:spAutoFit/>
          </a:bodyPr>
          <a:lstStyle/>
          <a:p>
            <a:pPr algn="l" eaLnBrk="0" hangingPunct="0"/>
            <a:r>
              <a:rPr lang="en-US" altLang="zh-CN" b="1">
                <a:solidFill>
                  <a:srgbClr val="000000"/>
                </a:solidFill>
                <a:ea typeface="宋体" pitchFamily="2" charset="-122"/>
              </a:rPr>
              <a:t>File 1: current  </a:t>
            </a:r>
            <a:br>
              <a:rPr lang="en-US" altLang="zh-CN" b="1">
                <a:solidFill>
                  <a:srgbClr val="000000"/>
                </a:solidFill>
                <a:ea typeface="宋体" pitchFamily="2" charset="-122"/>
              </a:rPr>
            </a:br>
            <a:r>
              <a:rPr lang="en-US" altLang="zh-CN" b="1">
                <a:solidFill>
                  <a:srgbClr val="000000"/>
                </a:solidFill>
                <a:ea typeface="宋体" pitchFamily="2" charset="-122"/>
              </a:rPr>
              <a:t>         accounts</a:t>
            </a:r>
            <a:endParaRPr lang="en-US" altLang="zh-CN" sz="2400" b="1">
              <a:solidFill>
                <a:srgbClr val="000000"/>
              </a:solidFill>
              <a:ea typeface="宋体" pitchFamily="2" charset="-122"/>
            </a:endParaRPr>
          </a:p>
        </p:txBody>
      </p:sp>
      <p:sp>
        <p:nvSpPr>
          <p:cNvPr id="5129" name="AutoShape 7"/>
          <p:cNvSpPr>
            <a:spLocks noChangeArrowheads="1"/>
          </p:cNvSpPr>
          <p:nvPr/>
        </p:nvSpPr>
        <p:spPr bwMode="auto">
          <a:xfrm>
            <a:off x="2514600" y="3946525"/>
            <a:ext cx="1676400" cy="685800"/>
          </a:xfrm>
          <a:prstGeom prst="foldedCorner">
            <a:avLst>
              <a:gd name="adj" fmla="val 17213"/>
            </a:avLst>
          </a:prstGeom>
          <a:solidFill>
            <a:srgbClr val="CCCCFF"/>
          </a:solidFill>
          <a:ln w="9525">
            <a:solidFill>
              <a:srgbClr val="000000"/>
            </a:solidFill>
            <a:round/>
            <a:headEnd/>
            <a:tailEnd/>
          </a:ln>
        </p:spPr>
        <p:txBody>
          <a:bodyPr anchor="ctr">
            <a:spAutoFit/>
          </a:bodyPr>
          <a:lstStyle/>
          <a:p>
            <a:endParaRPr lang="zh-CN" altLang="en-US">
              <a:ea typeface="宋体" pitchFamily="2" charset="-122"/>
            </a:endParaRPr>
          </a:p>
        </p:txBody>
      </p:sp>
      <p:sp>
        <p:nvSpPr>
          <p:cNvPr id="5130" name="Text Box 8"/>
          <p:cNvSpPr txBox="1">
            <a:spLocks noChangeArrowheads="1"/>
          </p:cNvSpPr>
          <p:nvPr/>
        </p:nvSpPr>
        <p:spPr bwMode="auto">
          <a:xfrm>
            <a:off x="2514600" y="3946525"/>
            <a:ext cx="1673225" cy="701675"/>
          </a:xfrm>
          <a:prstGeom prst="rect">
            <a:avLst/>
          </a:prstGeom>
          <a:noFill/>
          <a:ln w="9525">
            <a:noFill/>
            <a:miter lim="800000"/>
            <a:headEnd/>
            <a:tailEnd/>
          </a:ln>
        </p:spPr>
        <p:txBody>
          <a:bodyPr>
            <a:spAutoFit/>
          </a:bodyPr>
          <a:lstStyle/>
          <a:p>
            <a:pPr algn="l" eaLnBrk="0" hangingPunct="0"/>
            <a:r>
              <a:rPr lang="en-US" altLang="zh-CN" b="1">
                <a:solidFill>
                  <a:srgbClr val="000000"/>
                </a:solidFill>
                <a:ea typeface="宋体" pitchFamily="2" charset="-122"/>
              </a:rPr>
              <a:t>File 2: saving</a:t>
            </a:r>
          </a:p>
          <a:p>
            <a:pPr algn="l" eaLnBrk="0" hangingPunct="0"/>
            <a:r>
              <a:rPr lang="en-US" altLang="zh-CN" b="1">
                <a:solidFill>
                  <a:srgbClr val="000000"/>
                </a:solidFill>
                <a:ea typeface="宋体" pitchFamily="2" charset="-122"/>
              </a:rPr>
              <a:t>        accounts</a:t>
            </a:r>
            <a:endParaRPr lang="en-US" altLang="zh-CN" sz="2400" b="1">
              <a:solidFill>
                <a:srgbClr val="000000"/>
              </a:solidFill>
              <a:ea typeface="宋体" pitchFamily="2" charset="-122"/>
            </a:endParaRPr>
          </a:p>
        </p:txBody>
      </p:sp>
      <p:sp>
        <p:nvSpPr>
          <p:cNvPr id="5131" name="AutoShape 9"/>
          <p:cNvSpPr>
            <a:spLocks noChangeArrowheads="1"/>
          </p:cNvSpPr>
          <p:nvPr/>
        </p:nvSpPr>
        <p:spPr bwMode="auto">
          <a:xfrm>
            <a:off x="2514600" y="4876800"/>
            <a:ext cx="1676400" cy="685800"/>
          </a:xfrm>
          <a:prstGeom prst="foldedCorner">
            <a:avLst>
              <a:gd name="adj" fmla="val 17213"/>
            </a:avLst>
          </a:prstGeom>
          <a:solidFill>
            <a:srgbClr val="99FF99"/>
          </a:solidFill>
          <a:ln w="9525">
            <a:solidFill>
              <a:srgbClr val="000000"/>
            </a:solidFill>
            <a:round/>
            <a:headEnd/>
            <a:tailEnd/>
          </a:ln>
        </p:spPr>
        <p:txBody>
          <a:bodyPr anchor="ctr">
            <a:spAutoFit/>
          </a:bodyPr>
          <a:lstStyle/>
          <a:p>
            <a:endParaRPr lang="zh-CN" altLang="en-US">
              <a:ea typeface="宋体" pitchFamily="2" charset="-122"/>
            </a:endParaRPr>
          </a:p>
        </p:txBody>
      </p:sp>
      <p:sp>
        <p:nvSpPr>
          <p:cNvPr id="5132" name="Text Box 10"/>
          <p:cNvSpPr txBox="1">
            <a:spLocks noChangeArrowheads="1"/>
          </p:cNvSpPr>
          <p:nvPr/>
        </p:nvSpPr>
        <p:spPr bwMode="auto">
          <a:xfrm>
            <a:off x="2514600" y="4860925"/>
            <a:ext cx="1673225" cy="701675"/>
          </a:xfrm>
          <a:prstGeom prst="rect">
            <a:avLst/>
          </a:prstGeom>
          <a:noFill/>
          <a:ln w="9525">
            <a:noFill/>
            <a:miter lim="800000"/>
            <a:headEnd/>
            <a:tailEnd/>
          </a:ln>
        </p:spPr>
        <p:txBody>
          <a:bodyPr>
            <a:spAutoFit/>
          </a:bodyPr>
          <a:lstStyle/>
          <a:p>
            <a:pPr algn="l" eaLnBrk="0" hangingPunct="0"/>
            <a:r>
              <a:rPr lang="en-US" altLang="zh-CN" b="1">
                <a:solidFill>
                  <a:srgbClr val="000000"/>
                </a:solidFill>
                <a:ea typeface="宋体" pitchFamily="2" charset="-122"/>
              </a:rPr>
              <a:t>File 3:  </a:t>
            </a:r>
            <a:br>
              <a:rPr lang="en-US" altLang="zh-CN" b="1">
                <a:solidFill>
                  <a:srgbClr val="000000"/>
                </a:solidFill>
                <a:ea typeface="宋体" pitchFamily="2" charset="-122"/>
              </a:rPr>
            </a:br>
            <a:r>
              <a:rPr lang="en-US" altLang="zh-CN" b="1">
                <a:solidFill>
                  <a:srgbClr val="000000"/>
                </a:solidFill>
                <a:ea typeface="宋体" pitchFamily="2" charset="-122"/>
              </a:rPr>
              <a:t>      customers</a:t>
            </a:r>
            <a:endParaRPr lang="en-US" altLang="zh-CN" sz="2400" b="1">
              <a:solidFill>
                <a:srgbClr val="000000"/>
              </a:solidFill>
              <a:ea typeface="宋体" pitchFamily="2" charset="-122"/>
            </a:endParaRPr>
          </a:p>
        </p:txBody>
      </p:sp>
      <p:sp>
        <p:nvSpPr>
          <p:cNvPr id="5133" name="AutoShape 15"/>
          <p:cNvSpPr>
            <a:spLocks noChangeArrowheads="1"/>
          </p:cNvSpPr>
          <p:nvPr/>
        </p:nvSpPr>
        <p:spPr bwMode="auto">
          <a:xfrm rot="823797">
            <a:off x="1600200" y="4800600"/>
            <a:ext cx="914400" cy="228600"/>
          </a:xfrm>
          <a:prstGeom prst="leftRightArrow">
            <a:avLst>
              <a:gd name="adj1" fmla="val 50000"/>
              <a:gd name="adj2" fmla="val 80000"/>
            </a:avLst>
          </a:prstGeom>
          <a:solidFill>
            <a:srgbClr val="99FF66"/>
          </a:solidFill>
          <a:ln w="9525">
            <a:solidFill>
              <a:srgbClr val="000000"/>
            </a:solidFill>
            <a:miter lim="800000"/>
            <a:headEnd/>
            <a:tailEnd/>
          </a:ln>
        </p:spPr>
        <p:txBody>
          <a:bodyPr wrap="none" anchor="ctr">
            <a:spAutoFit/>
          </a:bodyPr>
          <a:lstStyle/>
          <a:p>
            <a:endParaRPr lang="zh-CN" altLang="en-US">
              <a:ea typeface="宋体" pitchFamily="2" charset="-122"/>
            </a:endParaRPr>
          </a:p>
        </p:txBody>
      </p:sp>
      <p:sp>
        <p:nvSpPr>
          <p:cNvPr id="5134" name="AutoShape 16"/>
          <p:cNvSpPr>
            <a:spLocks noChangeArrowheads="1"/>
          </p:cNvSpPr>
          <p:nvPr/>
        </p:nvSpPr>
        <p:spPr bwMode="auto">
          <a:xfrm rot="-1859460">
            <a:off x="1512888" y="5486400"/>
            <a:ext cx="1066800" cy="228600"/>
          </a:xfrm>
          <a:prstGeom prst="leftRightArrow">
            <a:avLst>
              <a:gd name="adj1" fmla="val 50000"/>
              <a:gd name="adj2" fmla="val 93333"/>
            </a:avLst>
          </a:prstGeom>
          <a:solidFill>
            <a:srgbClr val="FFFF99"/>
          </a:solidFill>
          <a:ln w="9525">
            <a:solidFill>
              <a:srgbClr val="000000"/>
            </a:solidFill>
            <a:miter lim="800000"/>
            <a:headEnd/>
            <a:tailEnd/>
          </a:ln>
        </p:spPr>
        <p:txBody>
          <a:bodyPr anchor="ctr">
            <a:spAutoFit/>
          </a:bodyPr>
          <a:lstStyle/>
          <a:p>
            <a:endParaRPr lang="zh-CN" altLang="en-US">
              <a:ea typeface="宋体" pitchFamily="2" charset="-122"/>
            </a:endParaRPr>
          </a:p>
        </p:txBody>
      </p:sp>
      <p:sp>
        <p:nvSpPr>
          <p:cNvPr id="5135" name="AutoShape 17"/>
          <p:cNvSpPr>
            <a:spLocks noChangeArrowheads="1"/>
          </p:cNvSpPr>
          <p:nvPr/>
        </p:nvSpPr>
        <p:spPr bwMode="auto">
          <a:xfrm rot="-2191141">
            <a:off x="1524000" y="3946525"/>
            <a:ext cx="1116013" cy="266700"/>
          </a:xfrm>
          <a:prstGeom prst="leftRightArrow">
            <a:avLst>
              <a:gd name="adj1" fmla="val 50000"/>
              <a:gd name="adj2" fmla="val 83691"/>
            </a:avLst>
          </a:prstGeom>
          <a:solidFill>
            <a:srgbClr val="99FF66"/>
          </a:solidFill>
          <a:ln w="9525">
            <a:solidFill>
              <a:srgbClr val="000000"/>
            </a:solidFill>
            <a:miter lim="800000"/>
            <a:headEnd/>
            <a:tailEnd/>
          </a:ln>
        </p:spPr>
        <p:txBody>
          <a:bodyPr anchor="ctr">
            <a:spAutoFit/>
          </a:bodyPr>
          <a:lstStyle/>
          <a:p>
            <a:endParaRPr lang="zh-CN" altLang="en-US">
              <a:ea typeface="宋体" pitchFamily="2" charset="-122"/>
            </a:endParaRPr>
          </a:p>
        </p:txBody>
      </p:sp>
      <p:sp>
        <p:nvSpPr>
          <p:cNvPr id="5136" name="AutoShape 18"/>
          <p:cNvSpPr>
            <a:spLocks noChangeArrowheads="1"/>
          </p:cNvSpPr>
          <p:nvPr/>
        </p:nvSpPr>
        <p:spPr bwMode="auto">
          <a:xfrm rot="2319044">
            <a:off x="1600200" y="2590800"/>
            <a:ext cx="904875" cy="306388"/>
          </a:xfrm>
          <a:prstGeom prst="leftRightArrow">
            <a:avLst>
              <a:gd name="adj1" fmla="val 50000"/>
              <a:gd name="adj2" fmla="val 59067"/>
            </a:avLst>
          </a:prstGeom>
          <a:solidFill>
            <a:srgbClr val="00FFCC"/>
          </a:solidFill>
          <a:ln w="9525">
            <a:solidFill>
              <a:srgbClr val="000000"/>
            </a:solidFill>
            <a:miter lim="800000"/>
            <a:headEnd/>
            <a:tailEnd/>
          </a:ln>
        </p:spPr>
        <p:txBody>
          <a:bodyPr anchor="ctr">
            <a:spAutoFit/>
          </a:bodyPr>
          <a:lstStyle/>
          <a:p>
            <a:endParaRPr lang="zh-CN" altLang="en-US">
              <a:ea typeface="宋体" pitchFamily="2" charset="-122"/>
            </a:endParaRPr>
          </a:p>
        </p:txBody>
      </p:sp>
      <p:sp>
        <p:nvSpPr>
          <p:cNvPr id="5137" name="AutoShape 19"/>
          <p:cNvSpPr>
            <a:spLocks noChangeArrowheads="1"/>
          </p:cNvSpPr>
          <p:nvPr/>
        </p:nvSpPr>
        <p:spPr bwMode="auto">
          <a:xfrm rot="-1353580">
            <a:off x="1600200" y="4327525"/>
            <a:ext cx="914400" cy="266700"/>
          </a:xfrm>
          <a:prstGeom prst="leftRightArrow">
            <a:avLst>
              <a:gd name="adj1" fmla="val 50000"/>
              <a:gd name="adj2" fmla="val 68571"/>
            </a:avLst>
          </a:prstGeom>
          <a:solidFill>
            <a:srgbClr val="99FF66"/>
          </a:solidFill>
          <a:ln w="9525">
            <a:solidFill>
              <a:srgbClr val="000000"/>
            </a:solidFill>
            <a:miter lim="800000"/>
            <a:headEnd/>
            <a:tailEnd/>
          </a:ln>
        </p:spPr>
        <p:txBody>
          <a:bodyPr anchor="ctr">
            <a:spAutoFit/>
          </a:bodyPr>
          <a:lstStyle/>
          <a:p>
            <a:endParaRPr lang="zh-CN" altLang="en-US">
              <a:ea typeface="宋体" pitchFamily="2" charset="-122"/>
            </a:endParaRPr>
          </a:p>
        </p:txBody>
      </p:sp>
      <p:sp>
        <p:nvSpPr>
          <p:cNvPr id="5138" name="AutoShape 20"/>
          <p:cNvSpPr>
            <a:spLocks noChangeArrowheads="1"/>
          </p:cNvSpPr>
          <p:nvPr/>
        </p:nvSpPr>
        <p:spPr bwMode="auto">
          <a:xfrm rot="1105476">
            <a:off x="1597025" y="3873500"/>
            <a:ext cx="993775" cy="266700"/>
          </a:xfrm>
          <a:prstGeom prst="leftRightArrow">
            <a:avLst>
              <a:gd name="adj1" fmla="val 50000"/>
              <a:gd name="adj2" fmla="val 74524"/>
            </a:avLst>
          </a:prstGeom>
          <a:solidFill>
            <a:srgbClr val="00CC99"/>
          </a:solidFill>
          <a:ln w="9525">
            <a:solidFill>
              <a:srgbClr val="000000"/>
            </a:solidFill>
            <a:miter lim="800000"/>
            <a:headEnd/>
            <a:tailEnd/>
          </a:ln>
        </p:spPr>
        <p:txBody>
          <a:bodyPr anchor="ctr">
            <a:spAutoFit/>
          </a:bodyPr>
          <a:lstStyle/>
          <a:p>
            <a:endParaRPr lang="zh-CN" altLang="en-US">
              <a:ea typeface="宋体" pitchFamily="2" charset="-122"/>
            </a:endParaRPr>
          </a:p>
        </p:txBody>
      </p:sp>
      <p:sp>
        <p:nvSpPr>
          <p:cNvPr id="5139" name="AutoShape 21"/>
          <p:cNvSpPr>
            <a:spLocks noChangeArrowheads="1"/>
          </p:cNvSpPr>
          <p:nvPr/>
        </p:nvSpPr>
        <p:spPr bwMode="auto">
          <a:xfrm rot="-1199763">
            <a:off x="1600200" y="3200400"/>
            <a:ext cx="915988" cy="266700"/>
          </a:xfrm>
          <a:prstGeom prst="leftRightArrow">
            <a:avLst>
              <a:gd name="adj1" fmla="val 50000"/>
              <a:gd name="adj2" fmla="val 68691"/>
            </a:avLst>
          </a:prstGeom>
          <a:solidFill>
            <a:srgbClr val="00CC99"/>
          </a:solidFill>
          <a:ln w="9525">
            <a:solidFill>
              <a:srgbClr val="000000"/>
            </a:solidFill>
            <a:miter lim="800000"/>
            <a:headEnd/>
            <a:tailEnd/>
          </a:ln>
        </p:spPr>
        <p:txBody>
          <a:bodyPr anchor="ctr">
            <a:spAutoFit/>
          </a:bodyPr>
          <a:lstStyle/>
          <a:p>
            <a:endParaRPr lang="zh-CN" altLang="en-US">
              <a:ea typeface="宋体" pitchFamily="2" charset="-122"/>
            </a:endParaRPr>
          </a:p>
        </p:txBody>
      </p:sp>
      <p:grpSp>
        <p:nvGrpSpPr>
          <p:cNvPr id="5140" name="Group 22"/>
          <p:cNvGrpSpPr>
            <a:grpSpLocks/>
          </p:cNvGrpSpPr>
          <p:nvPr/>
        </p:nvGrpSpPr>
        <p:grpSpPr bwMode="auto">
          <a:xfrm>
            <a:off x="6477000" y="1905000"/>
            <a:ext cx="762000" cy="4191000"/>
            <a:chOff x="4560" y="1104"/>
            <a:chExt cx="480" cy="1968"/>
          </a:xfrm>
        </p:grpSpPr>
        <p:sp>
          <p:nvSpPr>
            <p:cNvPr id="5172" name="AutoShape 23"/>
            <p:cNvSpPr>
              <a:spLocks noChangeArrowheads="1"/>
            </p:cNvSpPr>
            <p:nvPr/>
          </p:nvSpPr>
          <p:spPr bwMode="auto">
            <a:xfrm>
              <a:off x="4560" y="1104"/>
              <a:ext cx="480" cy="1968"/>
            </a:xfrm>
            <a:prstGeom prst="cube">
              <a:avLst>
                <a:gd name="adj" fmla="val 25000"/>
              </a:avLst>
            </a:prstGeom>
            <a:solidFill>
              <a:srgbClr val="0066FF"/>
            </a:solidFill>
            <a:ln w="9525">
              <a:solidFill>
                <a:schemeClr val="tx1"/>
              </a:solidFill>
              <a:miter lim="800000"/>
              <a:headEnd/>
              <a:tailEnd/>
            </a:ln>
          </p:spPr>
          <p:txBody>
            <a:bodyPr anchor="ctr">
              <a:spAutoFit/>
            </a:bodyPr>
            <a:lstStyle/>
            <a:p>
              <a:endParaRPr lang="zh-CN" altLang="en-US">
                <a:ea typeface="宋体" pitchFamily="2" charset="-122"/>
              </a:endParaRPr>
            </a:p>
          </p:txBody>
        </p:sp>
        <p:sp>
          <p:nvSpPr>
            <p:cNvPr id="5173" name="Text Box 24"/>
            <p:cNvSpPr txBox="1">
              <a:spLocks noChangeArrowheads="1"/>
            </p:cNvSpPr>
            <p:nvPr/>
          </p:nvSpPr>
          <p:spPr bwMode="auto">
            <a:xfrm>
              <a:off x="4608" y="1488"/>
              <a:ext cx="229" cy="845"/>
            </a:xfrm>
            <a:prstGeom prst="rect">
              <a:avLst/>
            </a:prstGeom>
            <a:noFill/>
            <a:ln w="9525">
              <a:noFill/>
              <a:miter lim="800000"/>
              <a:headEnd/>
              <a:tailEnd/>
            </a:ln>
          </p:spPr>
          <p:txBody>
            <a:bodyPr>
              <a:spAutoFit/>
            </a:bodyPr>
            <a:lstStyle/>
            <a:p>
              <a:pPr algn="l" eaLnBrk="0" hangingPunct="0"/>
              <a:r>
                <a:rPr lang="en-US" altLang="zh-CN" sz="2800" b="1">
                  <a:solidFill>
                    <a:srgbClr val="000000"/>
                  </a:solidFill>
                  <a:latin typeface="Courier New" pitchFamily="49" charset="0"/>
                  <a:ea typeface="宋体" pitchFamily="2" charset="-122"/>
                </a:rPr>
                <a:t>DBMS</a:t>
              </a:r>
              <a:endParaRPr lang="en-US" altLang="zh-CN" sz="2400" b="1">
                <a:solidFill>
                  <a:srgbClr val="000000"/>
                </a:solidFill>
                <a:latin typeface="Courier New" pitchFamily="49" charset="0"/>
                <a:ea typeface="宋体" pitchFamily="2" charset="-122"/>
              </a:endParaRPr>
            </a:p>
          </p:txBody>
        </p:sp>
      </p:grpSp>
      <p:sp>
        <p:nvSpPr>
          <p:cNvPr id="5141" name="AutoShape 25"/>
          <p:cNvSpPr>
            <a:spLocks noChangeArrowheads="1"/>
          </p:cNvSpPr>
          <p:nvPr/>
        </p:nvSpPr>
        <p:spPr bwMode="auto">
          <a:xfrm>
            <a:off x="7620000" y="3352800"/>
            <a:ext cx="1371600" cy="1295400"/>
          </a:xfrm>
          <a:prstGeom prst="can">
            <a:avLst>
              <a:gd name="adj" fmla="val 17755"/>
            </a:avLst>
          </a:prstGeom>
          <a:solidFill>
            <a:srgbClr val="CCCC00"/>
          </a:solidFill>
          <a:ln w="9525">
            <a:solidFill>
              <a:srgbClr val="000000"/>
            </a:solidFill>
            <a:round/>
            <a:headEnd/>
            <a:tailEnd/>
          </a:ln>
        </p:spPr>
        <p:txBody>
          <a:bodyPr wrap="none" anchor="ctr"/>
          <a:lstStyle/>
          <a:p>
            <a:pPr eaLnBrk="0" hangingPunct="0"/>
            <a:r>
              <a:rPr lang="en-US" altLang="zh-CN" sz="2200" b="1">
                <a:solidFill>
                  <a:srgbClr val="000000"/>
                </a:solidFill>
                <a:ea typeface="宋体" pitchFamily="2" charset="-122"/>
              </a:rPr>
              <a:t>Bank</a:t>
            </a:r>
          </a:p>
          <a:p>
            <a:pPr eaLnBrk="0" hangingPunct="0"/>
            <a:r>
              <a:rPr lang="en-US" altLang="zh-CN" sz="2200" b="1">
                <a:solidFill>
                  <a:srgbClr val="000000"/>
                </a:solidFill>
                <a:ea typeface="宋体" pitchFamily="2" charset="-122"/>
              </a:rPr>
              <a:t>Database</a:t>
            </a:r>
          </a:p>
        </p:txBody>
      </p:sp>
      <p:sp>
        <p:nvSpPr>
          <p:cNvPr id="5142" name="AutoShape 30"/>
          <p:cNvSpPr>
            <a:spLocks noChangeArrowheads="1"/>
          </p:cNvSpPr>
          <p:nvPr/>
        </p:nvSpPr>
        <p:spPr bwMode="auto">
          <a:xfrm>
            <a:off x="6172200" y="5715000"/>
            <a:ext cx="381000" cy="228600"/>
          </a:xfrm>
          <a:prstGeom prst="leftRightArrow">
            <a:avLst>
              <a:gd name="adj1" fmla="val 50000"/>
              <a:gd name="adj2" fmla="val 33333"/>
            </a:avLst>
          </a:prstGeom>
          <a:solidFill>
            <a:srgbClr val="FFFF99"/>
          </a:solidFill>
          <a:ln w="9525">
            <a:solidFill>
              <a:srgbClr val="000000"/>
            </a:solidFill>
            <a:miter lim="800000"/>
            <a:headEnd/>
            <a:tailEnd/>
          </a:ln>
        </p:spPr>
        <p:txBody>
          <a:bodyPr wrap="none" anchor="ctr">
            <a:spAutoFit/>
          </a:bodyPr>
          <a:lstStyle/>
          <a:p>
            <a:endParaRPr lang="zh-CN" altLang="en-US">
              <a:ea typeface="宋体" pitchFamily="2" charset="-122"/>
            </a:endParaRPr>
          </a:p>
        </p:txBody>
      </p:sp>
      <p:sp>
        <p:nvSpPr>
          <p:cNvPr id="5143" name="AutoShape 31"/>
          <p:cNvSpPr>
            <a:spLocks noChangeArrowheads="1"/>
          </p:cNvSpPr>
          <p:nvPr/>
        </p:nvSpPr>
        <p:spPr bwMode="auto">
          <a:xfrm>
            <a:off x="6096000" y="4559300"/>
            <a:ext cx="381000" cy="228600"/>
          </a:xfrm>
          <a:prstGeom prst="leftRightArrow">
            <a:avLst>
              <a:gd name="adj1" fmla="val 50000"/>
              <a:gd name="adj2" fmla="val 33333"/>
            </a:avLst>
          </a:prstGeom>
          <a:solidFill>
            <a:srgbClr val="99FF66"/>
          </a:solidFill>
          <a:ln w="9525">
            <a:solidFill>
              <a:srgbClr val="000000"/>
            </a:solidFill>
            <a:miter lim="800000"/>
            <a:headEnd/>
            <a:tailEnd/>
          </a:ln>
        </p:spPr>
        <p:txBody>
          <a:bodyPr wrap="none" anchor="ctr">
            <a:spAutoFit/>
          </a:bodyPr>
          <a:lstStyle/>
          <a:p>
            <a:endParaRPr lang="zh-CN" altLang="en-US">
              <a:ea typeface="宋体" pitchFamily="2" charset="-122"/>
            </a:endParaRPr>
          </a:p>
        </p:txBody>
      </p:sp>
      <p:sp>
        <p:nvSpPr>
          <p:cNvPr id="5144" name="AutoShape 32"/>
          <p:cNvSpPr>
            <a:spLocks noChangeArrowheads="1"/>
          </p:cNvSpPr>
          <p:nvPr/>
        </p:nvSpPr>
        <p:spPr bwMode="auto">
          <a:xfrm>
            <a:off x="6096000" y="3365500"/>
            <a:ext cx="381000" cy="228600"/>
          </a:xfrm>
          <a:prstGeom prst="leftRightArrow">
            <a:avLst>
              <a:gd name="adj1" fmla="val 50000"/>
              <a:gd name="adj2" fmla="val 33333"/>
            </a:avLst>
          </a:prstGeom>
          <a:solidFill>
            <a:srgbClr val="009999"/>
          </a:solidFill>
          <a:ln w="9525">
            <a:solidFill>
              <a:srgbClr val="000000"/>
            </a:solidFill>
            <a:miter lim="800000"/>
            <a:headEnd/>
            <a:tailEnd/>
          </a:ln>
        </p:spPr>
        <p:txBody>
          <a:bodyPr wrap="none" anchor="ctr">
            <a:spAutoFit/>
          </a:bodyPr>
          <a:lstStyle/>
          <a:p>
            <a:endParaRPr lang="zh-CN" altLang="en-US">
              <a:ea typeface="宋体" pitchFamily="2" charset="-122"/>
            </a:endParaRPr>
          </a:p>
        </p:txBody>
      </p:sp>
      <p:sp>
        <p:nvSpPr>
          <p:cNvPr id="5145" name="AutoShape 33"/>
          <p:cNvSpPr>
            <a:spLocks noChangeArrowheads="1"/>
          </p:cNvSpPr>
          <p:nvPr/>
        </p:nvSpPr>
        <p:spPr bwMode="auto">
          <a:xfrm>
            <a:off x="6096000" y="2374900"/>
            <a:ext cx="381000" cy="228600"/>
          </a:xfrm>
          <a:prstGeom prst="leftRightArrow">
            <a:avLst>
              <a:gd name="adj1" fmla="val 50000"/>
              <a:gd name="adj2" fmla="val 33333"/>
            </a:avLst>
          </a:prstGeom>
          <a:solidFill>
            <a:srgbClr val="00FFCC"/>
          </a:solidFill>
          <a:ln w="9525">
            <a:solidFill>
              <a:srgbClr val="000000"/>
            </a:solidFill>
            <a:miter lim="800000"/>
            <a:headEnd/>
            <a:tailEnd/>
          </a:ln>
        </p:spPr>
        <p:txBody>
          <a:bodyPr wrap="none" anchor="ctr">
            <a:spAutoFit/>
          </a:bodyPr>
          <a:lstStyle/>
          <a:p>
            <a:endParaRPr lang="zh-CN" altLang="en-US">
              <a:ea typeface="宋体" pitchFamily="2" charset="-122"/>
            </a:endParaRPr>
          </a:p>
        </p:txBody>
      </p:sp>
      <p:sp>
        <p:nvSpPr>
          <p:cNvPr id="5146" name="AutoShape 34"/>
          <p:cNvSpPr>
            <a:spLocks noChangeArrowheads="1"/>
          </p:cNvSpPr>
          <p:nvPr/>
        </p:nvSpPr>
        <p:spPr bwMode="auto">
          <a:xfrm>
            <a:off x="7239000" y="3810000"/>
            <a:ext cx="381000" cy="457200"/>
          </a:xfrm>
          <a:prstGeom prst="leftRightArrow">
            <a:avLst>
              <a:gd name="adj1" fmla="val 50000"/>
              <a:gd name="adj2" fmla="val 20000"/>
            </a:avLst>
          </a:prstGeom>
          <a:solidFill>
            <a:srgbClr val="0066FF"/>
          </a:solidFill>
          <a:ln w="9525">
            <a:solidFill>
              <a:srgbClr val="000000"/>
            </a:solidFill>
            <a:miter lim="800000"/>
            <a:headEnd/>
            <a:tailEnd/>
          </a:ln>
        </p:spPr>
        <p:txBody>
          <a:bodyPr wrap="none" anchor="ctr">
            <a:spAutoFit/>
          </a:bodyPr>
          <a:lstStyle/>
          <a:p>
            <a:endParaRPr lang="zh-CN" altLang="en-US">
              <a:ea typeface="宋体" pitchFamily="2" charset="-122"/>
            </a:endParaRPr>
          </a:p>
        </p:txBody>
      </p:sp>
      <p:sp>
        <p:nvSpPr>
          <p:cNvPr id="5147" name="Text Box 35"/>
          <p:cNvSpPr txBox="1">
            <a:spLocks noChangeArrowheads="1"/>
          </p:cNvSpPr>
          <p:nvPr/>
        </p:nvSpPr>
        <p:spPr bwMode="auto">
          <a:xfrm>
            <a:off x="76200" y="2124075"/>
            <a:ext cx="1524000" cy="742950"/>
          </a:xfrm>
          <a:prstGeom prst="rect">
            <a:avLst/>
          </a:prstGeom>
          <a:solidFill>
            <a:srgbClr val="99CCFF"/>
          </a:solidFill>
          <a:ln w="9525">
            <a:solidFill>
              <a:srgbClr val="000000"/>
            </a:solidFill>
            <a:miter lim="800000"/>
            <a:headEnd/>
            <a:tailEnd/>
          </a:ln>
        </p:spPr>
        <p:txBody>
          <a:bodyPr>
            <a:spAutoFit/>
          </a:bodyPr>
          <a:lstStyle/>
          <a:p>
            <a:pPr eaLnBrk="0" hangingPunct="0"/>
            <a:r>
              <a:rPr lang="en-US" altLang="zh-CN" sz="2100" b="1">
                <a:solidFill>
                  <a:srgbClr val="000000"/>
                </a:solidFill>
                <a:ea typeface="宋体" pitchFamily="2" charset="-122"/>
              </a:rPr>
              <a:t>Deposit/</a:t>
            </a:r>
          </a:p>
          <a:p>
            <a:pPr eaLnBrk="0" hangingPunct="0"/>
            <a:r>
              <a:rPr lang="en-US" altLang="zh-CN" sz="2100" b="1">
                <a:solidFill>
                  <a:srgbClr val="000000"/>
                </a:solidFill>
                <a:ea typeface="宋体" pitchFamily="2" charset="-122"/>
              </a:rPr>
              <a:t>Withdraw</a:t>
            </a:r>
          </a:p>
        </p:txBody>
      </p:sp>
      <p:sp>
        <p:nvSpPr>
          <p:cNvPr id="5148" name="Rectangle 36"/>
          <p:cNvSpPr>
            <a:spLocks noChangeArrowheads="1"/>
          </p:cNvSpPr>
          <p:nvPr/>
        </p:nvSpPr>
        <p:spPr bwMode="auto">
          <a:xfrm>
            <a:off x="76200" y="1666875"/>
            <a:ext cx="1524000" cy="457200"/>
          </a:xfrm>
          <a:prstGeom prst="rect">
            <a:avLst/>
          </a:prstGeom>
          <a:solidFill>
            <a:srgbClr val="C0C0C0"/>
          </a:solidFill>
          <a:ln w="12700">
            <a:solidFill>
              <a:srgbClr val="000000"/>
            </a:solidFill>
            <a:miter lim="800000"/>
            <a:headEnd type="none" w="sm" len="sm"/>
            <a:tailEnd type="none" w="sm" len="sm"/>
          </a:ln>
        </p:spPr>
        <p:txBody>
          <a:bodyPr wrap="none" anchor="ctr"/>
          <a:lstStyle/>
          <a:p>
            <a:endParaRPr lang="zh-CN" altLang="en-US">
              <a:ea typeface="宋体" pitchFamily="2" charset="-122"/>
            </a:endParaRPr>
          </a:p>
        </p:txBody>
      </p:sp>
      <p:sp>
        <p:nvSpPr>
          <p:cNvPr id="5149" name="Text Box 37"/>
          <p:cNvSpPr txBox="1">
            <a:spLocks noChangeArrowheads="1"/>
          </p:cNvSpPr>
          <p:nvPr/>
        </p:nvSpPr>
        <p:spPr bwMode="auto">
          <a:xfrm>
            <a:off x="228600" y="1676400"/>
            <a:ext cx="1347788" cy="396875"/>
          </a:xfrm>
          <a:prstGeom prst="rect">
            <a:avLst/>
          </a:prstGeom>
          <a:noFill/>
          <a:ln w="12700">
            <a:noFill/>
            <a:miter lim="800000"/>
            <a:headEnd type="none" w="sm" len="sm"/>
            <a:tailEnd type="none" w="sm" len="sm"/>
          </a:ln>
        </p:spPr>
        <p:txBody>
          <a:bodyPr wrap="none">
            <a:spAutoFit/>
          </a:bodyPr>
          <a:lstStyle/>
          <a:p>
            <a:r>
              <a:rPr lang="en-US" altLang="zh-CN" b="1">
                <a:solidFill>
                  <a:srgbClr val="000000"/>
                </a:solidFill>
                <a:ea typeface="宋体" pitchFamily="2" charset="-122"/>
              </a:rPr>
              <a:t>Program 1</a:t>
            </a:r>
          </a:p>
        </p:txBody>
      </p:sp>
      <p:sp>
        <p:nvSpPr>
          <p:cNvPr id="5150" name="Text Box 38"/>
          <p:cNvSpPr txBox="1">
            <a:spLocks noChangeArrowheads="1"/>
          </p:cNvSpPr>
          <p:nvPr/>
        </p:nvSpPr>
        <p:spPr bwMode="auto">
          <a:xfrm>
            <a:off x="76200" y="4745038"/>
            <a:ext cx="1524000" cy="436562"/>
          </a:xfrm>
          <a:prstGeom prst="rect">
            <a:avLst/>
          </a:prstGeom>
          <a:solidFill>
            <a:srgbClr val="99CCFF"/>
          </a:solidFill>
          <a:ln w="9525">
            <a:solidFill>
              <a:srgbClr val="000000"/>
            </a:solidFill>
            <a:miter lim="800000"/>
            <a:headEnd/>
            <a:tailEnd/>
          </a:ln>
        </p:spPr>
        <p:txBody>
          <a:bodyPr>
            <a:spAutoFit/>
          </a:bodyPr>
          <a:lstStyle/>
          <a:p>
            <a:pPr eaLnBrk="0" hangingPunct="0"/>
            <a:r>
              <a:rPr lang="en-US" altLang="zh-CN" sz="2200" b="1">
                <a:solidFill>
                  <a:srgbClr val="000000"/>
                </a:solidFill>
                <a:ea typeface="宋体" pitchFamily="2" charset="-122"/>
              </a:rPr>
              <a:t>Print stmt</a:t>
            </a:r>
          </a:p>
        </p:txBody>
      </p:sp>
      <p:sp>
        <p:nvSpPr>
          <p:cNvPr id="5151" name="Rectangle 39"/>
          <p:cNvSpPr>
            <a:spLocks noChangeArrowheads="1"/>
          </p:cNvSpPr>
          <p:nvPr/>
        </p:nvSpPr>
        <p:spPr bwMode="auto">
          <a:xfrm>
            <a:off x="76200" y="4287838"/>
            <a:ext cx="1524000" cy="457200"/>
          </a:xfrm>
          <a:prstGeom prst="rect">
            <a:avLst/>
          </a:prstGeom>
          <a:solidFill>
            <a:srgbClr val="C0C0C0"/>
          </a:solidFill>
          <a:ln w="12700">
            <a:solidFill>
              <a:srgbClr val="000000"/>
            </a:solidFill>
            <a:miter lim="800000"/>
            <a:headEnd type="none" w="sm" len="sm"/>
            <a:tailEnd type="none" w="sm" len="sm"/>
          </a:ln>
        </p:spPr>
        <p:txBody>
          <a:bodyPr wrap="none" anchor="ctr"/>
          <a:lstStyle/>
          <a:p>
            <a:endParaRPr lang="zh-CN" altLang="en-US">
              <a:ea typeface="宋体" pitchFamily="2" charset="-122"/>
            </a:endParaRPr>
          </a:p>
        </p:txBody>
      </p:sp>
      <p:sp>
        <p:nvSpPr>
          <p:cNvPr id="5152" name="Text Box 40"/>
          <p:cNvSpPr txBox="1">
            <a:spLocks noChangeArrowheads="1"/>
          </p:cNvSpPr>
          <p:nvPr/>
        </p:nvSpPr>
        <p:spPr bwMode="auto">
          <a:xfrm>
            <a:off x="176213" y="4267200"/>
            <a:ext cx="1347787" cy="396875"/>
          </a:xfrm>
          <a:prstGeom prst="rect">
            <a:avLst/>
          </a:prstGeom>
          <a:noFill/>
          <a:ln w="12700">
            <a:noFill/>
            <a:miter lim="800000"/>
            <a:headEnd type="none" w="sm" len="sm"/>
            <a:tailEnd type="none" w="sm" len="sm"/>
          </a:ln>
        </p:spPr>
        <p:txBody>
          <a:bodyPr wrap="none">
            <a:spAutoFit/>
          </a:bodyPr>
          <a:lstStyle/>
          <a:p>
            <a:r>
              <a:rPr lang="en-US" altLang="zh-CN" b="1">
                <a:solidFill>
                  <a:srgbClr val="000000"/>
                </a:solidFill>
                <a:ea typeface="宋体" pitchFamily="2" charset="-122"/>
              </a:rPr>
              <a:t>Program 3</a:t>
            </a:r>
          </a:p>
        </p:txBody>
      </p:sp>
      <p:sp>
        <p:nvSpPr>
          <p:cNvPr id="5153" name="Text Box 41"/>
          <p:cNvSpPr txBox="1">
            <a:spLocks noChangeArrowheads="1"/>
          </p:cNvSpPr>
          <p:nvPr/>
        </p:nvSpPr>
        <p:spPr bwMode="auto">
          <a:xfrm>
            <a:off x="76200" y="5888038"/>
            <a:ext cx="1600200" cy="742950"/>
          </a:xfrm>
          <a:prstGeom prst="rect">
            <a:avLst/>
          </a:prstGeom>
          <a:solidFill>
            <a:srgbClr val="99CCFF"/>
          </a:solidFill>
          <a:ln w="9525">
            <a:solidFill>
              <a:srgbClr val="000000"/>
            </a:solidFill>
            <a:miter lim="800000"/>
            <a:headEnd/>
            <a:tailEnd/>
          </a:ln>
        </p:spPr>
        <p:txBody>
          <a:bodyPr>
            <a:spAutoFit/>
          </a:bodyPr>
          <a:lstStyle/>
          <a:p>
            <a:pPr eaLnBrk="0" hangingPunct="0"/>
            <a:r>
              <a:rPr lang="en-US" altLang="zh-CN" sz="2100" b="1">
                <a:solidFill>
                  <a:srgbClr val="000000"/>
                </a:solidFill>
                <a:ea typeface="宋体" pitchFamily="2" charset="-122"/>
              </a:rPr>
              <a:t>Customer</a:t>
            </a:r>
          </a:p>
          <a:p>
            <a:pPr eaLnBrk="0" hangingPunct="0"/>
            <a:r>
              <a:rPr lang="en-US" altLang="zh-CN" sz="2100" b="1">
                <a:solidFill>
                  <a:srgbClr val="000000"/>
                </a:solidFill>
                <a:ea typeface="宋体" pitchFamily="2" charset="-122"/>
              </a:rPr>
              <a:t>Information</a:t>
            </a:r>
          </a:p>
        </p:txBody>
      </p:sp>
      <p:sp>
        <p:nvSpPr>
          <p:cNvPr id="5154" name="Rectangle 42"/>
          <p:cNvSpPr>
            <a:spLocks noChangeArrowheads="1"/>
          </p:cNvSpPr>
          <p:nvPr/>
        </p:nvSpPr>
        <p:spPr bwMode="auto">
          <a:xfrm>
            <a:off x="76200" y="5430838"/>
            <a:ext cx="1600200" cy="457200"/>
          </a:xfrm>
          <a:prstGeom prst="rect">
            <a:avLst/>
          </a:prstGeom>
          <a:solidFill>
            <a:srgbClr val="C0C0C0"/>
          </a:solidFill>
          <a:ln w="12700">
            <a:solidFill>
              <a:srgbClr val="000000"/>
            </a:solidFill>
            <a:miter lim="800000"/>
            <a:headEnd type="none" w="sm" len="sm"/>
            <a:tailEnd type="none" w="sm" len="sm"/>
          </a:ln>
        </p:spPr>
        <p:txBody>
          <a:bodyPr wrap="none" anchor="ctr"/>
          <a:lstStyle/>
          <a:p>
            <a:endParaRPr lang="zh-CN" altLang="en-US">
              <a:ea typeface="宋体" pitchFamily="2" charset="-122"/>
            </a:endParaRPr>
          </a:p>
        </p:txBody>
      </p:sp>
      <p:sp>
        <p:nvSpPr>
          <p:cNvPr id="5155" name="Text Box 43"/>
          <p:cNvSpPr txBox="1">
            <a:spLocks noChangeArrowheads="1"/>
          </p:cNvSpPr>
          <p:nvPr/>
        </p:nvSpPr>
        <p:spPr bwMode="auto">
          <a:xfrm>
            <a:off x="176213" y="5470525"/>
            <a:ext cx="1347787" cy="396875"/>
          </a:xfrm>
          <a:prstGeom prst="rect">
            <a:avLst/>
          </a:prstGeom>
          <a:noFill/>
          <a:ln w="12700">
            <a:noFill/>
            <a:miter lim="800000"/>
            <a:headEnd type="none" w="sm" len="sm"/>
            <a:tailEnd type="none" w="sm" len="sm"/>
          </a:ln>
        </p:spPr>
        <p:txBody>
          <a:bodyPr wrap="none">
            <a:spAutoFit/>
          </a:bodyPr>
          <a:lstStyle/>
          <a:p>
            <a:r>
              <a:rPr lang="en-US" altLang="zh-CN" b="1">
                <a:solidFill>
                  <a:srgbClr val="000000"/>
                </a:solidFill>
                <a:ea typeface="宋体" pitchFamily="2" charset="-122"/>
              </a:rPr>
              <a:t>Program 4</a:t>
            </a:r>
          </a:p>
        </p:txBody>
      </p:sp>
      <p:sp>
        <p:nvSpPr>
          <p:cNvPr id="5156" name="Text Box 44"/>
          <p:cNvSpPr txBox="1">
            <a:spLocks noChangeArrowheads="1"/>
          </p:cNvSpPr>
          <p:nvPr/>
        </p:nvSpPr>
        <p:spPr bwMode="auto">
          <a:xfrm>
            <a:off x="76200" y="3505200"/>
            <a:ext cx="1524000" cy="436563"/>
          </a:xfrm>
          <a:prstGeom prst="rect">
            <a:avLst/>
          </a:prstGeom>
          <a:solidFill>
            <a:srgbClr val="99CCFF"/>
          </a:solidFill>
          <a:ln w="9525">
            <a:solidFill>
              <a:srgbClr val="000000"/>
            </a:solidFill>
            <a:miter lim="800000"/>
            <a:headEnd/>
            <a:tailEnd/>
          </a:ln>
        </p:spPr>
        <p:txBody>
          <a:bodyPr>
            <a:spAutoFit/>
          </a:bodyPr>
          <a:lstStyle/>
          <a:p>
            <a:pPr eaLnBrk="0" hangingPunct="0"/>
            <a:r>
              <a:rPr lang="en-US" altLang="zh-CN" sz="2200" b="1">
                <a:solidFill>
                  <a:srgbClr val="000000"/>
                </a:solidFill>
                <a:ea typeface="宋体" pitchFamily="2" charset="-122"/>
              </a:rPr>
              <a:t>Transfer</a:t>
            </a:r>
          </a:p>
        </p:txBody>
      </p:sp>
      <p:sp>
        <p:nvSpPr>
          <p:cNvPr id="5157" name="Rectangle 45"/>
          <p:cNvSpPr>
            <a:spLocks noChangeArrowheads="1"/>
          </p:cNvSpPr>
          <p:nvPr/>
        </p:nvSpPr>
        <p:spPr bwMode="auto">
          <a:xfrm>
            <a:off x="76200" y="3048000"/>
            <a:ext cx="1524000" cy="457200"/>
          </a:xfrm>
          <a:prstGeom prst="rect">
            <a:avLst/>
          </a:prstGeom>
          <a:solidFill>
            <a:srgbClr val="C0C0C0"/>
          </a:solidFill>
          <a:ln w="12700">
            <a:solidFill>
              <a:srgbClr val="000000"/>
            </a:solidFill>
            <a:miter lim="800000"/>
            <a:headEnd type="none" w="sm" len="sm"/>
            <a:tailEnd type="none" w="sm" len="sm"/>
          </a:ln>
        </p:spPr>
        <p:txBody>
          <a:bodyPr wrap="none" anchor="ctr"/>
          <a:lstStyle/>
          <a:p>
            <a:endParaRPr lang="zh-CN" altLang="en-US">
              <a:ea typeface="宋体" pitchFamily="2" charset="-122"/>
            </a:endParaRPr>
          </a:p>
        </p:txBody>
      </p:sp>
      <p:sp>
        <p:nvSpPr>
          <p:cNvPr id="5158" name="Text Box 46"/>
          <p:cNvSpPr txBox="1">
            <a:spLocks noChangeArrowheads="1"/>
          </p:cNvSpPr>
          <p:nvPr/>
        </p:nvSpPr>
        <p:spPr bwMode="auto">
          <a:xfrm>
            <a:off x="228600" y="3048000"/>
            <a:ext cx="1347788" cy="396875"/>
          </a:xfrm>
          <a:prstGeom prst="rect">
            <a:avLst/>
          </a:prstGeom>
          <a:noFill/>
          <a:ln w="12700">
            <a:noFill/>
            <a:miter lim="800000"/>
            <a:headEnd type="none" w="sm" len="sm"/>
            <a:tailEnd type="none" w="sm" len="sm"/>
          </a:ln>
        </p:spPr>
        <p:txBody>
          <a:bodyPr wrap="none">
            <a:spAutoFit/>
          </a:bodyPr>
          <a:lstStyle/>
          <a:p>
            <a:r>
              <a:rPr lang="en-US" altLang="zh-CN" b="1">
                <a:solidFill>
                  <a:srgbClr val="000000"/>
                </a:solidFill>
                <a:ea typeface="宋体" pitchFamily="2" charset="-122"/>
              </a:rPr>
              <a:t>Program 2</a:t>
            </a:r>
          </a:p>
        </p:txBody>
      </p:sp>
      <p:sp>
        <p:nvSpPr>
          <p:cNvPr id="5159" name="AutoShape 71"/>
          <p:cNvSpPr>
            <a:spLocks noChangeArrowheads="1"/>
          </p:cNvSpPr>
          <p:nvPr/>
        </p:nvSpPr>
        <p:spPr bwMode="auto">
          <a:xfrm>
            <a:off x="7010400" y="228600"/>
            <a:ext cx="1905000" cy="1371600"/>
          </a:xfrm>
          <a:prstGeom prst="wedgeRoundRectCallout">
            <a:avLst>
              <a:gd name="adj1" fmla="val -37000"/>
              <a:gd name="adj2" fmla="val 87269"/>
              <a:gd name="adj3" fmla="val 16667"/>
            </a:avLst>
          </a:prstGeom>
          <a:solidFill>
            <a:schemeClr val="hlink"/>
          </a:solidFill>
          <a:ln w="12700">
            <a:solidFill>
              <a:srgbClr val="000000"/>
            </a:solidFill>
            <a:miter lim="800000"/>
            <a:headEnd type="none" w="sm" len="sm"/>
            <a:tailEnd type="none" w="sm" len="sm"/>
          </a:ln>
        </p:spPr>
        <p:txBody>
          <a:bodyPr/>
          <a:lstStyle/>
          <a:p>
            <a:pPr algn="l">
              <a:buFontTx/>
              <a:buChar char="•"/>
            </a:pPr>
            <a:r>
              <a:rPr lang="en-US" altLang="zh-CN" b="1">
                <a:solidFill>
                  <a:srgbClr val="000000"/>
                </a:solidFill>
                <a:ea typeface="宋体" pitchFamily="2" charset="-122"/>
              </a:rPr>
              <a:t>Description</a:t>
            </a:r>
          </a:p>
          <a:p>
            <a:pPr algn="l">
              <a:buFontTx/>
              <a:buChar char="•"/>
            </a:pPr>
            <a:r>
              <a:rPr lang="en-US" altLang="zh-CN" b="1">
                <a:solidFill>
                  <a:srgbClr val="000000"/>
                </a:solidFill>
                <a:ea typeface="宋体" pitchFamily="2" charset="-122"/>
              </a:rPr>
              <a:t>Store</a:t>
            </a:r>
          </a:p>
          <a:p>
            <a:pPr algn="l">
              <a:buFontTx/>
              <a:buChar char="•"/>
            </a:pPr>
            <a:r>
              <a:rPr lang="en-US" altLang="zh-CN" b="1">
                <a:solidFill>
                  <a:srgbClr val="000000"/>
                </a:solidFill>
                <a:ea typeface="宋体" pitchFamily="2" charset="-122"/>
              </a:rPr>
              <a:t>Manipulation</a:t>
            </a:r>
          </a:p>
          <a:p>
            <a:pPr algn="l">
              <a:buFontTx/>
              <a:buChar char="•"/>
            </a:pPr>
            <a:r>
              <a:rPr lang="en-US" altLang="zh-CN" b="1">
                <a:solidFill>
                  <a:srgbClr val="000000"/>
                </a:solidFill>
                <a:ea typeface="宋体" pitchFamily="2" charset="-122"/>
              </a:rPr>
              <a:t>Control</a:t>
            </a:r>
          </a:p>
        </p:txBody>
      </p:sp>
      <p:sp>
        <p:nvSpPr>
          <p:cNvPr id="5160" name="Text Box 72"/>
          <p:cNvSpPr txBox="1">
            <a:spLocks noChangeArrowheads="1"/>
          </p:cNvSpPr>
          <p:nvPr/>
        </p:nvSpPr>
        <p:spPr bwMode="auto">
          <a:xfrm>
            <a:off x="4572000" y="2122488"/>
            <a:ext cx="1524000" cy="742950"/>
          </a:xfrm>
          <a:prstGeom prst="rect">
            <a:avLst/>
          </a:prstGeom>
          <a:solidFill>
            <a:srgbClr val="99CCFF"/>
          </a:solidFill>
          <a:ln w="9525">
            <a:solidFill>
              <a:srgbClr val="000000"/>
            </a:solidFill>
            <a:miter lim="800000"/>
            <a:headEnd/>
            <a:tailEnd/>
          </a:ln>
        </p:spPr>
        <p:txBody>
          <a:bodyPr>
            <a:spAutoFit/>
          </a:bodyPr>
          <a:lstStyle/>
          <a:p>
            <a:pPr eaLnBrk="0" hangingPunct="0"/>
            <a:r>
              <a:rPr lang="en-US" altLang="zh-CN" sz="2100" b="1">
                <a:solidFill>
                  <a:srgbClr val="000000"/>
                </a:solidFill>
                <a:ea typeface="宋体" pitchFamily="2" charset="-122"/>
              </a:rPr>
              <a:t>Deposit/</a:t>
            </a:r>
          </a:p>
          <a:p>
            <a:pPr eaLnBrk="0" hangingPunct="0"/>
            <a:r>
              <a:rPr lang="en-US" altLang="zh-CN" sz="2100" b="1">
                <a:solidFill>
                  <a:srgbClr val="000000"/>
                </a:solidFill>
                <a:ea typeface="宋体" pitchFamily="2" charset="-122"/>
              </a:rPr>
              <a:t>Withdraw</a:t>
            </a:r>
          </a:p>
        </p:txBody>
      </p:sp>
      <p:sp>
        <p:nvSpPr>
          <p:cNvPr id="5161" name="Rectangle 73"/>
          <p:cNvSpPr>
            <a:spLocks noChangeArrowheads="1"/>
          </p:cNvSpPr>
          <p:nvPr/>
        </p:nvSpPr>
        <p:spPr bwMode="auto">
          <a:xfrm>
            <a:off x="4572000" y="1665288"/>
            <a:ext cx="1524000" cy="457200"/>
          </a:xfrm>
          <a:prstGeom prst="rect">
            <a:avLst/>
          </a:prstGeom>
          <a:solidFill>
            <a:srgbClr val="C0C0C0"/>
          </a:solidFill>
          <a:ln w="12700">
            <a:solidFill>
              <a:srgbClr val="000000"/>
            </a:solidFill>
            <a:miter lim="800000"/>
            <a:headEnd type="none" w="sm" len="sm"/>
            <a:tailEnd type="none" w="sm" len="sm"/>
          </a:ln>
        </p:spPr>
        <p:txBody>
          <a:bodyPr wrap="none" anchor="ctr"/>
          <a:lstStyle/>
          <a:p>
            <a:endParaRPr lang="zh-CN" altLang="en-US">
              <a:ea typeface="宋体" pitchFamily="2" charset="-122"/>
            </a:endParaRPr>
          </a:p>
        </p:txBody>
      </p:sp>
      <p:sp>
        <p:nvSpPr>
          <p:cNvPr id="5162" name="Text Box 74"/>
          <p:cNvSpPr txBox="1">
            <a:spLocks noChangeArrowheads="1"/>
          </p:cNvSpPr>
          <p:nvPr/>
        </p:nvSpPr>
        <p:spPr bwMode="auto">
          <a:xfrm>
            <a:off x="4724400" y="1674813"/>
            <a:ext cx="1347788" cy="396875"/>
          </a:xfrm>
          <a:prstGeom prst="rect">
            <a:avLst/>
          </a:prstGeom>
          <a:noFill/>
          <a:ln w="12700">
            <a:noFill/>
            <a:miter lim="800000"/>
            <a:headEnd type="none" w="sm" len="sm"/>
            <a:tailEnd type="none" w="sm" len="sm"/>
          </a:ln>
        </p:spPr>
        <p:txBody>
          <a:bodyPr wrap="none">
            <a:spAutoFit/>
          </a:bodyPr>
          <a:lstStyle/>
          <a:p>
            <a:r>
              <a:rPr lang="en-US" altLang="zh-CN" b="1">
                <a:solidFill>
                  <a:srgbClr val="000000"/>
                </a:solidFill>
                <a:ea typeface="宋体" pitchFamily="2" charset="-122"/>
              </a:rPr>
              <a:t>Program 1</a:t>
            </a:r>
          </a:p>
        </p:txBody>
      </p:sp>
      <p:sp>
        <p:nvSpPr>
          <p:cNvPr id="5163" name="Text Box 75"/>
          <p:cNvSpPr txBox="1">
            <a:spLocks noChangeArrowheads="1"/>
          </p:cNvSpPr>
          <p:nvPr/>
        </p:nvSpPr>
        <p:spPr bwMode="auto">
          <a:xfrm>
            <a:off x="4572000" y="4743450"/>
            <a:ext cx="1524000" cy="436563"/>
          </a:xfrm>
          <a:prstGeom prst="rect">
            <a:avLst/>
          </a:prstGeom>
          <a:solidFill>
            <a:srgbClr val="99CCFF"/>
          </a:solidFill>
          <a:ln w="9525">
            <a:solidFill>
              <a:srgbClr val="000000"/>
            </a:solidFill>
            <a:miter lim="800000"/>
            <a:headEnd/>
            <a:tailEnd/>
          </a:ln>
        </p:spPr>
        <p:txBody>
          <a:bodyPr>
            <a:spAutoFit/>
          </a:bodyPr>
          <a:lstStyle/>
          <a:p>
            <a:pPr eaLnBrk="0" hangingPunct="0"/>
            <a:r>
              <a:rPr lang="en-US" altLang="zh-CN" sz="2200" b="1">
                <a:solidFill>
                  <a:srgbClr val="000000"/>
                </a:solidFill>
                <a:ea typeface="宋体" pitchFamily="2" charset="-122"/>
              </a:rPr>
              <a:t>Print stmt</a:t>
            </a:r>
          </a:p>
        </p:txBody>
      </p:sp>
      <p:sp>
        <p:nvSpPr>
          <p:cNvPr id="5164" name="Rectangle 76"/>
          <p:cNvSpPr>
            <a:spLocks noChangeArrowheads="1"/>
          </p:cNvSpPr>
          <p:nvPr/>
        </p:nvSpPr>
        <p:spPr bwMode="auto">
          <a:xfrm>
            <a:off x="4572000" y="4286250"/>
            <a:ext cx="1524000" cy="457200"/>
          </a:xfrm>
          <a:prstGeom prst="rect">
            <a:avLst/>
          </a:prstGeom>
          <a:solidFill>
            <a:srgbClr val="C0C0C0"/>
          </a:solidFill>
          <a:ln w="12700">
            <a:solidFill>
              <a:srgbClr val="000000"/>
            </a:solidFill>
            <a:miter lim="800000"/>
            <a:headEnd type="none" w="sm" len="sm"/>
            <a:tailEnd type="none" w="sm" len="sm"/>
          </a:ln>
        </p:spPr>
        <p:txBody>
          <a:bodyPr wrap="none" anchor="ctr"/>
          <a:lstStyle/>
          <a:p>
            <a:endParaRPr lang="zh-CN" altLang="en-US">
              <a:ea typeface="宋体" pitchFamily="2" charset="-122"/>
            </a:endParaRPr>
          </a:p>
        </p:txBody>
      </p:sp>
      <p:sp>
        <p:nvSpPr>
          <p:cNvPr id="5165" name="Text Box 77"/>
          <p:cNvSpPr txBox="1">
            <a:spLocks noChangeArrowheads="1"/>
          </p:cNvSpPr>
          <p:nvPr/>
        </p:nvSpPr>
        <p:spPr bwMode="auto">
          <a:xfrm>
            <a:off x="4672013" y="4265613"/>
            <a:ext cx="1347787" cy="396875"/>
          </a:xfrm>
          <a:prstGeom prst="rect">
            <a:avLst/>
          </a:prstGeom>
          <a:noFill/>
          <a:ln w="12700">
            <a:noFill/>
            <a:miter lim="800000"/>
            <a:headEnd type="none" w="sm" len="sm"/>
            <a:tailEnd type="none" w="sm" len="sm"/>
          </a:ln>
        </p:spPr>
        <p:txBody>
          <a:bodyPr wrap="none">
            <a:spAutoFit/>
          </a:bodyPr>
          <a:lstStyle/>
          <a:p>
            <a:r>
              <a:rPr lang="en-US" altLang="zh-CN" b="1">
                <a:solidFill>
                  <a:srgbClr val="000000"/>
                </a:solidFill>
                <a:ea typeface="宋体" pitchFamily="2" charset="-122"/>
              </a:rPr>
              <a:t>Program 3</a:t>
            </a:r>
          </a:p>
        </p:txBody>
      </p:sp>
      <p:sp>
        <p:nvSpPr>
          <p:cNvPr id="5166" name="Text Box 78"/>
          <p:cNvSpPr txBox="1">
            <a:spLocks noChangeArrowheads="1"/>
          </p:cNvSpPr>
          <p:nvPr/>
        </p:nvSpPr>
        <p:spPr bwMode="auto">
          <a:xfrm>
            <a:off x="4572000" y="5867400"/>
            <a:ext cx="1600200" cy="742950"/>
          </a:xfrm>
          <a:prstGeom prst="rect">
            <a:avLst/>
          </a:prstGeom>
          <a:solidFill>
            <a:srgbClr val="99CCFF"/>
          </a:solidFill>
          <a:ln w="9525">
            <a:solidFill>
              <a:srgbClr val="000000"/>
            </a:solidFill>
            <a:miter lim="800000"/>
            <a:headEnd/>
            <a:tailEnd/>
          </a:ln>
        </p:spPr>
        <p:txBody>
          <a:bodyPr>
            <a:spAutoFit/>
          </a:bodyPr>
          <a:lstStyle/>
          <a:p>
            <a:pPr eaLnBrk="0" hangingPunct="0"/>
            <a:r>
              <a:rPr lang="en-US" altLang="zh-CN" sz="2100" b="1">
                <a:solidFill>
                  <a:srgbClr val="000000"/>
                </a:solidFill>
                <a:ea typeface="宋体" pitchFamily="2" charset="-122"/>
              </a:rPr>
              <a:t>Customer</a:t>
            </a:r>
          </a:p>
          <a:p>
            <a:pPr eaLnBrk="0" hangingPunct="0"/>
            <a:r>
              <a:rPr lang="en-US" altLang="zh-CN" sz="2100" b="1">
                <a:solidFill>
                  <a:srgbClr val="000000"/>
                </a:solidFill>
                <a:ea typeface="宋体" pitchFamily="2" charset="-122"/>
              </a:rPr>
              <a:t>Information</a:t>
            </a:r>
          </a:p>
        </p:txBody>
      </p:sp>
      <p:sp>
        <p:nvSpPr>
          <p:cNvPr id="5167" name="Rectangle 79"/>
          <p:cNvSpPr>
            <a:spLocks noChangeArrowheads="1"/>
          </p:cNvSpPr>
          <p:nvPr/>
        </p:nvSpPr>
        <p:spPr bwMode="auto">
          <a:xfrm>
            <a:off x="4572000" y="5429250"/>
            <a:ext cx="1600200" cy="457200"/>
          </a:xfrm>
          <a:prstGeom prst="rect">
            <a:avLst/>
          </a:prstGeom>
          <a:solidFill>
            <a:srgbClr val="C0C0C0"/>
          </a:solidFill>
          <a:ln w="12700">
            <a:solidFill>
              <a:srgbClr val="000000"/>
            </a:solidFill>
            <a:miter lim="800000"/>
            <a:headEnd type="none" w="sm" len="sm"/>
            <a:tailEnd type="none" w="sm" len="sm"/>
          </a:ln>
        </p:spPr>
        <p:txBody>
          <a:bodyPr wrap="none" anchor="ctr"/>
          <a:lstStyle/>
          <a:p>
            <a:endParaRPr lang="zh-CN" altLang="en-US">
              <a:ea typeface="宋体" pitchFamily="2" charset="-122"/>
            </a:endParaRPr>
          </a:p>
        </p:txBody>
      </p:sp>
      <p:sp>
        <p:nvSpPr>
          <p:cNvPr id="5168" name="Text Box 80"/>
          <p:cNvSpPr txBox="1">
            <a:spLocks noChangeArrowheads="1"/>
          </p:cNvSpPr>
          <p:nvPr/>
        </p:nvSpPr>
        <p:spPr bwMode="auto">
          <a:xfrm>
            <a:off x="4672013" y="5468938"/>
            <a:ext cx="1347787" cy="396875"/>
          </a:xfrm>
          <a:prstGeom prst="rect">
            <a:avLst/>
          </a:prstGeom>
          <a:noFill/>
          <a:ln w="12700">
            <a:noFill/>
            <a:miter lim="800000"/>
            <a:headEnd type="none" w="sm" len="sm"/>
            <a:tailEnd type="none" w="sm" len="sm"/>
          </a:ln>
        </p:spPr>
        <p:txBody>
          <a:bodyPr wrap="none">
            <a:spAutoFit/>
          </a:bodyPr>
          <a:lstStyle/>
          <a:p>
            <a:r>
              <a:rPr lang="en-US" altLang="zh-CN" b="1">
                <a:solidFill>
                  <a:srgbClr val="000000"/>
                </a:solidFill>
                <a:ea typeface="宋体" pitchFamily="2" charset="-122"/>
              </a:rPr>
              <a:t>Program 4</a:t>
            </a:r>
          </a:p>
        </p:txBody>
      </p:sp>
      <p:sp>
        <p:nvSpPr>
          <p:cNvPr id="5169" name="Text Box 81"/>
          <p:cNvSpPr txBox="1">
            <a:spLocks noChangeArrowheads="1"/>
          </p:cNvSpPr>
          <p:nvPr/>
        </p:nvSpPr>
        <p:spPr bwMode="auto">
          <a:xfrm>
            <a:off x="4572000" y="3503613"/>
            <a:ext cx="1524000" cy="436562"/>
          </a:xfrm>
          <a:prstGeom prst="rect">
            <a:avLst/>
          </a:prstGeom>
          <a:solidFill>
            <a:srgbClr val="99CCFF"/>
          </a:solidFill>
          <a:ln w="9525">
            <a:solidFill>
              <a:srgbClr val="000000"/>
            </a:solidFill>
            <a:miter lim="800000"/>
            <a:headEnd/>
            <a:tailEnd/>
          </a:ln>
        </p:spPr>
        <p:txBody>
          <a:bodyPr>
            <a:spAutoFit/>
          </a:bodyPr>
          <a:lstStyle/>
          <a:p>
            <a:pPr eaLnBrk="0" hangingPunct="0"/>
            <a:r>
              <a:rPr lang="en-US" altLang="zh-CN" sz="2200" b="1">
                <a:solidFill>
                  <a:srgbClr val="000000"/>
                </a:solidFill>
                <a:ea typeface="宋体" pitchFamily="2" charset="-122"/>
              </a:rPr>
              <a:t>Transfer</a:t>
            </a:r>
          </a:p>
        </p:txBody>
      </p:sp>
      <p:sp>
        <p:nvSpPr>
          <p:cNvPr id="5170" name="Rectangle 82"/>
          <p:cNvSpPr>
            <a:spLocks noChangeArrowheads="1"/>
          </p:cNvSpPr>
          <p:nvPr/>
        </p:nvSpPr>
        <p:spPr bwMode="auto">
          <a:xfrm>
            <a:off x="4572000" y="3046413"/>
            <a:ext cx="1524000" cy="457200"/>
          </a:xfrm>
          <a:prstGeom prst="rect">
            <a:avLst/>
          </a:prstGeom>
          <a:solidFill>
            <a:srgbClr val="C0C0C0"/>
          </a:solidFill>
          <a:ln w="12700">
            <a:solidFill>
              <a:srgbClr val="000000"/>
            </a:solidFill>
            <a:miter lim="800000"/>
            <a:headEnd type="none" w="sm" len="sm"/>
            <a:tailEnd type="none" w="sm" len="sm"/>
          </a:ln>
        </p:spPr>
        <p:txBody>
          <a:bodyPr wrap="none" anchor="ctr"/>
          <a:lstStyle/>
          <a:p>
            <a:endParaRPr lang="zh-CN" altLang="en-US">
              <a:ea typeface="宋体" pitchFamily="2" charset="-122"/>
            </a:endParaRPr>
          </a:p>
        </p:txBody>
      </p:sp>
      <p:sp>
        <p:nvSpPr>
          <p:cNvPr id="5171" name="Text Box 83"/>
          <p:cNvSpPr txBox="1">
            <a:spLocks noChangeArrowheads="1"/>
          </p:cNvSpPr>
          <p:nvPr/>
        </p:nvSpPr>
        <p:spPr bwMode="auto">
          <a:xfrm>
            <a:off x="4724400" y="3046413"/>
            <a:ext cx="1347788" cy="396875"/>
          </a:xfrm>
          <a:prstGeom prst="rect">
            <a:avLst/>
          </a:prstGeom>
          <a:noFill/>
          <a:ln w="12700">
            <a:noFill/>
            <a:miter lim="800000"/>
            <a:headEnd type="none" w="sm" len="sm"/>
            <a:tailEnd type="none" w="sm" len="sm"/>
          </a:ln>
        </p:spPr>
        <p:txBody>
          <a:bodyPr wrap="none">
            <a:spAutoFit/>
          </a:bodyPr>
          <a:lstStyle/>
          <a:p>
            <a:r>
              <a:rPr lang="en-US" altLang="zh-CN" b="1">
                <a:solidFill>
                  <a:srgbClr val="000000"/>
                </a:solidFill>
                <a:ea typeface="宋体" pitchFamily="2" charset="-122"/>
              </a:rPr>
              <a:t>Program 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sldNum" sz="quarter" idx="12"/>
          </p:nvPr>
        </p:nvSpPr>
        <p:spPr>
          <a:noFill/>
        </p:spPr>
        <p:txBody>
          <a:bodyPr/>
          <a:lstStyle/>
          <a:p>
            <a:fld id="{B6AB8A4F-E6F3-4D65-86AC-489EB3C62AE4}" type="slidenum">
              <a:rPr lang="en-US" altLang="zh-CN"/>
              <a:pPr/>
              <a:t>30</a:t>
            </a:fld>
            <a:r>
              <a:rPr lang="en-US" altLang="zh-CN"/>
              <a:t> </a:t>
            </a:r>
          </a:p>
        </p:txBody>
      </p:sp>
      <p:sp>
        <p:nvSpPr>
          <p:cNvPr id="32771" name="Rectangle 2"/>
          <p:cNvSpPr>
            <a:spLocks noGrp="1" noChangeArrowheads="1"/>
          </p:cNvSpPr>
          <p:nvPr>
            <p:ph type="title"/>
          </p:nvPr>
        </p:nvSpPr>
        <p:spPr/>
        <p:txBody>
          <a:bodyPr/>
          <a:lstStyle/>
          <a:p>
            <a:pPr eaLnBrk="1" hangingPunct="1"/>
            <a:r>
              <a:rPr lang="en-US" altLang="zh-CN" smtClean="0">
                <a:ea typeface="宋体" pitchFamily="2" charset="-122"/>
              </a:rPr>
              <a:t>Complicating Factors (</a:t>
            </a:r>
            <a:r>
              <a:rPr lang="en-US" altLang="zh-CN" i="1" smtClean="0">
                <a:ea typeface="宋体" pitchFamily="2" charset="-122"/>
              </a:rPr>
              <a:t>cont</a:t>
            </a:r>
            <a:r>
              <a:rPr lang="en-US" altLang="zh-CN" smtClean="0">
                <a:ea typeface="宋体" pitchFamily="2" charset="-122"/>
              </a:rPr>
              <a:t>.)</a:t>
            </a:r>
          </a:p>
        </p:txBody>
      </p:sp>
      <p:sp>
        <p:nvSpPr>
          <p:cNvPr id="32772" name="Rectangle 3"/>
          <p:cNvSpPr>
            <a:spLocks noGrp="1" noChangeArrowheads="1"/>
          </p:cNvSpPr>
          <p:nvPr>
            <p:ph type="body" idx="1"/>
          </p:nvPr>
        </p:nvSpPr>
        <p:spPr>
          <a:xfrm>
            <a:off x="228600" y="1600200"/>
            <a:ext cx="8763000" cy="4800600"/>
          </a:xfrm>
        </p:spPr>
        <p:txBody>
          <a:bodyPr/>
          <a:lstStyle/>
          <a:p>
            <a:pPr eaLnBrk="1" hangingPunct="1"/>
            <a:r>
              <a:rPr lang="en-US" altLang="zh-CN" smtClean="0">
                <a:ea typeface="宋体" pitchFamily="2" charset="-122"/>
              </a:rPr>
              <a:t>Maintaining consistency of distributed/replicated data.</a:t>
            </a:r>
          </a:p>
          <a:p>
            <a:pPr eaLnBrk="1" hangingPunct="1"/>
            <a:r>
              <a:rPr lang="en-US" altLang="zh-CN" smtClean="0">
                <a:ea typeface="宋体" pitchFamily="2" charset="-122"/>
              </a:rPr>
              <a:t>Since each site cannot have instantaneous information on the actions currently carried out in other sites, the synchronization of transactions at multiple sites is harder than a centralized system.</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sldNum" sz="quarter" idx="12"/>
          </p:nvPr>
        </p:nvSpPr>
        <p:spPr>
          <a:noFill/>
        </p:spPr>
        <p:txBody>
          <a:bodyPr/>
          <a:lstStyle/>
          <a:p>
            <a:fld id="{F4F41E37-14FC-449B-A791-B84CDB9803A4}" type="slidenum">
              <a:rPr lang="en-US" altLang="zh-CN"/>
              <a:pPr/>
              <a:t>31</a:t>
            </a:fld>
            <a:r>
              <a:rPr lang="en-US" altLang="zh-CN"/>
              <a:t> </a:t>
            </a:r>
          </a:p>
        </p:txBody>
      </p:sp>
      <p:sp>
        <p:nvSpPr>
          <p:cNvPr id="33795"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33796" name="Rectangle 2"/>
          <p:cNvSpPr>
            <a:spLocks noGrp="1" noChangeArrowheads="1"/>
          </p:cNvSpPr>
          <p:nvPr>
            <p:ph type="title" idx="4294967295"/>
          </p:nvPr>
        </p:nvSpPr>
        <p:spPr>
          <a:xfrm>
            <a:off x="228600" y="228600"/>
            <a:ext cx="8839200" cy="990600"/>
          </a:xfrm>
        </p:spPr>
        <p:txBody>
          <a:bodyPr/>
          <a:lstStyle/>
          <a:p>
            <a:pPr eaLnBrk="1" hangingPunct="1"/>
            <a:r>
              <a:rPr lang="en-US" altLang="zh-CN" smtClean="0">
                <a:ea typeface="宋体" pitchFamily="2" charset="-122"/>
              </a:rPr>
              <a:t>Distributed vs. Centralized DBS</a:t>
            </a:r>
            <a:r>
              <a:rPr lang="en-US" altLang="zh-CN" smtClean="0">
                <a:latin typeface="Times New Roman" pitchFamily="18" charset="0"/>
                <a:ea typeface="宋体" pitchFamily="2" charset="-122"/>
              </a:rPr>
              <a:t> </a:t>
            </a:r>
          </a:p>
        </p:txBody>
      </p:sp>
      <p:sp>
        <p:nvSpPr>
          <p:cNvPr id="33797" name="Rectangle 3"/>
          <p:cNvSpPr>
            <a:spLocks noGrp="1" noChangeArrowheads="1"/>
          </p:cNvSpPr>
          <p:nvPr>
            <p:ph type="body" idx="4294967295"/>
          </p:nvPr>
        </p:nvSpPr>
        <p:spPr>
          <a:xfrm>
            <a:off x="76200" y="1474788"/>
            <a:ext cx="8915400" cy="5764212"/>
          </a:xfrm>
        </p:spPr>
        <p:txBody>
          <a:bodyPr/>
          <a:lstStyle/>
          <a:p>
            <a:pPr eaLnBrk="1" hangingPunct="1">
              <a:lnSpc>
                <a:spcPct val="100000"/>
              </a:lnSpc>
            </a:pPr>
            <a:r>
              <a:rPr lang="en-US" altLang="zh-CN" sz="2400" smtClean="0">
                <a:ea typeface="宋体" pitchFamily="2" charset="-122"/>
              </a:rPr>
              <a:t>Distribution leads to increased complexity in the system design and implementation. </a:t>
            </a:r>
          </a:p>
          <a:p>
            <a:pPr eaLnBrk="1" hangingPunct="1">
              <a:lnSpc>
                <a:spcPct val="100000"/>
              </a:lnSpc>
            </a:pPr>
            <a:r>
              <a:rPr lang="en-US" altLang="zh-CN" sz="2400" smtClean="0">
                <a:ea typeface="宋体" pitchFamily="2" charset="-122"/>
              </a:rPr>
              <a:t>DDBS must be able to provide additional functions to those of a centralized DBMS.  </a:t>
            </a:r>
          </a:p>
          <a:p>
            <a:pPr lvl="1" eaLnBrk="1" hangingPunct="1">
              <a:lnSpc>
                <a:spcPct val="100000"/>
              </a:lnSpc>
            </a:pPr>
            <a:r>
              <a:rPr lang="en-US" altLang="zh-CN" sz="2000" smtClean="0">
                <a:ea typeface="宋体" pitchFamily="2" charset="-122"/>
              </a:rPr>
              <a:t>To access remote sites and transmit queries and data among various sites via a communication network </a:t>
            </a:r>
          </a:p>
          <a:p>
            <a:pPr lvl="1" eaLnBrk="1" hangingPunct="1">
              <a:lnSpc>
                <a:spcPct val="100000"/>
              </a:lnSpc>
            </a:pPr>
            <a:r>
              <a:rPr lang="en-US" altLang="zh-CN" sz="2000" smtClean="0">
                <a:ea typeface="宋体" pitchFamily="2" charset="-122"/>
              </a:rPr>
              <a:t>To keep track of the data distribution and replication in the DDBMS catalog </a:t>
            </a:r>
          </a:p>
          <a:p>
            <a:pPr lvl="1" eaLnBrk="1" hangingPunct="1">
              <a:lnSpc>
                <a:spcPct val="100000"/>
              </a:lnSpc>
            </a:pPr>
            <a:r>
              <a:rPr lang="en-US" altLang="zh-CN" sz="2000" smtClean="0">
                <a:ea typeface="宋体" pitchFamily="2" charset="-122"/>
              </a:rPr>
              <a:t>To devise execution strategies for queries and transactions that access data from more than one site </a:t>
            </a:r>
          </a:p>
          <a:p>
            <a:pPr lvl="1" eaLnBrk="1" hangingPunct="1">
              <a:lnSpc>
                <a:spcPct val="100000"/>
              </a:lnSpc>
            </a:pPr>
            <a:r>
              <a:rPr lang="en-US" altLang="zh-CN" sz="2000" smtClean="0">
                <a:ea typeface="宋体" pitchFamily="2" charset="-122"/>
              </a:rPr>
              <a:t>To decide on which copy of a replicated data item to access </a:t>
            </a:r>
          </a:p>
          <a:p>
            <a:pPr lvl="1" eaLnBrk="1" hangingPunct="1">
              <a:lnSpc>
                <a:spcPct val="100000"/>
              </a:lnSpc>
            </a:pPr>
            <a:r>
              <a:rPr lang="en-US" altLang="zh-CN" sz="2000" smtClean="0">
                <a:ea typeface="宋体" pitchFamily="2" charset="-122"/>
              </a:rPr>
              <a:t>To maintain the consistency of copies of a replicated data item </a:t>
            </a:r>
          </a:p>
          <a:p>
            <a:pPr lvl="1" eaLnBrk="1" hangingPunct="1">
              <a:lnSpc>
                <a:spcPct val="100000"/>
              </a:lnSpc>
            </a:pPr>
            <a:r>
              <a:rPr lang="en-US" altLang="zh-CN" sz="2000" smtClean="0">
                <a:ea typeface="宋体" pitchFamily="2" charset="-122"/>
              </a:rPr>
              <a:t>To maintain the global conceptual schema of the distributed database </a:t>
            </a:r>
          </a:p>
          <a:p>
            <a:pPr lvl="1" eaLnBrk="1" hangingPunct="1">
              <a:lnSpc>
                <a:spcPct val="100000"/>
              </a:lnSpc>
            </a:pPr>
            <a:r>
              <a:rPr lang="en-US" altLang="zh-CN" sz="2000" smtClean="0">
                <a:ea typeface="宋体" pitchFamily="2" charset="-122"/>
              </a:rPr>
              <a:t>To recover from individual site crashes and from new types of failures such as failure of a communication link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sldNum" sz="quarter" idx="12"/>
          </p:nvPr>
        </p:nvSpPr>
        <p:spPr>
          <a:noFill/>
        </p:spPr>
        <p:txBody>
          <a:bodyPr/>
          <a:lstStyle/>
          <a:p>
            <a:fld id="{7CDBBA95-FB95-47D5-BDC2-B354CFCF1F87}" type="slidenum">
              <a:rPr lang="en-US" altLang="zh-CN"/>
              <a:pPr/>
              <a:t>32</a:t>
            </a:fld>
            <a:r>
              <a:rPr lang="en-US" altLang="zh-CN"/>
              <a:t> </a:t>
            </a:r>
          </a:p>
        </p:txBody>
      </p:sp>
      <p:sp>
        <p:nvSpPr>
          <p:cNvPr id="34819"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34820" name="Rectangle 2"/>
          <p:cNvSpPr>
            <a:spLocks noGrp="1" noChangeArrowheads="1"/>
          </p:cNvSpPr>
          <p:nvPr>
            <p:ph type="title"/>
          </p:nvPr>
        </p:nvSpPr>
        <p:spPr>
          <a:xfrm>
            <a:off x="0" y="228600"/>
            <a:ext cx="9144000" cy="990600"/>
          </a:xfrm>
        </p:spPr>
        <p:txBody>
          <a:bodyPr/>
          <a:lstStyle/>
          <a:p>
            <a:pPr eaLnBrk="1" hangingPunct="1"/>
            <a:r>
              <a:rPr lang="en-US" altLang="zh-CN" sz="3700" smtClean="0">
                <a:ea typeface="宋体" pitchFamily="2" charset="-122"/>
              </a:rPr>
              <a:t>Date’s 12 Rules for Distributed RDBMSs</a:t>
            </a:r>
            <a:r>
              <a:rPr lang="en-US" altLang="zh-CN" sz="3700" smtClean="0">
                <a:latin typeface="Times New Roman" pitchFamily="18" charset="0"/>
                <a:ea typeface="宋体" pitchFamily="2" charset="-122"/>
              </a:rPr>
              <a:t> </a:t>
            </a:r>
          </a:p>
        </p:txBody>
      </p:sp>
      <p:sp>
        <p:nvSpPr>
          <p:cNvPr id="34821" name="Rectangle 3"/>
          <p:cNvSpPr>
            <a:spLocks noGrp="1" noChangeArrowheads="1"/>
          </p:cNvSpPr>
          <p:nvPr>
            <p:ph type="body" idx="1"/>
          </p:nvPr>
        </p:nvSpPr>
        <p:spPr>
          <a:xfrm>
            <a:off x="-304800" y="2590800"/>
            <a:ext cx="5257800" cy="4343400"/>
          </a:xfrm>
        </p:spPr>
        <p:txBody>
          <a:bodyPr/>
          <a:lstStyle/>
          <a:p>
            <a:pPr marL="838200" lvl="1" indent="-381000" eaLnBrk="1" hangingPunct="1">
              <a:buClr>
                <a:srgbClr val="0000CC"/>
              </a:buClr>
              <a:buFont typeface="Wingdings" pitchFamily="2" charset="2"/>
              <a:buAutoNum type="arabicPeriod"/>
            </a:pPr>
            <a:r>
              <a:rPr lang="en-US" altLang="zh-CN" smtClean="0">
                <a:solidFill>
                  <a:srgbClr val="0000CC"/>
                </a:solidFill>
                <a:ea typeface="宋体" pitchFamily="2" charset="-122"/>
              </a:rPr>
              <a:t>Local autonomy </a:t>
            </a:r>
          </a:p>
          <a:p>
            <a:pPr marL="838200" lvl="1" indent="-381000" eaLnBrk="1" hangingPunct="1">
              <a:buClr>
                <a:srgbClr val="0000CC"/>
              </a:buClr>
              <a:buFont typeface="Wingdings" pitchFamily="2" charset="2"/>
              <a:buAutoNum type="arabicPeriod"/>
            </a:pPr>
            <a:r>
              <a:rPr lang="en-US" altLang="zh-CN" smtClean="0">
                <a:solidFill>
                  <a:srgbClr val="0000CC"/>
                </a:solidFill>
                <a:ea typeface="宋体" pitchFamily="2" charset="-122"/>
              </a:rPr>
              <a:t>No reliance on a central site </a:t>
            </a:r>
          </a:p>
          <a:p>
            <a:pPr marL="838200" lvl="1" indent="-381000" eaLnBrk="1" hangingPunct="1">
              <a:buClr>
                <a:srgbClr val="0000CC"/>
              </a:buClr>
              <a:buFont typeface="Wingdings" pitchFamily="2" charset="2"/>
              <a:buAutoNum type="arabicPeriod"/>
            </a:pPr>
            <a:r>
              <a:rPr lang="en-US" altLang="zh-CN" smtClean="0">
                <a:solidFill>
                  <a:srgbClr val="0000CC"/>
                </a:solidFill>
                <a:ea typeface="宋体" pitchFamily="2" charset="-122"/>
              </a:rPr>
              <a:t>Continuous operation </a:t>
            </a:r>
          </a:p>
          <a:p>
            <a:pPr marL="838200" lvl="1" indent="-381000" eaLnBrk="1" hangingPunct="1">
              <a:buClr>
                <a:srgbClr val="0000CC"/>
              </a:buClr>
              <a:buFont typeface="Wingdings" pitchFamily="2" charset="2"/>
              <a:buAutoNum type="arabicPeriod"/>
            </a:pPr>
            <a:r>
              <a:rPr lang="en-US" altLang="zh-CN" smtClean="0">
                <a:solidFill>
                  <a:srgbClr val="0000CC"/>
                </a:solidFill>
                <a:ea typeface="宋体" pitchFamily="2" charset="-122"/>
              </a:rPr>
              <a:t>Location independence </a:t>
            </a:r>
          </a:p>
          <a:p>
            <a:pPr marL="838200" lvl="1" indent="-381000" eaLnBrk="1" hangingPunct="1">
              <a:buClr>
                <a:srgbClr val="0000CC"/>
              </a:buClr>
              <a:buFont typeface="Wingdings" pitchFamily="2" charset="2"/>
              <a:buAutoNum type="arabicPeriod"/>
            </a:pPr>
            <a:r>
              <a:rPr lang="en-US" altLang="zh-CN" smtClean="0">
                <a:solidFill>
                  <a:srgbClr val="0000CC"/>
                </a:solidFill>
                <a:ea typeface="宋体" pitchFamily="2" charset="-122"/>
              </a:rPr>
              <a:t>Fragmentation independence </a:t>
            </a:r>
          </a:p>
          <a:p>
            <a:pPr marL="838200" lvl="1" indent="-381000" eaLnBrk="1" hangingPunct="1">
              <a:buClr>
                <a:srgbClr val="0000CC"/>
              </a:buClr>
              <a:buFont typeface="Wingdings" pitchFamily="2" charset="2"/>
              <a:buAutoNum type="arabicPeriod"/>
            </a:pPr>
            <a:r>
              <a:rPr lang="en-US" altLang="zh-CN" smtClean="0">
                <a:solidFill>
                  <a:srgbClr val="0000CC"/>
                </a:solidFill>
                <a:ea typeface="宋体" pitchFamily="2" charset="-122"/>
              </a:rPr>
              <a:t>Replication independence </a:t>
            </a:r>
          </a:p>
          <a:p>
            <a:pPr marL="838200" lvl="1" indent="-381000" eaLnBrk="1" hangingPunct="1">
              <a:buClr>
                <a:srgbClr val="0000CC"/>
              </a:buClr>
              <a:buFont typeface="Wingdings" pitchFamily="2" charset="2"/>
              <a:buAutoNum type="arabicPeriod"/>
            </a:pPr>
            <a:r>
              <a:rPr lang="en-US" altLang="zh-CN" smtClean="0">
                <a:solidFill>
                  <a:srgbClr val="0000CC"/>
                </a:solidFill>
                <a:ea typeface="宋体" pitchFamily="2" charset="-122"/>
              </a:rPr>
              <a:t>Distributed query processing</a:t>
            </a:r>
          </a:p>
        </p:txBody>
      </p:sp>
      <p:sp>
        <p:nvSpPr>
          <p:cNvPr id="34822" name="Text Box 4"/>
          <p:cNvSpPr txBox="1">
            <a:spLocks noChangeArrowheads="1"/>
          </p:cNvSpPr>
          <p:nvPr/>
        </p:nvSpPr>
        <p:spPr bwMode="auto">
          <a:xfrm>
            <a:off x="0" y="1447800"/>
            <a:ext cx="9144000" cy="1044575"/>
          </a:xfrm>
          <a:prstGeom prst="rect">
            <a:avLst/>
          </a:prstGeom>
          <a:solidFill>
            <a:srgbClr val="DDDDDD"/>
          </a:solidFill>
          <a:ln w="9525">
            <a:noFill/>
            <a:miter lim="800000"/>
            <a:headEnd/>
            <a:tailEnd/>
          </a:ln>
        </p:spPr>
        <p:txBody>
          <a:bodyPr>
            <a:spAutoFit/>
          </a:bodyPr>
          <a:lstStyle/>
          <a:p>
            <a:pPr algn="l" eaLnBrk="0" hangingPunct="0">
              <a:lnSpc>
                <a:spcPct val="120000"/>
              </a:lnSpc>
            </a:pPr>
            <a:r>
              <a:rPr lang="en-US" altLang="zh-CN" sz="2600" b="1">
                <a:solidFill>
                  <a:srgbClr val="800000"/>
                </a:solidFill>
                <a:ea typeface="宋体" pitchFamily="2" charset="-122"/>
              </a:rPr>
              <a:t>TO THE USER, A DISTRIBUTED SYSTEM SHOULD LOOK EXACTLY LIKE A NON-DISTRIBUTED SYSTEM.</a:t>
            </a:r>
          </a:p>
        </p:txBody>
      </p:sp>
      <p:sp>
        <p:nvSpPr>
          <p:cNvPr id="34823" name="Rectangle 5"/>
          <p:cNvSpPr>
            <a:spLocks noChangeArrowheads="1"/>
          </p:cNvSpPr>
          <p:nvPr/>
        </p:nvSpPr>
        <p:spPr bwMode="auto">
          <a:xfrm>
            <a:off x="4572000" y="2628900"/>
            <a:ext cx="5257800" cy="2781300"/>
          </a:xfrm>
          <a:prstGeom prst="rect">
            <a:avLst/>
          </a:prstGeom>
          <a:noFill/>
          <a:ln w="9525">
            <a:noFill/>
            <a:miter lim="800000"/>
            <a:headEnd/>
            <a:tailEnd/>
          </a:ln>
        </p:spPr>
        <p:txBody>
          <a:bodyPr lIns="92075" tIns="46038" rIns="92075" bIns="46038"/>
          <a:lstStyle/>
          <a:p>
            <a:pPr marL="838200" lvl="1" indent="-381000" algn="l">
              <a:lnSpc>
                <a:spcPct val="110000"/>
              </a:lnSpc>
              <a:spcBef>
                <a:spcPct val="20000"/>
              </a:spcBef>
              <a:buClr>
                <a:srgbClr val="000000"/>
              </a:buClr>
              <a:buFont typeface="Wingdings" pitchFamily="2" charset="2"/>
              <a:buNone/>
            </a:pPr>
            <a:r>
              <a:rPr lang="en-US" altLang="zh-CN">
                <a:solidFill>
                  <a:srgbClr val="0000CC"/>
                </a:solidFill>
                <a:latin typeface="Arial" charset="0"/>
                <a:ea typeface="宋体" pitchFamily="2" charset="-122"/>
              </a:rPr>
              <a:t> </a:t>
            </a:r>
            <a:r>
              <a:rPr lang="en-US" altLang="zh-CN" sz="2400">
                <a:solidFill>
                  <a:srgbClr val="0000CC"/>
                </a:solidFill>
                <a:latin typeface="Arial" charset="0"/>
                <a:ea typeface="宋体" pitchFamily="2" charset="-122"/>
              </a:rPr>
              <a:t>8.  Distributed transaction  </a:t>
            </a:r>
            <a:br>
              <a:rPr lang="en-US" altLang="zh-CN" sz="2400">
                <a:solidFill>
                  <a:srgbClr val="0000CC"/>
                </a:solidFill>
                <a:latin typeface="Arial" charset="0"/>
                <a:ea typeface="宋体" pitchFamily="2" charset="-122"/>
              </a:rPr>
            </a:br>
            <a:r>
              <a:rPr lang="en-US" altLang="zh-CN" sz="2400">
                <a:solidFill>
                  <a:srgbClr val="0000CC"/>
                </a:solidFill>
                <a:latin typeface="Arial" charset="0"/>
                <a:ea typeface="宋体" pitchFamily="2" charset="-122"/>
              </a:rPr>
              <a:t> management </a:t>
            </a:r>
          </a:p>
          <a:p>
            <a:pPr marL="838200" lvl="1" indent="-381000" algn="l">
              <a:lnSpc>
                <a:spcPct val="110000"/>
              </a:lnSpc>
              <a:spcBef>
                <a:spcPct val="20000"/>
              </a:spcBef>
              <a:buClr>
                <a:srgbClr val="000000"/>
              </a:buClr>
              <a:buFont typeface="Wingdings" pitchFamily="2" charset="2"/>
              <a:buNone/>
            </a:pPr>
            <a:r>
              <a:rPr lang="en-US" altLang="zh-CN" sz="2400">
                <a:solidFill>
                  <a:srgbClr val="0000CC"/>
                </a:solidFill>
                <a:latin typeface="Arial" charset="0"/>
                <a:ea typeface="宋体" pitchFamily="2" charset="-122"/>
              </a:rPr>
              <a:t> 9.  Hardware independence</a:t>
            </a:r>
          </a:p>
          <a:p>
            <a:pPr marL="838200" lvl="1" indent="-381000" algn="l">
              <a:lnSpc>
                <a:spcPct val="110000"/>
              </a:lnSpc>
              <a:spcBef>
                <a:spcPct val="20000"/>
              </a:spcBef>
              <a:buClr>
                <a:srgbClr val="000000"/>
              </a:buClr>
              <a:buFont typeface="Wingdings" pitchFamily="2" charset="2"/>
              <a:buNone/>
            </a:pPr>
            <a:r>
              <a:rPr lang="en-US" altLang="zh-CN" sz="2400">
                <a:solidFill>
                  <a:srgbClr val="0000CC"/>
                </a:solidFill>
                <a:latin typeface="Arial" charset="0"/>
                <a:ea typeface="宋体" pitchFamily="2" charset="-122"/>
              </a:rPr>
              <a:t>10. Operating system  </a:t>
            </a:r>
            <a:br>
              <a:rPr lang="en-US" altLang="zh-CN" sz="2400">
                <a:solidFill>
                  <a:srgbClr val="0000CC"/>
                </a:solidFill>
                <a:latin typeface="Arial" charset="0"/>
                <a:ea typeface="宋体" pitchFamily="2" charset="-122"/>
              </a:rPr>
            </a:br>
            <a:r>
              <a:rPr lang="en-US" altLang="zh-CN" sz="2400">
                <a:solidFill>
                  <a:srgbClr val="0000CC"/>
                </a:solidFill>
                <a:latin typeface="Arial" charset="0"/>
                <a:ea typeface="宋体" pitchFamily="2" charset="-122"/>
              </a:rPr>
              <a:t>  independence </a:t>
            </a:r>
          </a:p>
          <a:p>
            <a:pPr marL="838200" lvl="1" indent="-381000" algn="l">
              <a:lnSpc>
                <a:spcPct val="110000"/>
              </a:lnSpc>
              <a:spcBef>
                <a:spcPct val="20000"/>
              </a:spcBef>
              <a:buClr>
                <a:srgbClr val="000000"/>
              </a:buClr>
              <a:buFont typeface="Wingdings" pitchFamily="2" charset="2"/>
              <a:buNone/>
            </a:pPr>
            <a:r>
              <a:rPr lang="en-US" altLang="zh-CN" sz="2400">
                <a:solidFill>
                  <a:srgbClr val="0000CC"/>
                </a:solidFill>
                <a:latin typeface="Arial" charset="0"/>
                <a:ea typeface="宋体" pitchFamily="2" charset="-122"/>
              </a:rPr>
              <a:t>11. Network independence </a:t>
            </a:r>
          </a:p>
          <a:p>
            <a:pPr marL="838200" lvl="1" indent="-381000" algn="l">
              <a:lnSpc>
                <a:spcPct val="110000"/>
              </a:lnSpc>
              <a:spcBef>
                <a:spcPct val="20000"/>
              </a:spcBef>
              <a:buClr>
                <a:srgbClr val="000000"/>
              </a:buClr>
              <a:buFont typeface="Wingdings" pitchFamily="2" charset="2"/>
              <a:buNone/>
            </a:pPr>
            <a:r>
              <a:rPr lang="en-US" altLang="zh-CN" sz="2400">
                <a:solidFill>
                  <a:srgbClr val="0000CC"/>
                </a:solidFill>
                <a:latin typeface="Arial" charset="0"/>
                <a:ea typeface="宋体" pitchFamily="2" charset="-122"/>
              </a:rPr>
              <a:t>12. DBMS independence</a:t>
            </a:r>
            <a:r>
              <a:rPr lang="en-US" altLang="zh-CN">
                <a:solidFill>
                  <a:srgbClr val="0000CC"/>
                </a:solidFill>
                <a:latin typeface="Arial" charset="0"/>
                <a:ea typeface="宋体" pitchFamily="2" charset="-12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sldNum" sz="quarter" idx="12"/>
          </p:nvPr>
        </p:nvSpPr>
        <p:spPr>
          <a:noFill/>
        </p:spPr>
        <p:txBody>
          <a:bodyPr/>
          <a:lstStyle/>
          <a:p>
            <a:fld id="{8FBCB815-BF39-489C-890E-0FA8EE850679}" type="slidenum">
              <a:rPr lang="en-US" altLang="zh-CN"/>
              <a:pPr/>
              <a:t>33</a:t>
            </a:fld>
            <a:r>
              <a:rPr lang="en-US" altLang="zh-CN"/>
              <a:t> </a:t>
            </a:r>
          </a:p>
        </p:txBody>
      </p:sp>
      <p:sp>
        <p:nvSpPr>
          <p:cNvPr id="35843"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35844" name="Rectangle 2"/>
          <p:cNvSpPr>
            <a:spLocks noGrp="1" noChangeArrowheads="1"/>
          </p:cNvSpPr>
          <p:nvPr>
            <p:ph type="title"/>
          </p:nvPr>
        </p:nvSpPr>
        <p:spPr/>
        <p:txBody>
          <a:bodyPr/>
          <a:lstStyle/>
          <a:p>
            <a:pPr eaLnBrk="1" hangingPunct="1"/>
            <a:r>
              <a:rPr lang="en-US" altLang="zh-CN" smtClean="0">
                <a:ea typeface="宋体" pitchFamily="2" charset="-122"/>
              </a:rPr>
              <a:t>Rule 1: Local Autonomy</a:t>
            </a:r>
            <a:r>
              <a:rPr lang="en-US" altLang="zh-CN" smtClean="0">
                <a:latin typeface="Times New Roman" pitchFamily="18" charset="0"/>
                <a:ea typeface="宋体" pitchFamily="2" charset="-122"/>
              </a:rPr>
              <a:t> </a:t>
            </a:r>
          </a:p>
        </p:txBody>
      </p:sp>
      <p:sp>
        <p:nvSpPr>
          <p:cNvPr id="35845" name="Rectangle 3"/>
          <p:cNvSpPr>
            <a:spLocks noGrp="1" noChangeArrowheads="1"/>
          </p:cNvSpPr>
          <p:nvPr>
            <p:ph type="body" idx="1"/>
          </p:nvPr>
        </p:nvSpPr>
        <p:spPr>
          <a:xfrm>
            <a:off x="152400" y="2362200"/>
            <a:ext cx="8991600" cy="4724400"/>
          </a:xfrm>
        </p:spPr>
        <p:txBody>
          <a:bodyPr/>
          <a:lstStyle/>
          <a:p>
            <a:pPr eaLnBrk="1" hangingPunct="1">
              <a:spcBef>
                <a:spcPct val="10000"/>
              </a:spcBef>
            </a:pPr>
            <a:r>
              <a:rPr lang="en-US" altLang="zh-CN" smtClean="0">
                <a:ea typeface="宋体" pitchFamily="2" charset="-122"/>
              </a:rPr>
              <a:t>Local data is locally owned and managed, with local accountability </a:t>
            </a:r>
          </a:p>
          <a:p>
            <a:pPr lvl="1" eaLnBrk="1" hangingPunct="1">
              <a:spcBef>
                <a:spcPct val="10000"/>
              </a:spcBef>
            </a:pPr>
            <a:r>
              <a:rPr lang="en-US" altLang="zh-CN" smtClean="0">
                <a:ea typeface="宋体" pitchFamily="2" charset="-122"/>
              </a:rPr>
              <a:t> security consideration</a:t>
            </a:r>
          </a:p>
          <a:p>
            <a:pPr lvl="1" eaLnBrk="1" hangingPunct="1">
              <a:spcBef>
                <a:spcPct val="10000"/>
              </a:spcBef>
            </a:pPr>
            <a:r>
              <a:rPr lang="en-US" altLang="zh-CN" smtClean="0">
                <a:ea typeface="宋体" pitchFamily="2" charset="-122"/>
              </a:rPr>
              <a:t> integrity consideration </a:t>
            </a:r>
          </a:p>
          <a:p>
            <a:pPr eaLnBrk="1" hangingPunct="1">
              <a:spcBef>
                <a:spcPct val="10000"/>
              </a:spcBef>
            </a:pPr>
            <a:r>
              <a:rPr lang="en-US" altLang="zh-CN" smtClean="0">
                <a:ea typeface="宋体" pitchFamily="2" charset="-122"/>
              </a:rPr>
              <a:t>Local operations remain purely local </a:t>
            </a:r>
          </a:p>
          <a:p>
            <a:pPr eaLnBrk="1" hangingPunct="1">
              <a:spcBef>
                <a:spcPct val="10000"/>
              </a:spcBef>
            </a:pPr>
            <a:r>
              <a:rPr lang="en-US" altLang="zh-CN" smtClean="0">
                <a:ea typeface="宋体" pitchFamily="2" charset="-122"/>
              </a:rPr>
              <a:t>All operations at a given site are controlled by that site</a:t>
            </a:r>
          </a:p>
          <a:p>
            <a:pPr lvl="1" eaLnBrk="1" hangingPunct="1">
              <a:spcBef>
                <a:spcPct val="10000"/>
              </a:spcBef>
            </a:pPr>
            <a:r>
              <a:rPr lang="en-US" altLang="zh-CN" smtClean="0">
                <a:ea typeface="宋体" pitchFamily="2" charset="-122"/>
              </a:rPr>
              <a:t>no site X should depend on some other site Y for its successful functioning </a:t>
            </a:r>
          </a:p>
        </p:txBody>
      </p:sp>
      <p:sp>
        <p:nvSpPr>
          <p:cNvPr id="35846" name="Text Box 4"/>
          <p:cNvSpPr txBox="1">
            <a:spLocks noChangeArrowheads="1"/>
          </p:cNvSpPr>
          <p:nvPr/>
        </p:nvSpPr>
        <p:spPr bwMode="auto">
          <a:xfrm>
            <a:off x="0" y="1447800"/>
            <a:ext cx="9144000" cy="946150"/>
          </a:xfrm>
          <a:prstGeom prst="rect">
            <a:avLst/>
          </a:prstGeom>
          <a:solidFill>
            <a:srgbClr val="DDDDDD"/>
          </a:solidFill>
          <a:ln w="9525">
            <a:noFill/>
            <a:miter lim="800000"/>
            <a:headEnd/>
            <a:tailEnd/>
          </a:ln>
        </p:spPr>
        <p:txBody>
          <a:bodyPr>
            <a:spAutoFit/>
          </a:bodyPr>
          <a:lstStyle/>
          <a:p>
            <a:pPr algn="l" eaLnBrk="0" hangingPunct="0"/>
            <a:r>
              <a:rPr lang="en-US" altLang="zh-CN" sz="2800" b="1">
                <a:solidFill>
                  <a:srgbClr val="800000"/>
                </a:solidFill>
                <a:ea typeface="宋体" pitchFamily="2" charset="-122"/>
              </a:rPr>
              <a:t> Sites </a:t>
            </a:r>
            <a:r>
              <a:rPr lang="en-US" altLang="zh-CN" sz="2800" b="1">
                <a:solidFill>
                  <a:srgbClr val="FF3300"/>
                </a:solidFill>
                <a:ea typeface="宋体" pitchFamily="2" charset="-122"/>
              </a:rPr>
              <a:t>should be autonomous</a:t>
            </a:r>
            <a:r>
              <a:rPr lang="en-US" altLang="zh-CN" sz="2800" b="1">
                <a:solidFill>
                  <a:srgbClr val="170981"/>
                </a:solidFill>
                <a:ea typeface="宋体" pitchFamily="2" charset="-122"/>
              </a:rPr>
              <a:t> </a:t>
            </a:r>
            <a:r>
              <a:rPr lang="en-US" altLang="zh-CN" sz="2800" b="1">
                <a:solidFill>
                  <a:srgbClr val="800000"/>
                </a:solidFill>
                <a:ea typeface="宋体" pitchFamily="2" charset="-122"/>
              </a:rPr>
              <a:t>to the maximum extent  </a:t>
            </a:r>
            <a:br>
              <a:rPr lang="en-US" altLang="zh-CN" sz="2800" b="1">
                <a:solidFill>
                  <a:srgbClr val="800000"/>
                </a:solidFill>
                <a:ea typeface="宋体" pitchFamily="2" charset="-122"/>
              </a:rPr>
            </a:br>
            <a:r>
              <a:rPr lang="en-US" altLang="zh-CN" sz="2800" b="1">
                <a:solidFill>
                  <a:srgbClr val="800000"/>
                </a:solidFill>
                <a:ea typeface="宋体" pitchFamily="2" charset="-122"/>
              </a:rPr>
              <a:t> possible.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sldNum" sz="quarter" idx="12"/>
          </p:nvPr>
        </p:nvSpPr>
        <p:spPr>
          <a:noFill/>
        </p:spPr>
        <p:txBody>
          <a:bodyPr/>
          <a:lstStyle/>
          <a:p>
            <a:fld id="{AB9BC424-3E9E-4315-9503-01C8F515AC9B}" type="slidenum">
              <a:rPr lang="en-US" altLang="zh-CN"/>
              <a:pPr/>
              <a:t>34</a:t>
            </a:fld>
            <a:r>
              <a:rPr lang="en-US" altLang="zh-CN"/>
              <a:t> </a:t>
            </a:r>
          </a:p>
        </p:txBody>
      </p:sp>
      <p:sp>
        <p:nvSpPr>
          <p:cNvPr id="3686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36868" name="Rectangle 2"/>
          <p:cNvSpPr>
            <a:spLocks noGrp="1" noChangeArrowheads="1"/>
          </p:cNvSpPr>
          <p:nvPr>
            <p:ph type="title" idx="4294967295"/>
          </p:nvPr>
        </p:nvSpPr>
        <p:spPr/>
        <p:txBody>
          <a:bodyPr/>
          <a:lstStyle/>
          <a:p>
            <a:pPr eaLnBrk="1" hangingPunct="1"/>
            <a:r>
              <a:rPr lang="en-US" altLang="zh-CN" smtClean="0">
                <a:ea typeface="宋体" pitchFamily="2" charset="-122"/>
              </a:rPr>
              <a:t>Rule 1: Local Autonomy (</a:t>
            </a:r>
            <a:r>
              <a:rPr lang="en-US" altLang="zh-CN" i="1" smtClean="0">
                <a:ea typeface="宋体" pitchFamily="2" charset="-122"/>
              </a:rPr>
              <a:t>cont</a:t>
            </a:r>
            <a:r>
              <a:rPr lang="en-US" altLang="zh-CN" smtClean="0">
                <a:ea typeface="宋体" pitchFamily="2" charset="-122"/>
              </a:rPr>
              <a:t>.)</a:t>
            </a:r>
            <a:r>
              <a:rPr lang="en-US" altLang="zh-CN" smtClean="0">
                <a:latin typeface="Times New Roman" pitchFamily="18" charset="0"/>
                <a:ea typeface="宋体" pitchFamily="2" charset="-122"/>
              </a:rPr>
              <a:t> </a:t>
            </a:r>
          </a:p>
        </p:txBody>
      </p:sp>
      <p:sp>
        <p:nvSpPr>
          <p:cNvPr id="36869" name="Rectangle 3"/>
          <p:cNvSpPr>
            <a:spLocks noGrp="1" noChangeArrowheads="1"/>
          </p:cNvSpPr>
          <p:nvPr>
            <p:ph type="body" idx="4294967295"/>
          </p:nvPr>
        </p:nvSpPr>
        <p:spPr>
          <a:xfrm>
            <a:off x="190500" y="1447800"/>
            <a:ext cx="8953500" cy="4832350"/>
          </a:xfrm>
        </p:spPr>
        <p:txBody>
          <a:bodyPr/>
          <a:lstStyle/>
          <a:p>
            <a:pPr eaLnBrk="1" hangingPunct="1">
              <a:lnSpc>
                <a:spcPct val="120000"/>
              </a:lnSpc>
              <a:spcBef>
                <a:spcPct val="10000"/>
              </a:spcBef>
            </a:pPr>
            <a:r>
              <a:rPr lang="en-US" altLang="zh-CN" smtClean="0">
                <a:ea typeface="宋体" pitchFamily="2" charset="-122"/>
              </a:rPr>
              <a:t>In some situations, some slight loss of autonomy is inevitable. </a:t>
            </a:r>
          </a:p>
          <a:p>
            <a:pPr lvl="1" eaLnBrk="1" hangingPunct="1">
              <a:lnSpc>
                <a:spcPct val="120000"/>
              </a:lnSpc>
              <a:spcBef>
                <a:spcPct val="10000"/>
              </a:spcBef>
            </a:pPr>
            <a:r>
              <a:rPr lang="en-US" altLang="zh-CN" smtClean="0">
                <a:ea typeface="宋体" pitchFamily="2" charset="-122"/>
              </a:rPr>
              <a:t>fragmentation problem - Rule 5 </a:t>
            </a:r>
          </a:p>
          <a:p>
            <a:pPr lvl="1" eaLnBrk="1" hangingPunct="1">
              <a:lnSpc>
                <a:spcPct val="120000"/>
              </a:lnSpc>
              <a:spcBef>
                <a:spcPct val="10000"/>
              </a:spcBef>
            </a:pPr>
            <a:r>
              <a:rPr lang="en-US" altLang="zh-CN" smtClean="0">
                <a:ea typeface="宋体" pitchFamily="2" charset="-122"/>
              </a:rPr>
              <a:t>replication problem - Rule 6 </a:t>
            </a:r>
          </a:p>
          <a:p>
            <a:pPr lvl="1" eaLnBrk="1" hangingPunct="1">
              <a:lnSpc>
                <a:spcPct val="120000"/>
              </a:lnSpc>
              <a:spcBef>
                <a:spcPct val="10000"/>
              </a:spcBef>
            </a:pPr>
            <a:r>
              <a:rPr lang="en-US" altLang="zh-CN" smtClean="0">
                <a:ea typeface="宋体" pitchFamily="2" charset="-122"/>
              </a:rPr>
              <a:t>update of replicated relation - Rule 6 </a:t>
            </a:r>
          </a:p>
          <a:p>
            <a:pPr lvl="1" eaLnBrk="1" hangingPunct="1">
              <a:lnSpc>
                <a:spcPct val="120000"/>
              </a:lnSpc>
              <a:spcBef>
                <a:spcPct val="10000"/>
              </a:spcBef>
            </a:pPr>
            <a:r>
              <a:rPr lang="en-US" altLang="zh-CN" smtClean="0">
                <a:ea typeface="宋体" pitchFamily="2" charset="-122"/>
              </a:rPr>
              <a:t>multiple-site integrity constraint problem - Rule 7 </a:t>
            </a:r>
          </a:p>
          <a:p>
            <a:pPr lvl="1" eaLnBrk="1" hangingPunct="1">
              <a:lnSpc>
                <a:spcPct val="120000"/>
              </a:lnSpc>
              <a:spcBef>
                <a:spcPct val="10000"/>
              </a:spcBef>
            </a:pPr>
            <a:r>
              <a:rPr lang="en-US" altLang="zh-CN" smtClean="0">
                <a:ea typeface="宋体" pitchFamily="2" charset="-122"/>
              </a:rPr>
              <a:t>a problem of participation in a two-phase commit process </a:t>
            </a:r>
            <a:br>
              <a:rPr lang="en-US" altLang="zh-CN" smtClean="0">
                <a:ea typeface="宋体" pitchFamily="2" charset="-122"/>
              </a:rPr>
            </a:br>
            <a:r>
              <a:rPr lang="en-US" altLang="zh-CN" smtClean="0">
                <a:ea typeface="宋体" pitchFamily="2" charset="-122"/>
              </a:rPr>
              <a:t>- Rule 8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sldNum" sz="quarter" idx="12"/>
          </p:nvPr>
        </p:nvSpPr>
        <p:spPr>
          <a:noFill/>
        </p:spPr>
        <p:txBody>
          <a:bodyPr/>
          <a:lstStyle/>
          <a:p>
            <a:fld id="{48049124-2776-4253-9AB6-DE792ED7B0D0}" type="slidenum">
              <a:rPr lang="en-US" altLang="zh-CN"/>
              <a:pPr/>
              <a:t>35</a:t>
            </a:fld>
            <a:r>
              <a:rPr lang="en-US" altLang="zh-CN"/>
              <a:t> </a:t>
            </a:r>
          </a:p>
        </p:txBody>
      </p:sp>
      <p:sp>
        <p:nvSpPr>
          <p:cNvPr id="37891"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37892" name="Rectangle 2"/>
          <p:cNvSpPr>
            <a:spLocks noGrp="1" noChangeArrowheads="1"/>
          </p:cNvSpPr>
          <p:nvPr>
            <p:ph type="title"/>
          </p:nvPr>
        </p:nvSpPr>
        <p:spPr>
          <a:xfrm>
            <a:off x="228600" y="228600"/>
            <a:ext cx="8839200" cy="990600"/>
          </a:xfrm>
        </p:spPr>
        <p:txBody>
          <a:bodyPr/>
          <a:lstStyle/>
          <a:p>
            <a:pPr eaLnBrk="1" hangingPunct="1"/>
            <a:r>
              <a:rPr lang="en-US" altLang="zh-CN" smtClean="0">
                <a:ea typeface="宋体" pitchFamily="2" charset="-122"/>
              </a:rPr>
              <a:t>Rule 2: No Reliance on a Central Site</a:t>
            </a:r>
            <a:r>
              <a:rPr lang="en-US" altLang="zh-CN" smtClean="0">
                <a:latin typeface="Times New Roman" pitchFamily="18" charset="0"/>
                <a:ea typeface="宋体" pitchFamily="2" charset="-122"/>
              </a:rPr>
              <a:t> </a:t>
            </a:r>
          </a:p>
        </p:txBody>
      </p:sp>
      <p:sp>
        <p:nvSpPr>
          <p:cNvPr id="37893" name="Rectangle 3"/>
          <p:cNvSpPr>
            <a:spLocks noGrp="1" noChangeArrowheads="1"/>
          </p:cNvSpPr>
          <p:nvPr>
            <p:ph type="body" idx="1"/>
          </p:nvPr>
        </p:nvSpPr>
        <p:spPr>
          <a:xfrm>
            <a:off x="0" y="3505200"/>
            <a:ext cx="8763000" cy="2633663"/>
          </a:xfrm>
        </p:spPr>
        <p:txBody>
          <a:bodyPr/>
          <a:lstStyle/>
          <a:p>
            <a:pPr eaLnBrk="1" hangingPunct="1"/>
            <a:r>
              <a:rPr lang="en-US" altLang="zh-CN" smtClean="0">
                <a:ea typeface="宋体" pitchFamily="2" charset="-122"/>
              </a:rPr>
              <a:t>Reliance on a central site would be undesirable for at least the following two reasons: </a:t>
            </a:r>
          </a:p>
          <a:p>
            <a:pPr lvl="1" eaLnBrk="1" hangingPunct="1"/>
            <a:r>
              <a:rPr lang="en-US" altLang="zh-CN" smtClean="0">
                <a:ea typeface="宋体" pitchFamily="2" charset="-122"/>
              </a:rPr>
              <a:t> that central site might be a bottleneck </a:t>
            </a:r>
          </a:p>
          <a:p>
            <a:pPr lvl="1" eaLnBrk="1" hangingPunct="1"/>
            <a:r>
              <a:rPr lang="en-US" altLang="zh-CN" smtClean="0">
                <a:ea typeface="宋体" pitchFamily="2" charset="-122"/>
              </a:rPr>
              <a:t> the system would be vulnerable </a:t>
            </a:r>
          </a:p>
        </p:txBody>
      </p:sp>
      <p:sp>
        <p:nvSpPr>
          <p:cNvPr id="37894" name="Text Box 4"/>
          <p:cNvSpPr txBox="1">
            <a:spLocks noChangeArrowheads="1"/>
          </p:cNvSpPr>
          <p:nvPr/>
        </p:nvSpPr>
        <p:spPr bwMode="auto">
          <a:xfrm>
            <a:off x="0" y="1447800"/>
            <a:ext cx="9144000" cy="1800225"/>
          </a:xfrm>
          <a:prstGeom prst="rect">
            <a:avLst/>
          </a:prstGeom>
          <a:solidFill>
            <a:srgbClr val="DDDDDD"/>
          </a:solidFill>
          <a:ln w="9525">
            <a:noFill/>
            <a:miter lim="800000"/>
            <a:headEnd/>
            <a:tailEnd/>
          </a:ln>
        </p:spPr>
        <p:txBody>
          <a:bodyPr>
            <a:spAutoFit/>
          </a:bodyPr>
          <a:lstStyle/>
          <a:p>
            <a:pPr algn="l" eaLnBrk="0" hangingPunct="0"/>
            <a:r>
              <a:rPr lang="en-US" altLang="zh-CN" sz="2800" b="1">
                <a:solidFill>
                  <a:srgbClr val="800000"/>
                </a:solidFill>
                <a:ea typeface="宋体" pitchFamily="2" charset="-122"/>
              </a:rPr>
              <a:t>There </a:t>
            </a:r>
            <a:r>
              <a:rPr lang="en-US" altLang="zh-CN" sz="2800" b="1">
                <a:solidFill>
                  <a:srgbClr val="FF3300"/>
                </a:solidFill>
                <a:ea typeface="宋体" pitchFamily="2" charset="-122"/>
              </a:rPr>
              <a:t>must not</a:t>
            </a:r>
            <a:r>
              <a:rPr lang="en-US" altLang="zh-CN" sz="2800">
                <a:solidFill>
                  <a:srgbClr val="FF3300"/>
                </a:solidFill>
                <a:ea typeface="宋体" pitchFamily="2" charset="-122"/>
              </a:rPr>
              <a:t> </a:t>
            </a:r>
            <a:r>
              <a:rPr lang="en-US" altLang="zh-CN" sz="2800" b="1">
                <a:solidFill>
                  <a:srgbClr val="800000"/>
                </a:solidFill>
                <a:ea typeface="宋体" pitchFamily="2" charset="-122"/>
              </a:rPr>
              <a:t>be any reliance on a central "master" site for some central service, such as centralized query processing or centralized transaction management, such that the entire system is dependent on that central site.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sldNum" sz="quarter" idx="12"/>
          </p:nvPr>
        </p:nvSpPr>
        <p:spPr>
          <a:noFill/>
        </p:spPr>
        <p:txBody>
          <a:bodyPr/>
          <a:lstStyle/>
          <a:p>
            <a:fld id="{555DAF2E-AB60-4CBF-B587-5042B5C35CCB}" type="slidenum">
              <a:rPr lang="en-US" altLang="zh-CN"/>
              <a:pPr/>
              <a:t>36</a:t>
            </a:fld>
            <a:r>
              <a:rPr lang="en-US" altLang="zh-CN"/>
              <a:t> </a:t>
            </a:r>
          </a:p>
        </p:txBody>
      </p:sp>
      <p:sp>
        <p:nvSpPr>
          <p:cNvPr id="38915"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38916" name="Rectangle 2"/>
          <p:cNvSpPr>
            <a:spLocks noGrp="1" noChangeArrowheads="1"/>
          </p:cNvSpPr>
          <p:nvPr>
            <p:ph type="title" idx="4294967295"/>
          </p:nvPr>
        </p:nvSpPr>
        <p:spPr>
          <a:xfrm>
            <a:off x="152400" y="152400"/>
            <a:ext cx="8991600" cy="990600"/>
          </a:xfrm>
        </p:spPr>
        <p:txBody>
          <a:bodyPr/>
          <a:lstStyle/>
          <a:p>
            <a:pPr eaLnBrk="1" hangingPunct="1"/>
            <a:r>
              <a:rPr lang="en-US" altLang="zh-CN" sz="3500" smtClean="0">
                <a:ea typeface="宋体" pitchFamily="2" charset="-122"/>
              </a:rPr>
              <a:t>Rule 2: No Reliance on a Central Site (</a:t>
            </a:r>
            <a:r>
              <a:rPr lang="en-US" altLang="zh-CN" sz="3500" i="1" smtClean="0">
                <a:ea typeface="宋体" pitchFamily="2" charset="-122"/>
              </a:rPr>
              <a:t>cont</a:t>
            </a:r>
            <a:r>
              <a:rPr lang="en-US" altLang="zh-CN" sz="3500" smtClean="0">
                <a:ea typeface="宋体" pitchFamily="2" charset="-122"/>
              </a:rPr>
              <a:t>.)</a:t>
            </a:r>
          </a:p>
        </p:txBody>
      </p:sp>
      <p:sp>
        <p:nvSpPr>
          <p:cNvPr id="38917" name="Rectangle 3"/>
          <p:cNvSpPr>
            <a:spLocks noGrp="1" noChangeArrowheads="1"/>
          </p:cNvSpPr>
          <p:nvPr>
            <p:ph type="body" idx="4294967295"/>
          </p:nvPr>
        </p:nvSpPr>
        <p:spPr>
          <a:xfrm>
            <a:off x="152400" y="1600200"/>
            <a:ext cx="8763000" cy="3700463"/>
          </a:xfrm>
        </p:spPr>
        <p:txBody>
          <a:bodyPr/>
          <a:lstStyle/>
          <a:p>
            <a:pPr eaLnBrk="1" hangingPunct="1"/>
            <a:r>
              <a:rPr lang="en-US" altLang="zh-CN" smtClean="0">
                <a:ea typeface="宋体" pitchFamily="2" charset="-122"/>
              </a:rPr>
              <a:t>In a distributed system, the following functions (among others) must therefore all be distributed: </a:t>
            </a:r>
          </a:p>
          <a:p>
            <a:pPr lvl="1" eaLnBrk="1" hangingPunct="1"/>
            <a:r>
              <a:rPr lang="en-US" altLang="zh-CN" smtClean="0">
                <a:ea typeface="宋体" pitchFamily="2" charset="-122"/>
              </a:rPr>
              <a:t> Dictionary management </a:t>
            </a:r>
          </a:p>
          <a:p>
            <a:pPr lvl="1" eaLnBrk="1" hangingPunct="1"/>
            <a:r>
              <a:rPr lang="en-US" altLang="zh-CN" smtClean="0">
                <a:ea typeface="宋体" pitchFamily="2" charset="-122"/>
              </a:rPr>
              <a:t> Query processing </a:t>
            </a:r>
          </a:p>
          <a:p>
            <a:pPr lvl="1" eaLnBrk="1" hangingPunct="1"/>
            <a:r>
              <a:rPr lang="en-US" altLang="zh-CN" smtClean="0">
                <a:ea typeface="宋体" pitchFamily="2" charset="-122"/>
              </a:rPr>
              <a:t> Concurrency control </a:t>
            </a:r>
          </a:p>
          <a:p>
            <a:pPr lvl="1" eaLnBrk="1" hangingPunct="1"/>
            <a:r>
              <a:rPr lang="en-US" altLang="zh-CN" smtClean="0">
                <a:ea typeface="宋体" pitchFamily="2" charset="-122"/>
              </a:rPr>
              <a:t> Recovery control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sldNum" sz="quarter" idx="12"/>
          </p:nvPr>
        </p:nvSpPr>
        <p:spPr>
          <a:noFill/>
        </p:spPr>
        <p:txBody>
          <a:bodyPr/>
          <a:lstStyle/>
          <a:p>
            <a:fld id="{3F062B58-9A74-4A4A-8B20-7D9D47D8FC65}" type="slidenum">
              <a:rPr lang="en-US" altLang="zh-CN"/>
              <a:pPr/>
              <a:t>37</a:t>
            </a:fld>
            <a:r>
              <a:rPr lang="en-US" altLang="zh-CN"/>
              <a:t> </a:t>
            </a:r>
          </a:p>
        </p:txBody>
      </p:sp>
      <p:sp>
        <p:nvSpPr>
          <p:cNvPr id="39939"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39940" name="Rectangle 2"/>
          <p:cNvSpPr>
            <a:spLocks noGrp="1" noChangeArrowheads="1"/>
          </p:cNvSpPr>
          <p:nvPr>
            <p:ph type="title" idx="4294967295"/>
          </p:nvPr>
        </p:nvSpPr>
        <p:spPr/>
        <p:txBody>
          <a:bodyPr/>
          <a:lstStyle/>
          <a:p>
            <a:pPr eaLnBrk="1" hangingPunct="1"/>
            <a:r>
              <a:rPr lang="en-US" altLang="zh-CN" smtClean="0">
                <a:ea typeface="宋体" pitchFamily="2" charset="-122"/>
              </a:rPr>
              <a:t>Rule 3: Continuous Operation</a:t>
            </a:r>
            <a:r>
              <a:rPr lang="en-US" altLang="zh-CN" smtClean="0">
                <a:latin typeface="Times New Roman" pitchFamily="18" charset="0"/>
                <a:ea typeface="宋体" pitchFamily="2" charset="-122"/>
              </a:rPr>
              <a:t> </a:t>
            </a:r>
          </a:p>
        </p:txBody>
      </p:sp>
      <p:sp>
        <p:nvSpPr>
          <p:cNvPr id="39941" name="Rectangle 3"/>
          <p:cNvSpPr>
            <a:spLocks noGrp="1" noChangeArrowheads="1"/>
          </p:cNvSpPr>
          <p:nvPr>
            <p:ph type="body" idx="4294967295"/>
          </p:nvPr>
        </p:nvSpPr>
        <p:spPr>
          <a:xfrm>
            <a:off x="0" y="2590800"/>
            <a:ext cx="8843963" cy="4343400"/>
          </a:xfrm>
        </p:spPr>
        <p:txBody>
          <a:bodyPr/>
          <a:lstStyle/>
          <a:p>
            <a:pPr eaLnBrk="1" hangingPunct="1"/>
            <a:r>
              <a:rPr lang="en-US" altLang="zh-CN" smtClean="0">
                <a:ea typeface="宋体" pitchFamily="2" charset="-122"/>
              </a:rPr>
              <a:t>Incorporating a new site X into an existing distributed system D should not bring the entire system to a halt. </a:t>
            </a:r>
          </a:p>
          <a:p>
            <a:pPr eaLnBrk="1" hangingPunct="1"/>
            <a:r>
              <a:rPr lang="en-US" altLang="zh-CN" smtClean="0">
                <a:ea typeface="宋体" pitchFamily="2" charset="-122"/>
              </a:rPr>
              <a:t>Incorporating a new site X into an existing distributed system D should not require any changes to existing user programs or terminal activities. </a:t>
            </a:r>
          </a:p>
        </p:txBody>
      </p:sp>
      <p:sp>
        <p:nvSpPr>
          <p:cNvPr id="39942" name="Text Box 4"/>
          <p:cNvSpPr txBox="1">
            <a:spLocks noChangeArrowheads="1"/>
          </p:cNvSpPr>
          <p:nvPr/>
        </p:nvSpPr>
        <p:spPr bwMode="auto">
          <a:xfrm>
            <a:off x="0" y="1439863"/>
            <a:ext cx="9144000" cy="946150"/>
          </a:xfrm>
          <a:prstGeom prst="rect">
            <a:avLst/>
          </a:prstGeom>
          <a:solidFill>
            <a:srgbClr val="DDDDDD"/>
          </a:solidFill>
          <a:ln w="9525">
            <a:noFill/>
            <a:miter lim="800000"/>
            <a:headEnd/>
            <a:tailEnd/>
          </a:ln>
        </p:spPr>
        <p:txBody>
          <a:bodyPr>
            <a:spAutoFit/>
          </a:bodyPr>
          <a:lstStyle/>
          <a:p>
            <a:pPr algn="l" eaLnBrk="0" hangingPunct="0"/>
            <a:r>
              <a:rPr lang="en-US" altLang="zh-CN" sz="2800" b="1">
                <a:solidFill>
                  <a:srgbClr val="800000"/>
                </a:solidFill>
                <a:ea typeface="宋体" pitchFamily="2" charset="-122"/>
              </a:rPr>
              <a:t>There should ideally</a:t>
            </a:r>
            <a:r>
              <a:rPr lang="en-US" altLang="zh-CN" sz="2800" b="1">
                <a:solidFill>
                  <a:srgbClr val="170981"/>
                </a:solidFill>
                <a:ea typeface="宋体" pitchFamily="2" charset="-122"/>
              </a:rPr>
              <a:t> </a:t>
            </a:r>
            <a:r>
              <a:rPr lang="en-US" altLang="zh-CN" sz="2800" b="1">
                <a:solidFill>
                  <a:srgbClr val="FF3300"/>
                </a:solidFill>
                <a:ea typeface="宋体" pitchFamily="2" charset="-122"/>
              </a:rPr>
              <a:t>never</a:t>
            </a:r>
            <a:r>
              <a:rPr lang="en-US" altLang="zh-CN" sz="2800" b="1">
                <a:solidFill>
                  <a:srgbClr val="170981"/>
                </a:solidFill>
                <a:ea typeface="宋体" pitchFamily="2" charset="-122"/>
              </a:rPr>
              <a:t> </a:t>
            </a:r>
            <a:r>
              <a:rPr lang="en-US" altLang="zh-CN" sz="2800" b="1">
                <a:solidFill>
                  <a:srgbClr val="800000"/>
                </a:solidFill>
                <a:ea typeface="宋体" pitchFamily="2" charset="-122"/>
              </a:rPr>
              <a:t>be any need for a planned entire system shutdown.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sldNum" sz="quarter" idx="12"/>
          </p:nvPr>
        </p:nvSpPr>
        <p:spPr>
          <a:noFill/>
        </p:spPr>
        <p:txBody>
          <a:bodyPr/>
          <a:lstStyle/>
          <a:p>
            <a:fld id="{72353474-E321-4FA5-9290-91E275C9CA44}" type="slidenum">
              <a:rPr lang="en-US" altLang="zh-CN"/>
              <a:pPr/>
              <a:t>38</a:t>
            </a:fld>
            <a:r>
              <a:rPr lang="en-US" altLang="zh-CN"/>
              <a:t> </a:t>
            </a:r>
          </a:p>
        </p:txBody>
      </p:sp>
      <p:sp>
        <p:nvSpPr>
          <p:cNvPr id="40963"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40964" name="Rectangle 2"/>
          <p:cNvSpPr>
            <a:spLocks noGrp="1" noChangeArrowheads="1"/>
          </p:cNvSpPr>
          <p:nvPr>
            <p:ph type="title" idx="4294967295"/>
          </p:nvPr>
        </p:nvSpPr>
        <p:spPr>
          <a:xfrm>
            <a:off x="152400" y="228600"/>
            <a:ext cx="8839200" cy="990600"/>
          </a:xfrm>
        </p:spPr>
        <p:txBody>
          <a:bodyPr/>
          <a:lstStyle/>
          <a:p>
            <a:pPr eaLnBrk="1" hangingPunct="1"/>
            <a:r>
              <a:rPr lang="en-US" altLang="zh-CN" smtClean="0">
                <a:ea typeface="宋体" pitchFamily="2" charset="-122"/>
              </a:rPr>
              <a:t>Rule 3: Continuous Operation (</a:t>
            </a:r>
            <a:r>
              <a:rPr lang="en-US" altLang="zh-CN" i="1" smtClean="0">
                <a:ea typeface="宋体" pitchFamily="2" charset="-122"/>
              </a:rPr>
              <a:t>cont</a:t>
            </a:r>
            <a:r>
              <a:rPr lang="en-US" altLang="zh-CN" smtClean="0">
                <a:ea typeface="宋体" pitchFamily="2" charset="-122"/>
              </a:rPr>
              <a:t>.)</a:t>
            </a:r>
            <a:r>
              <a:rPr lang="en-US" altLang="zh-CN" sz="3600" smtClean="0">
                <a:latin typeface="Times New Roman" pitchFamily="18" charset="0"/>
                <a:ea typeface="宋体" pitchFamily="2" charset="-122"/>
              </a:rPr>
              <a:t> </a:t>
            </a:r>
          </a:p>
        </p:txBody>
      </p:sp>
      <p:sp>
        <p:nvSpPr>
          <p:cNvPr id="40965" name="Rectangle 3"/>
          <p:cNvSpPr>
            <a:spLocks noGrp="1" noChangeArrowheads="1"/>
          </p:cNvSpPr>
          <p:nvPr>
            <p:ph type="body" idx="4294967295"/>
          </p:nvPr>
        </p:nvSpPr>
        <p:spPr>
          <a:xfrm>
            <a:off x="147638" y="1524000"/>
            <a:ext cx="8843962" cy="4572000"/>
          </a:xfrm>
        </p:spPr>
        <p:txBody>
          <a:bodyPr/>
          <a:lstStyle/>
          <a:p>
            <a:pPr eaLnBrk="1" hangingPunct="1"/>
            <a:r>
              <a:rPr lang="en-US" altLang="zh-CN" smtClean="0">
                <a:ea typeface="宋体" pitchFamily="2" charset="-122"/>
              </a:rPr>
              <a:t>Removing an existing site X from the distributed system should not cause any unnecessary interruptions in service. </a:t>
            </a:r>
          </a:p>
          <a:p>
            <a:pPr eaLnBrk="1" hangingPunct="1"/>
            <a:r>
              <a:rPr lang="en-US" altLang="zh-CN" smtClean="0">
                <a:ea typeface="宋体" pitchFamily="2" charset="-122"/>
              </a:rPr>
              <a:t>Within the distributed system, it should be possible to create and destroy fragments and replicas of fragments dynamically. </a:t>
            </a:r>
          </a:p>
          <a:p>
            <a:pPr eaLnBrk="1" hangingPunct="1"/>
            <a:r>
              <a:rPr lang="en-US" altLang="zh-CN" smtClean="0">
                <a:ea typeface="宋体" pitchFamily="2" charset="-122"/>
              </a:rPr>
              <a:t>It should be possible to upgrade the DBMS at any given component site to a newer release without taking the entire system down.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sldNum" sz="quarter" idx="12"/>
          </p:nvPr>
        </p:nvSpPr>
        <p:spPr>
          <a:noFill/>
        </p:spPr>
        <p:txBody>
          <a:bodyPr/>
          <a:lstStyle/>
          <a:p>
            <a:fld id="{5DB5A015-344B-40FC-A0DC-17071AD792D0}" type="slidenum">
              <a:rPr lang="en-US" altLang="zh-CN"/>
              <a:pPr/>
              <a:t>39</a:t>
            </a:fld>
            <a:r>
              <a:rPr lang="en-US" altLang="zh-CN"/>
              <a:t> </a:t>
            </a:r>
          </a:p>
        </p:txBody>
      </p:sp>
      <p:sp>
        <p:nvSpPr>
          <p:cNvPr id="4198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41988" name="Rectangle 2"/>
          <p:cNvSpPr>
            <a:spLocks noGrp="1" noChangeArrowheads="1"/>
          </p:cNvSpPr>
          <p:nvPr>
            <p:ph type="title"/>
          </p:nvPr>
        </p:nvSpPr>
        <p:spPr>
          <a:xfrm>
            <a:off x="201613" y="381000"/>
            <a:ext cx="8942387" cy="838200"/>
          </a:xfrm>
        </p:spPr>
        <p:txBody>
          <a:bodyPr/>
          <a:lstStyle/>
          <a:p>
            <a:pPr eaLnBrk="1" hangingPunct="1"/>
            <a:r>
              <a:rPr lang="en-US" altLang="zh-CN" sz="3800" smtClean="0">
                <a:ea typeface="宋体" pitchFamily="2" charset="-122"/>
              </a:rPr>
              <a:t>Rule 4: Location Independence </a:t>
            </a:r>
            <a:br>
              <a:rPr lang="en-US" altLang="zh-CN" sz="3800" smtClean="0">
                <a:ea typeface="宋体" pitchFamily="2" charset="-122"/>
              </a:rPr>
            </a:br>
            <a:r>
              <a:rPr lang="en-US" altLang="zh-CN" sz="3800" smtClean="0">
                <a:ea typeface="宋体" pitchFamily="2" charset="-122"/>
              </a:rPr>
              <a:t>              (Transparency)</a:t>
            </a:r>
            <a:r>
              <a:rPr lang="en-US" altLang="zh-CN" sz="3800" smtClean="0">
                <a:latin typeface="Times New Roman" pitchFamily="18" charset="0"/>
                <a:ea typeface="宋体" pitchFamily="2" charset="-122"/>
              </a:rPr>
              <a:t> </a:t>
            </a:r>
          </a:p>
        </p:txBody>
      </p:sp>
      <p:sp>
        <p:nvSpPr>
          <p:cNvPr id="41989" name="Rectangle 3"/>
          <p:cNvSpPr>
            <a:spLocks noGrp="1" noChangeArrowheads="1"/>
          </p:cNvSpPr>
          <p:nvPr>
            <p:ph type="body" idx="1"/>
          </p:nvPr>
        </p:nvSpPr>
        <p:spPr>
          <a:xfrm>
            <a:off x="76200" y="3225800"/>
            <a:ext cx="8991600" cy="3937000"/>
          </a:xfrm>
        </p:spPr>
        <p:txBody>
          <a:bodyPr/>
          <a:lstStyle/>
          <a:p>
            <a:pPr eaLnBrk="1" hangingPunct="1">
              <a:lnSpc>
                <a:spcPct val="100000"/>
              </a:lnSpc>
            </a:pPr>
            <a:r>
              <a:rPr lang="en-US" altLang="zh-CN" smtClean="0">
                <a:ea typeface="宋体" pitchFamily="2" charset="-122"/>
              </a:rPr>
              <a:t>Simplify user programs and terminal activities </a:t>
            </a:r>
          </a:p>
          <a:p>
            <a:pPr eaLnBrk="1" hangingPunct="1">
              <a:lnSpc>
                <a:spcPct val="100000"/>
              </a:lnSpc>
            </a:pPr>
            <a:r>
              <a:rPr lang="en-US" altLang="zh-CN" smtClean="0">
                <a:ea typeface="宋体" pitchFamily="2" charset="-122"/>
              </a:rPr>
              <a:t>Allow data to migrate from site to site </a:t>
            </a:r>
          </a:p>
          <a:p>
            <a:pPr eaLnBrk="1" hangingPunct="1">
              <a:lnSpc>
                <a:spcPct val="100000"/>
              </a:lnSpc>
            </a:pPr>
            <a:r>
              <a:rPr lang="en-US" altLang="zh-CN" smtClean="0">
                <a:ea typeface="宋体" pitchFamily="2" charset="-122"/>
              </a:rPr>
              <a:t>It is easier to provide location independence for simple retrieval operations than it is for update operations </a:t>
            </a:r>
          </a:p>
          <a:p>
            <a:pPr eaLnBrk="1" hangingPunct="1">
              <a:lnSpc>
                <a:spcPct val="100000"/>
              </a:lnSpc>
            </a:pPr>
            <a:r>
              <a:rPr lang="en-US" altLang="zh-CN" smtClean="0">
                <a:ea typeface="宋体" pitchFamily="2" charset="-122"/>
              </a:rPr>
              <a:t>Distributed data naming scheme and corresponding support from the dictionary subsystem</a:t>
            </a:r>
            <a:r>
              <a:rPr lang="en-US" altLang="zh-CN" sz="2400" smtClean="0">
                <a:ea typeface="宋体" pitchFamily="2" charset="-122"/>
              </a:rPr>
              <a:t> </a:t>
            </a:r>
          </a:p>
        </p:txBody>
      </p:sp>
      <p:sp>
        <p:nvSpPr>
          <p:cNvPr id="41990" name="Text Box 4"/>
          <p:cNvSpPr txBox="1">
            <a:spLocks noChangeArrowheads="1"/>
          </p:cNvSpPr>
          <p:nvPr/>
        </p:nvSpPr>
        <p:spPr bwMode="auto">
          <a:xfrm>
            <a:off x="0" y="1447800"/>
            <a:ext cx="9144000" cy="1628775"/>
          </a:xfrm>
          <a:prstGeom prst="rect">
            <a:avLst/>
          </a:prstGeom>
          <a:solidFill>
            <a:srgbClr val="DDDDDD"/>
          </a:solidFill>
          <a:ln w="9525">
            <a:noFill/>
            <a:miter lim="800000"/>
            <a:headEnd/>
            <a:tailEnd/>
          </a:ln>
        </p:spPr>
        <p:txBody>
          <a:bodyPr>
            <a:spAutoFit/>
          </a:bodyPr>
          <a:lstStyle/>
          <a:p>
            <a:pPr algn="l" eaLnBrk="0" hangingPunct="0">
              <a:lnSpc>
                <a:spcPct val="90000"/>
              </a:lnSpc>
              <a:spcBef>
                <a:spcPct val="20000"/>
              </a:spcBef>
              <a:buSzPct val="75000"/>
              <a:buFont typeface="Wingdings" pitchFamily="2" charset="2"/>
              <a:buNone/>
            </a:pPr>
            <a:r>
              <a:rPr lang="en-US" altLang="zh-CN" sz="2800" b="1">
                <a:solidFill>
                  <a:srgbClr val="800000"/>
                </a:solidFill>
                <a:ea typeface="宋体" pitchFamily="2" charset="-122"/>
              </a:rPr>
              <a:t>Users</a:t>
            </a:r>
            <a:r>
              <a:rPr lang="en-US" altLang="zh-CN" sz="2800" b="1">
                <a:solidFill>
                  <a:srgbClr val="170981"/>
                </a:solidFill>
                <a:ea typeface="宋体" pitchFamily="2" charset="-122"/>
              </a:rPr>
              <a:t> </a:t>
            </a:r>
            <a:r>
              <a:rPr lang="en-US" altLang="zh-CN" sz="2800" b="1">
                <a:solidFill>
                  <a:srgbClr val="FF3300"/>
                </a:solidFill>
                <a:ea typeface="宋体" pitchFamily="2" charset="-122"/>
              </a:rPr>
              <a:t>should not have to know</a:t>
            </a:r>
            <a:r>
              <a:rPr lang="en-US" altLang="zh-CN" sz="2800" b="1">
                <a:solidFill>
                  <a:srgbClr val="170981"/>
                </a:solidFill>
                <a:ea typeface="宋体" pitchFamily="2" charset="-122"/>
              </a:rPr>
              <a:t> </a:t>
            </a:r>
            <a:r>
              <a:rPr lang="en-US" altLang="zh-CN" sz="2800" b="1">
                <a:solidFill>
                  <a:srgbClr val="800000"/>
                </a:solidFill>
                <a:ea typeface="宋体" pitchFamily="2" charset="-122"/>
              </a:rPr>
              <a:t>where data is physically stored, but rather should be able to behave - at least from a logical standpoint - as if the data were all stored at their own local site.</a:t>
            </a:r>
            <a:r>
              <a:rPr lang="en-US" altLang="zh-CN" sz="2800" b="1">
                <a:solidFill>
                  <a:srgbClr val="800000"/>
                </a:solidFill>
                <a:latin typeface="Arial" charset="0"/>
                <a:ea typeface="宋体" pitchFamily="2" charset="-122"/>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sldNum" sz="quarter" idx="12"/>
          </p:nvPr>
        </p:nvSpPr>
        <p:spPr>
          <a:noFill/>
        </p:spPr>
        <p:txBody>
          <a:bodyPr/>
          <a:lstStyle/>
          <a:p>
            <a:fld id="{0180A352-1465-491F-8708-A5BB580B3E1D}" type="slidenum">
              <a:rPr lang="en-US" altLang="zh-CN"/>
              <a:pPr/>
              <a:t>4</a:t>
            </a:fld>
            <a:r>
              <a:rPr lang="en-US" altLang="zh-CN"/>
              <a:t> </a:t>
            </a:r>
          </a:p>
        </p:txBody>
      </p:sp>
      <p:sp>
        <p:nvSpPr>
          <p:cNvPr id="614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6148" name="Rectangle 2"/>
          <p:cNvSpPr>
            <a:spLocks noGrp="1" noChangeArrowheads="1"/>
          </p:cNvSpPr>
          <p:nvPr>
            <p:ph type="title" idx="4294967295"/>
          </p:nvPr>
        </p:nvSpPr>
        <p:spPr/>
        <p:txBody>
          <a:bodyPr/>
          <a:lstStyle/>
          <a:p>
            <a:pPr eaLnBrk="1" hangingPunct="1"/>
            <a:r>
              <a:rPr lang="en-US" altLang="zh-CN" smtClean="0">
                <a:ea typeface="宋体" pitchFamily="2" charset="-122"/>
              </a:rPr>
              <a:t>Example </a:t>
            </a:r>
          </a:p>
        </p:txBody>
      </p:sp>
      <p:sp>
        <p:nvSpPr>
          <p:cNvPr id="6149" name="Rectangle 3"/>
          <p:cNvSpPr>
            <a:spLocks noGrp="1" noChangeArrowheads="1"/>
          </p:cNvSpPr>
          <p:nvPr>
            <p:ph type="body" idx="4294967295"/>
          </p:nvPr>
        </p:nvSpPr>
        <p:spPr>
          <a:xfrm>
            <a:off x="304800" y="1524000"/>
            <a:ext cx="8305800" cy="4572000"/>
          </a:xfrm>
        </p:spPr>
        <p:txBody>
          <a:bodyPr/>
          <a:lstStyle/>
          <a:p>
            <a:pPr eaLnBrk="1" hangingPunct="1"/>
            <a:r>
              <a:rPr lang="en-US" altLang="zh-CN" smtClean="0">
                <a:ea typeface="宋体" pitchFamily="2" charset="-122"/>
              </a:rPr>
              <a:t>Multinational manufacturing company: </a:t>
            </a:r>
          </a:p>
          <a:p>
            <a:pPr lvl="1" eaLnBrk="1" hangingPunct="1"/>
            <a:r>
              <a:rPr lang="en-US" altLang="zh-CN" smtClean="0">
                <a:ea typeface="宋体" pitchFamily="2" charset="-122"/>
              </a:rPr>
              <a:t>head quarters in New York </a:t>
            </a:r>
          </a:p>
          <a:p>
            <a:pPr lvl="1" eaLnBrk="1" hangingPunct="1"/>
            <a:r>
              <a:rPr lang="en-US" altLang="zh-CN" smtClean="0">
                <a:ea typeface="宋体" pitchFamily="2" charset="-122"/>
              </a:rPr>
              <a:t>manufacturing plants in Chicago and Montreal </a:t>
            </a:r>
          </a:p>
          <a:p>
            <a:pPr lvl="1" eaLnBrk="1" hangingPunct="1"/>
            <a:r>
              <a:rPr lang="en-US" altLang="zh-CN" smtClean="0">
                <a:ea typeface="宋体" pitchFamily="2" charset="-122"/>
              </a:rPr>
              <a:t>warehouses in Phoenix and Edmonton </a:t>
            </a:r>
          </a:p>
          <a:p>
            <a:pPr lvl="1" eaLnBrk="1" hangingPunct="1"/>
            <a:r>
              <a:rPr lang="en-US" altLang="zh-CN" smtClean="0">
                <a:ea typeface="宋体" pitchFamily="2" charset="-122"/>
              </a:rPr>
              <a:t>R&amp;D facilities in San Francisco </a:t>
            </a:r>
          </a:p>
          <a:p>
            <a:pPr eaLnBrk="1" hangingPunct="1"/>
            <a:r>
              <a:rPr lang="en-US" altLang="zh-CN" smtClean="0">
                <a:ea typeface="宋体" pitchFamily="2" charset="-122"/>
              </a:rPr>
              <a:t>Data and Information: </a:t>
            </a:r>
          </a:p>
          <a:p>
            <a:pPr lvl="1" eaLnBrk="1" hangingPunct="1"/>
            <a:r>
              <a:rPr lang="en-US" altLang="zh-CN" smtClean="0">
                <a:ea typeface="宋体" pitchFamily="2" charset="-122"/>
              </a:rPr>
              <a:t>employee records (working location) </a:t>
            </a:r>
          </a:p>
          <a:p>
            <a:pPr lvl="1" eaLnBrk="1" hangingPunct="1"/>
            <a:r>
              <a:rPr lang="en-US" altLang="zh-CN" smtClean="0">
                <a:ea typeface="宋体" pitchFamily="2" charset="-122"/>
              </a:rPr>
              <a:t>projects (R&amp;D) </a:t>
            </a:r>
          </a:p>
          <a:p>
            <a:pPr lvl="1" eaLnBrk="1" hangingPunct="1"/>
            <a:r>
              <a:rPr lang="en-US" altLang="zh-CN" smtClean="0">
                <a:ea typeface="宋体" pitchFamily="2" charset="-122"/>
              </a:rPr>
              <a:t>engineering data (manufacturing plants, R&amp;D) </a:t>
            </a:r>
          </a:p>
          <a:p>
            <a:pPr lvl="1" eaLnBrk="1" hangingPunct="1"/>
            <a:r>
              <a:rPr lang="en-US" altLang="zh-CN" smtClean="0">
                <a:ea typeface="宋体" pitchFamily="2" charset="-122"/>
              </a:rPr>
              <a:t>inventory (manufacturing, warehouse)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sldNum" sz="quarter" idx="12"/>
          </p:nvPr>
        </p:nvSpPr>
        <p:spPr>
          <a:noFill/>
        </p:spPr>
        <p:txBody>
          <a:bodyPr/>
          <a:lstStyle/>
          <a:p>
            <a:fld id="{5750450A-9D26-4296-A342-999F8D8AD67B}" type="slidenum">
              <a:rPr lang="en-US" altLang="zh-CN"/>
              <a:pPr/>
              <a:t>40</a:t>
            </a:fld>
            <a:r>
              <a:rPr lang="en-US" altLang="zh-CN"/>
              <a:t> </a:t>
            </a:r>
          </a:p>
        </p:txBody>
      </p:sp>
      <p:sp>
        <p:nvSpPr>
          <p:cNvPr id="43011"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43012" name="Rectangle 2"/>
          <p:cNvSpPr>
            <a:spLocks noGrp="1" noChangeArrowheads="1"/>
          </p:cNvSpPr>
          <p:nvPr>
            <p:ph type="title" idx="4294967295"/>
          </p:nvPr>
        </p:nvSpPr>
        <p:spPr>
          <a:xfrm>
            <a:off x="201613" y="381000"/>
            <a:ext cx="8942387" cy="838200"/>
          </a:xfrm>
        </p:spPr>
        <p:txBody>
          <a:bodyPr/>
          <a:lstStyle/>
          <a:p>
            <a:pPr eaLnBrk="1" hangingPunct="1"/>
            <a:r>
              <a:rPr lang="en-US" altLang="zh-CN" sz="3800" smtClean="0">
                <a:ea typeface="宋体" pitchFamily="2" charset="-122"/>
              </a:rPr>
              <a:t>Rule 4: Location Independence </a:t>
            </a:r>
            <a:br>
              <a:rPr lang="en-US" altLang="zh-CN" sz="3800" smtClean="0">
                <a:ea typeface="宋体" pitchFamily="2" charset="-122"/>
              </a:rPr>
            </a:br>
            <a:r>
              <a:rPr lang="en-US" altLang="zh-CN" sz="3800" smtClean="0">
                <a:ea typeface="宋体" pitchFamily="2" charset="-122"/>
              </a:rPr>
              <a:t>              (Transparency) (</a:t>
            </a:r>
            <a:r>
              <a:rPr lang="en-US" altLang="zh-CN" sz="3800" i="1" smtClean="0">
                <a:ea typeface="宋体" pitchFamily="2" charset="-122"/>
              </a:rPr>
              <a:t>cont</a:t>
            </a:r>
            <a:r>
              <a:rPr lang="en-US" altLang="zh-CN" sz="3800" smtClean="0">
                <a:ea typeface="宋体" pitchFamily="2" charset="-122"/>
              </a:rPr>
              <a:t>.)</a:t>
            </a:r>
            <a:r>
              <a:rPr lang="en-US" altLang="zh-CN" sz="3800" smtClean="0">
                <a:latin typeface="Times New Roman" pitchFamily="18" charset="0"/>
                <a:ea typeface="宋体" pitchFamily="2" charset="-122"/>
              </a:rPr>
              <a:t> </a:t>
            </a:r>
          </a:p>
        </p:txBody>
      </p:sp>
      <p:sp>
        <p:nvSpPr>
          <p:cNvPr id="43013" name="Rectangle 3"/>
          <p:cNvSpPr>
            <a:spLocks noGrp="1" noChangeArrowheads="1"/>
          </p:cNvSpPr>
          <p:nvPr>
            <p:ph type="body" idx="4294967295"/>
          </p:nvPr>
        </p:nvSpPr>
        <p:spPr>
          <a:xfrm>
            <a:off x="152400" y="1600200"/>
            <a:ext cx="8991600" cy="3937000"/>
          </a:xfrm>
        </p:spPr>
        <p:txBody>
          <a:bodyPr/>
          <a:lstStyle/>
          <a:p>
            <a:pPr eaLnBrk="1" hangingPunct="1">
              <a:lnSpc>
                <a:spcPct val="100000"/>
              </a:lnSpc>
            </a:pPr>
            <a:r>
              <a:rPr lang="en-US" altLang="zh-CN" smtClean="0">
                <a:ea typeface="宋体" pitchFamily="2" charset="-122"/>
              </a:rPr>
              <a:t>User naming scheme </a:t>
            </a:r>
          </a:p>
          <a:p>
            <a:pPr lvl="1" eaLnBrk="1" hangingPunct="1">
              <a:lnSpc>
                <a:spcPct val="100000"/>
              </a:lnSpc>
            </a:pPr>
            <a:r>
              <a:rPr lang="en-US" altLang="zh-CN" smtClean="0">
                <a:ea typeface="宋体" pitchFamily="2" charset="-122"/>
              </a:rPr>
              <a:t>User U has to have a valid logon ID at each of multiple sites to operate </a:t>
            </a:r>
          </a:p>
          <a:p>
            <a:pPr lvl="1" eaLnBrk="1" hangingPunct="1">
              <a:lnSpc>
                <a:spcPct val="100000"/>
              </a:lnSpc>
            </a:pPr>
            <a:r>
              <a:rPr lang="en-US" altLang="zh-CN" smtClean="0">
                <a:ea typeface="宋体" pitchFamily="2" charset="-122"/>
              </a:rPr>
              <a:t>User profile for each valid logon ID in the dictionary </a:t>
            </a:r>
          </a:p>
          <a:p>
            <a:pPr lvl="1" eaLnBrk="1" hangingPunct="1">
              <a:lnSpc>
                <a:spcPct val="100000"/>
              </a:lnSpc>
            </a:pPr>
            <a:r>
              <a:rPr lang="en-US" altLang="zh-CN" smtClean="0">
                <a:ea typeface="宋体" pitchFamily="2" charset="-122"/>
              </a:rPr>
              <a:t>Granting of access privileges at each component site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sldNum" sz="quarter" idx="12"/>
          </p:nvPr>
        </p:nvSpPr>
        <p:spPr>
          <a:noFill/>
        </p:spPr>
        <p:txBody>
          <a:bodyPr/>
          <a:lstStyle/>
          <a:p>
            <a:fld id="{E605395F-BBB1-4B7E-A859-9144E05A4553}" type="slidenum">
              <a:rPr lang="en-US" altLang="zh-CN"/>
              <a:pPr/>
              <a:t>41</a:t>
            </a:fld>
            <a:r>
              <a:rPr lang="en-US" altLang="zh-CN"/>
              <a:t> </a:t>
            </a:r>
          </a:p>
        </p:txBody>
      </p:sp>
      <p:sp>
        <p:nvSpPr>
          <p:cNvPr id="44035"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44036" name="Rectangle 2"/>
          <p:cNvSpPr>
            <a:spLocks noGrp="1" noChangeArrowheads="1"/>
          </p:cNvSpPr>
          <p:nvPr>
            <p:ph type="title"/>
          </p:nvPr>
        </p:nvSpPr>
        <p:spPr>
          <a:xfrm>
            <a:off x="152400" y="152400"/>
            <a:ext cx="8458200" cy="990600"/>
          </a:xfrm>
        </p:spPr>
        <p:txBody>
          <a:bodyPr/>
          <a:lstStyle/>
          <a:p>
            <a:pPr eaLnBrk="1" hangingPunct="1"/>
            <a:r>
              <a:rPr lang="en-US" altLang="zh-CN" smtClean="0">
                <a:ea typeface="宋体" pitchFamily="2" charset="-122"/>
              </a:rPr>
              <a:t>Rule 5: Fragmentation</a:t>
            </a:r>
            <a:r>
              <a:rPr lang="en-US" altLang="zh-CN" smtClean="0">
                <a:latin typeface="Times New Roman" pitchFamily="18" charset="0"/>
                <a:ea typeface="宋体" pitchFamily="2" charset="-122"/>
              </a:rPr>
              <a:t> </a:t>
            </a:r>
          </a:p>
        </p:txBody>
      </p:sp>
      <p:graphicFrame>
        <p:nvGraphicFramePr>
          <p:cNvPr id="44037" name="Object 3"/>
          <p:cNvGraphicFramePr>
            <a:graphicFrameLocks noChangeAspect="1"/>
          </p:cNvGraphicFramePr>
          <p:nvPr/>
        </p:nvGraphicFramePr>
        <p:xfrm>
          <a:off x="203200" y="4648200"/>
          <a:ext cx="2692400" cy="1938338"/>
        </p:xfrm>
        <a:graphic>
          <a:graphicData uri="http://schemas.openxmlformats.org/presentationml/2006/ole">
            <p:oleObj spid="_x0000_s44037" name="Worksheet" r:id="rId3" imgW="2686575" imgH="2076724" progId="Excel.Sheet.8">
              <p:embed/>
            </p:oleObj>
          </a:graphicData>
        </a:graphic>
      </p:graphicFrame>
      <p:grpSp>
        <p:nvGrpSpPr>
          <p:cNvPr id="44038" name="Group 4"/>
          <p:cNvGrpSpPr>
            <a:grpSpLocks/>
          </p:cNvGrpSpPr>
          <p:nvPr/>
        </p:nvGrpSpPr>
        <p:grpSpPr bwMode="auto">
          <a:xfrm>
            <a:off x="3282950" y="4427538"/>
            <a:ext cx="2692400" cy="1581150"/>
            <a:chOff x="673" y="2912"/>
            <a:chExt cx="1696" cy="996"/>
          </a:xfrm>
        </p:grpSpPr>
        <p:graphicFrame>
          <p:nvGraphicFramePr>
            <p:cNvPr id="44045" name="Object 5"/>
            <p:cNvGraphicFramePr>
              <a:graphicFrameLocks noChangeAspect="1"/>
            </p:cNvGraphicFramePr>
            <p:nvPr/>
          </p:nvGraphicFramePr>
          <p:xfrm>
            <a:off x="673" y="3153"/>
            <a:ext cx="1696" cy="755"/>
          </p:xfrm>
          <a:graphic>
            <a:graphicData uri="http://schemas.openxmlformats.org/presentationml/2006/ole">
              <p:oleObj spid="_x0000_s44045" name="Worksheet" r:id="rId4" imgW="2686575" imgH="1190972" progId="Excel.Sheet.8">
                <p:embed/>
              </p:oleObj>
            </a:graphicData>
          </a:graphic>
        </p:graphicFrame>
        <p:sp>
          <p:nvSpPr>
            <p:cNvPr id="44046" name="Text Box 6"/>
            <p:cNvSpPr txBox="1">
              <a:spLocks noChangeArrowheads="1"/>
            </p:cNvSpPr>
            <p:nvPr/>
          </p:nvSpPr>
          <p:spPr bwMode="auto">
            <a:xfrm>
              <a:off x="673" y="2912"/>
              <a:ext cx="1387" cy="250"/>
            </a:xfrm>
            <a:prstGeom prst="rect">
              <a:avLst/>
            </a:prstGeom>
            <a:noFill/>
            <a:ln w="9525">
              <a:noFill/>
              <a:miter lim="800000"/>
              <a:headEnd/>
              <a:tailEnd/>
            </a:ln>
          </p:spPr>
          <p:txBody>
            <a:bodyPr wrap="none">
              <a:spAutoFit/>
            </a:bodyPr>
            <a:lstStyle/>
            <a:p>
              <a:pPr algn="l" eaLnBrk="0" hangingPunct="0"/>
              <a:r>
                <a:rPr lang="en-US" altLang="zh-CN">
                  <a:solidFill>
                    <a:srgbClr val="000000"/>
                  </a:solidFill>
                  <a:ea typeface="宋体" pitchFamily="2" charset="-122"/>
                </a:rPr>
                <a:t>New York Segment</a:t>
              </a:r>
            </a:p>
          </p:txBody>
        </p:sp>
      </p:grpSp>
      <p:grpSp>
        <p:nvGrpSpPr>
          <p:cNvPr id="44039" name="Group 7"/>
          <p:cNvGrpSpPr>
            <a:grpSpLocks/>
          </p:cNvGrpSpPr>
          <p:nvPr/>
        </p:nvGrpSpPr>
        <p:grpSpPr bwMode="auto">
          <a:xfrm>
            <a:off x="6373813" y="4465638"/>
            <a:ext cx="2693987" cy="1249362"/>
            <a:chOff x="3279" y="3080"/>
            <a:chExt cx="1697" cy="787"/>
          </a:xfrm>
        </p:grpSpPr>
        <p:graphicFrame>
          <p:nvGraphicFramePr>
            <p:cNvPr id="44043" name="Object 8"/>
            <p:cNvGraphicFramePr>
              <a:graphicFrameLocks noChangeAspect="1"/>
            </p:cNvGraphicFramePr>
            <p:nvPr/>
          </p:nvGraphicFramePr>
          <p:xfrm>
            <a:off x="3280" y="3298"/>
            <a:ext cx="1696" cy="569"/>
          </p:xfrm>
          <a:graphic>
            <a:graphicData uri="http://schemas.openxmlformats.org/presentationml/2006/ole">
              <p:oleObj spid="_x0000_s44043" name="Worksheet" r:id="rId5" imgW="2686575" imgH="895842" progId="Excel.Sheet.8">
                <p:embed/>
              </p:oleObj>
            </a:graphicData>
          </a:graphic>
        </p:graphicFrame>
        <p:sp>
          <p:nvSpPr>
            <p:cNvPr id="44044" name="Text Box 9"/>
            <p:cNvSpPr txBox="1">
              <a:spLocks noChangeArrowheads="1"/>
            </p:cNvSpPr>
            <p:nvPr/>
          </p:nvSpPr>
          <p:spPr bwMode="auto">
            <a:xfrm>
              <a:off x="3279" y="3080"/>
              <a:ext cx="1213" cy="250"/>
            </a:xfrm>
            <a:prstGeom prst="rect">
              <a:avLst/>
            </a:prstGeom>
            <a:noFill/>
            <a:ln w="9525">
              <a:noFill/>
              <a:miter lim="800000"/>
              <a:headEnd/>
              <a:tailEnd/>
            </a:ln>
          </p:spPr>
          <p:txBody>
            <a:bodyPr wrap="none">
              <a:spAutoFit/>
            </a:bodyPr>
            <a:lstStyle/>
            <a:p>
              <a:pPr algn="l" eaLnBrk="0" hangingPunct="0"/>
              <a:r>
                <a:rPr lang="en-US" altLang="zh-CN">
                  <a:solidFill>
                    <a:srgbClr val="000000"/>
                  </a:solidFill>
                  <a:ea typeface="宋体" pitchFamily="2" charset="-122"/>
                </a:rPr>
                <a:t>London Segment</a:t>
              </a:r>
            </a:p>
          </p:txBody>
        </p:sp>
      </p:grpSp>
      <p:sp>
        <p:nvSpPr>
          <p:cNvPr id="44040" name="Text Box 10"/>
          <p:cNvSpPr txBox="1">
            <a:spLocks noChangeArrowheads="1"/>
          </p:cNvSpPr>
          <p:nvPr/>
        </p:nvSpPr>
        <p:spPr bwMode="auto">
          <a:xfrm>
            <a:off x="3736975" y="6019800"/>
            <a:ext cx="1838325" cy="701675"/>
          </a:xfrm>
          <a:prstGeom prst="rect">
            <a:avLst/>
          </a:prstGeom>
          <a:noFill/>
          <a:ln w="9525">
            <a:noFill/>
            <a:miter lim="800000"/>
            <a:headEnd/>
            <a:tailEnd/>
          </a:ln>
        </p:spPr>
        <p:txBody>
          <a:bodyPr wrap="none">
            <a:spAutoFit/>
          </a:bodyPr>
          <a:lstStyle/>
          <a:p>
            <a:pPr algn="l" eaLnBrk="0" hangingPunct="0"/>
            <a:r>
              <a:rPr lang="en-US" altLang="zh-CN">
                <a:solidFill>
                  <a:srgbClr val="000000"/>
                </a:solidFill>
                <a:ea typeface="宋体" pitchFamily="2" charset="-122"/>
              </a:rPr>
              <a:t>Physical storage</a:t>
            </a:r>
          </a:p>
          <a:p>
            <a:pPr algn="l" eaLnBrk="0" hangingPunct="0"/>
            <a:r>
              <a:rPr lang="en-US" altLang="zh-CN">
                <a:solidFill>
                  <a:srgbClr val="000000"/>
                </a:solidFill>
                <a:ea typeface="宋体" pitchFamily="2" charset="-122"/>
              </a:rPr>
              <a:t>New York</a:t>
            </a:r>
          </a:p>
        </p:txBody>
      </p:sp>
      <p:sp>
        <p:nvSpPr>
          <p:cNvPr id="44041" name="Text Box 11"/>
          <p:cNvSpPr txBox="1">
            <a:spLocks noChangeArrowheads="1"/>
          </p:cNvSpPr>
          <p:nvPr/>
        </p:nvSpPr>
        <p:spPr bwMode="auto">
          <a:xfrm>
            <a:off x="6664325" y="5789613"/>
            <a:ext cx="1838325" cy="701675"/>
          </a:xfrm>
          <a:prstGeom prst="rect">
            <a:avLst/>
          </a:prstGeom>
          <a:noFill/>
          <a:ln w="9525">
            <a:noFill/>
            <a:miter lim="800000"/>
            <a:headEnd/>
            <a:tailEnd/>
          </a:ln>
        </p:spPr>
        <p:txBody>
          <a:bodyPr wrap="none">
            <a:spAutoFit/>
          </a:bodyPr>
          <a:lstStyle/>
          <a:p>
            <a:pPr algn="l" eaLnBrk="0" hangingPunct="0"/>
            <a:r>
              <a:rPr lang="en-US" altLang="zh-CN">
                <a:solidFill>
                  <a:srgbClr val="000000"/>
                </a:solidFill>
                <a:ea typeface="宋体" pitchFamily="2" charset="-122"/>
              </a:rPr>
              <a:t>Physical storage</a:t>
            </a:r>
          </a:p>
          <a:p>
            <a:pPr algn="l" eaLnBrk="0" hangingPunct="0"/>
            <a:r>
              <a:rPr lang="en-US" altLang="zh-CN">
                <a:solidFill>
                  <a:srgbClr val="000000"/>
                </a:solidFill>
                <a:ea typeface="宋体" pitchFamily="2" charset="-122"/>
              </a:rPr>
              <a:t>London</a:t>
            </a:r>
          </a:p>
        </p:txBody>
      </p:sp>
      <p:sp>
        <p:nvSpPr>
          <p:cNvPr id="44042" name="Rectangle 12"/>
          <p:cNvSpPr>
            <a:spLocks noGrp="1" noChangeArrowheads="1"/>
          </p:cNvSpPr>
          <p:nvPr>
            <p:ph type="body" idx="1"/>
          </p:nvPr>
        </p:nvSpPr>
        <p:spPr>
          <a:xfrm>
            <a:off x="65088" y="1447800"/>
            <a:ext cx="9078912" cy="3810000"/>
          </a:xfrm>
        </p:spPr>
        <p:txBody>
          <a:bodyPr/>
          <a:lstStyle/>
          <a:p>
            <a:pPr eaLnBrk="1" hangingPunct="1"/>
            <a:r>
              <a:rPr lang="en-US" altLang="zh-CN" smtClean="0">
                <a:ea typeface="宋体" pitchFamily="2" charset="-122"/>
              </a:rPr>
              <a:t>A distributed system supports data fragmentation if a given relation can be divided into pieces or "fragments" for physical storage purposes. </a:t>
            </a:r>
          </a:p>
          <a:p>
            <a:pPr eaLnBrk="1" hangingPunct="1"/>
            <a:r>
              <a:rPr lang="en-US" altLang="zh-CN" smtClean="0">
                <a:ea typeface="宋体" pitchFamily="2" charset="-122"/>
              </a:rPr>
              <a:t>Fragmentation is desirable for performance reason. </a:t>
            </a:r>
          </a:p>
          <a:p>
            <a:pPr lvl="1" eaLnBrk="1" hangingPunct="1"/>
            <a:r>
              <a:rPr lang="en-US" altLang="zh-CN" smtClean="0">
                <a:ea typeface="宋体" pitchFamily="2" charset="-122"/>
              </a:rPr>
              <a:t> </a:t>
            </a:r>
            <a:r>
              <a:rPr lang="en-US" altLang="zh-CN" b="1" smtClean="0">
                <a:solidFill>
                  <a:srgbClr val="336600"/>
                </a:solidFill>
                <a:ea typeface="宋体" pitchFamily="2" charset="-122"/>
              </a:rPr>
              <a:t>Horizontal</a:t>
            </a:r>
            <a:r>
              <a:rPr lang="en-US" altLang="zh-CN" smtClean="0">
                <a:ea typeface="宋体" pitchFamily="2" charset="-122"/>
              </a:rPr>
              <a:t> and/or </a:t>
            </a:r>
            <a:r>
              <a:rPr lang="en-US" altLang="zh-CN" b="1" smtClean="0">
                <a:solidFill>
                  <a:srgbClr val="336600"/>
                </a:solidFill>
                <a:ea typeface="宋体" pitchFamily="2" charset="-122"/>
              </a:rPr>
              <a:t>Vertical</a:t>
            </a:r>
            <a:r>
              <a:rPr lang="en-US" altLang="zh-CN" smtClean="0">
                <a:ea typeface="宋体" pitchFamily="2" charset="-122"/>
              </a:rPr>
              <a:t> fragmentation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sldNum" sz="quarter" idx="12"/>
          </p:nvPr>
        </p:nvSpPr>
        <p:spPr>
          <a:noFill/>
        </p:spPr>
        <p:txBody>
          <a:bodyPr/>
          <a:lstStyle/>
          <a:p>
            <a:fld id="{515C084E-466E-4D00-848E-7B7FC62EA19B}" type="slidenum">
              <a:rPr lang="en-US" altLang="zh-CN"/>
              <a:pPr/>
              <a:t>42</a:t>
            </a:fld>
            <a:r>
              <a:rPr lang="en-US" altLang="zh-CN"/>
              <a:t> </a:t>
            </a:r>
          </a:p>
        </p:txBody>
      </p:sp>
      <p:sp>
        <p:nvSpPr>
          <p:cNvPr id="45059"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45060" name="Rectangle 2"/>
          <p:cNvSpPr>
            <a:spLocks noGrp="1" noChangeArrowheads="1"/>
          </p:cNvSpPr>
          <p:nvPr>
            <p:ph type="title"/>
          </p:nvPr>
        </p:nvSpPr>
        <p:spPr>
          <a:xfrm>
            <a:off x="196850" y="457200"/>
            <a:ext cx="8947150" cy="838200"/>
          </a:xfrm>
        </p:spPr>
        <p:txBody>
          <a:bodyPr/>
          <a:lstStyle/>
          <a:p>
            <a:pPr eaLnBrk="1" hangingPunct="1"/>
            <a:r>
              <a:rPr lang="en-US" altLang="zh-CN" smtClean="0">
                <a:ea typeface="宋体" pitchFamily="2" charset="-122"/>
              </a:rPr>
              <a:t>Rule 5: Fragmentation Independence           </a:t>
            </a:r>
            <a:br>
              <a:rPr lang="en-US" altLang="zh-CN" smtClean="0">
                <a:ea typeface="宋体" pitchFamily="2" charset="-122"/>
              </a:rPr>
            </a:br>
            <a:r>
              <a:rPr lang="en-US" altLang="zh-CN" smtClean="0">
                <a:ea typeface="宋体" pitchFamily="2" charset="-122"/>
              </a:rPr>
              <a:t>              (Transparency)</a:t>
            </a:r>
            <a:r>
              <a:rPr lang="en-US" altLang="zh-CN" sz="3400" smtClean="0">
                <a:latin typeface="Times New Roman" pitchFamily="18" charset="0"/>
                <a:ea typeface="宋体" pitchFamily="2" charset="-122"/>
              </a:rPr>
              <a:t> </a:t>
            </a:r>
          </a:p>
        </p:txBody>
      </p:sp>
      <p:sp>
        <p:nvSpPr>
          <p:cNvPr id="45061" name="Rectangle 3"/>
          <p:cNvSpPr>
            <a:spLocks noGrp="1" noChangeArrowheads="1"/>
          </p:cNvSpPr>
          <p:nvPr>
            <p:ph type="body" idx="1"/>
          </p:nvPr>
        </p:nvSpPr>
        <p:spPr>
          <a:xfrm>
            <a:off x="76200" y="2971800"/>
            <a:ext cx="9067800" cy="3886200"/>
          </a:xfrm>
        </p:spPr>
        <p:txBody>
          <a:bodyPr/>
          <a:lstStyle/>
          <a:p>
            <a:pPr eaLnBrk="1" hangingPunct="1"/>
            <a:r>
              <a:rPr lang="en-US" altLang="zh-CN" smtClean="0">
                <a:ea typeface="宋体" pitchFamily="2" charset="-122"/>
              </a:rPr>
              <a:t>A system that supports data fragmentation should also support fragmentation independence (also known as fragmentation transparency). </a:t>
            </a:r>
          </a:p>
          <a:p>
            <a:pPr eaLnBrk="1" hangingPunct="1"/>
            <a:r>
              <a:rPr lang="en-US" altLang="zh-CN" smtClean="0">
                <a:ea typeface="宋体" pitchFamily="2" charset="-122"/>
              </a:rPr>
              <a:t>Fragmentation independence (like location independence) is desirable because it simplifies user programs and terminal activities. </a:t>
            </a:r>
          </a:p>
        </p:txBody>
      </p:sp>
      <p:sp>
        <p:nvSpPr>
          <p:cNvPr id="45062" name="Text Box 4"/>
          <p:cNvSpPr txBox="1">
            <a:spLocks noChangeArrowheads="1"/>
          </p:cNvSpPr>
          <p:nvPr/>
        </p:nvSpPr>
        <p:spPr bwMode="auto">
          <a:xfrm>
            <a:off x="0" y="1447800"/>
            <a:ext cx="9144000" cy="1373188"/>
          </a:xfrm>
          <a:prstGeom prst="rect">
            <a:avLst/>
          </a:prstGeom>
          <a:solidFill>
            <a:srgbClr val="DDDDDD"/>
          </a:solidFill>
          <a:ln w="9525">
            <a:noFill/>
            <a:miter lim="800000"/>
            <a:headEnd/>
            <a:tailEnd/>
          </a:ln>
        </p:spPr>
        <p:txBody>
          <a:bodyPr>
            <a:spAutoFit/>
          </a:bodyPr>
          <a:lstStyle/>
          <a:p>
            <a:pPr algn="l" eaLnBrk="0" hangingPunct="0">
              <a:spcBef>
                <a:spcPct val="20000"/>
              </a:spcBef>
              <a:buSzPct val="75000"/>
              <a:buFont typeface="Wingdings" pitchFamily="2" charset="2"/>
              <a:buNone/>
            </a:pPr>
            <a:r>
              <a:rPr lang="en-US" altLang="zh-CN" sz="2800" b="1">
                <a:solidFill>
                  <a:srgbClr val="800000"/>
                </a:solidFill>
                <a:ea typeface="宋体" pitchFamily="2" charset="-122"/>
              </a:rPr>
              <a:t>Users should be able to behave (at least from a logical standpoint) as if the data were in fact not fragmented at all.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sldNum" sz="quarter" idx="12"/>
          </p:nvPr>
        </p:nvSpPr>
        <p:spPr>
          <a:noFill/>
        </p:spPr>
        <p:txBody>
          <a:bodyPr/>
          <a:lstStyle/>
          <a:p>
            <a:fld id="{12E91921-3466-4DA6-A390-DDFE1F5A454D}" type="slidenum">
              <a:rPr lang="en-US" altLang="zh-CN"/>
              <a:pPr/>
              <a:t>43</a:t>
            </a:fld>
            <a:r>
              <a:rPr lang="en-US" altLang="zh-CN"/>
              <a:t> </a:t>
            </a:r>
          </a:p>
        </p:txBody>
      </p:sp>
      <p:sp>
        <p:nvSpPr>
          <p:cNvPr id="46083"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46084" name="Rectangle 2"/>
          <p:cNvSpPr>
            <a:spLocks noGrp="1" noChangeArrowheads="1"/>
          </p:cNvSpPr>
          <p:nvPr>
            <p:ph type="title" idx="4294967295"/>
          </p:nvPr>
        </p:nvSpPr>
        <p:spPr>
          <a:xfrm>
            <a:off x="196850" y="457200"/>
            <a:ext cx="8947150" cy="838200"/>
          </a:xfrm>
        </p:spPr>
        <p:txBody>
          <a:bodyPr/>
          <a:lstStyle/>
          <a:p>
            <a:pPr eaLnBrk="1" hangingPunct="1"/>
            <a:r>
              <a:rPr lang="en-US" altLang="zh-CN" smtClean="0">
                <a:ea typeface="宋体" pitchFamily="2" charset="-122"/>
              </a:rPr>
              <a:t>Rule 5: Fragmentation Independence           </a:t>
            </a:r>
            <a:br>
              <a:rPr lang="en-US" altLang="zh-CN" smtClean="0">
                <a:ea typeface="宋体" pitchFamily="2" charset="-122"/>
              </a:rPr>
            </a:br>
            <a:r>
              <a:rPr lang="en-US" altLang="zh-CN" smtClean="0">
                <a:ea typeface="宋体" pitchFamily="2" charset="-122"/>
              </a:rPr>
              <a:t>              (Transparency)</a:t>
            </a:r>
            <a:r>
              <a:rPr lang="en-US" altLang="zh-CN" sz="3400" smtClean="0">
                <a:latin typeface="Times New Roman" pitchFamily="18" charset="0"/>
                <a:ea typeface="宋体" pitchFamily="2" charset="-122"/>
              </a:rPr>
              <a:t> </a:t>
            </a:r>
            <a:r>
              <a:rPr lang="en-US" altLang="zh-CN" smtClean="0">
                <a:ea typeface="宋体" pitchFamily="2" charset="-122"/>
              </a:rPr>
              <a:t>(</a:t>
            </a:r>
            <a:r>
              <a:rPr lang="en-US" altLang="zh-CN" i="1" smtClean="0">
                <a:ea typeface="宋体" pitchFamily="2" charset="-122"/>
              </a:rPr>
              <a:t>cont</a:t>
            </a:r>
            <a:r>
              <a:rPr lang="en-US" altLang="zh-CN" smtClean="0">
                <a:ea typeface="宋体" pitchFamily="2" charset="-122"/>
              </a:rPr>
              <a:t>.)</a:t>
            </a:r>
          </a:p>
        </p:txBody>
      </p:sp>
      <p:sp>
        <p:nvSpPr>
          <p:cNvPr id="46085" name="Rectangle 3"/>
          <p:cNvSpPr>
            <a:spLocks noGrp="1" noChangeArrowheads="1"/>
          </p:cNvSpPr>
          <p:nvPr>
            <p:ph type="body" idx="4294967295"/>
          </p:nvPr>
        </p:nvSpPr>
        <p:spPr>
          <a:xfrm>
            <a:off x="76200" y="1600200"/>
            <a:ext cx="9067800" cy="4178300"/>
          </a:xfrm>
        </p:spPr>
        <p:txBody>
          <a:bodyPr/>
          <a:lstStyle/>
          <a:p>
            <a:pPr eaLnBrk="1" hangingPunct="1"/>
            <a:r>
              <a:rPr lang="en-US" altLang="zh-CN" smtClean="0">
                <a:ea typeface="宋体" pitchFamily="2" charset="-122"/>
              </a:rPr>
              <a:t>Fragmentation independence implies that users should normally be presented with a view of the data in which the fragments are logically combined together by means of suitable joins and unions.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sldNum" sz="quarter" idx="12"/>
          </p:nvPr>
        </p:nvSpPr>
        <p:spPr>
          <a:noFill/>
        </p:spPr>
        <p:txBody>
          <a:bodyPr/>
          <a:lstStyle/>
          <a:p>
            <a:fld id="{581B1A84-EE85-40EF-BB8A-50767FE60F32}" type="slidenum">
              <a:rPr lang="en-US" altLang="zh-CN"/>
              <a:pPr/>
              <a:t>44</a:t>
            </a:fld>
            <a:r>
              <a:rPr lang="en-US" altLang="zh-CN"/>
              <a:t> </a:t>
            </a:r>
          </a:p>
        </p:txBody>
      </p:sp>
      <p:sp>
        <p:nvSpPr>
          <p:cNvPr id="4710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47108" name="Rectangle 2"/>
          <p:cNvSpPr>
            <a:spLocks noChangeArrowheads="1"/>
          </p:cNvSpPr>
          <p:nvPr/>
        </p:nvSpPr>
        <p:spPr bwMode="auto">
          <a:xfrm>
            <a:off x="6262688" y="3592513"/>
            <a:ext cx="2857500" cy="3265487"/>
          </a:xfrm>
          <a:prstGeom prst="rect">
            <a:avLst/>
          </a:prstGeom>
          <a:solidFill>
            <a:srgbClr val="FFFF99"/>
          </a:solidFill>
          <a:ln w="9525">
            <a:solidFill>
              <a:schemeClr val="tx1"/>
            </a:solidFill>
            <a:miter lim="800000"/>
            <a:headEnd/>
            <a:tailEnd/>
          </a:ln>
        </p:spPr>
        <p:txBody>
          <a:bodyPr wrap="none" anchor="ctr">
            <a:spAutoFit/>
          </a:bodyPr>
          <a:lstStyle/>
          <a:p>
            <a:endParaRPr lang="zh-CN" altLang="en-US">
              <a:ea typeface="宋体" pitchFamily="2" charset="-122"/>
            </a:endParaRPr>
          </a:p>
        </p:txBody>
      </p:sp>
      <p:sp>
        <p:nvSpPr>
          <p:cNvPr id="47109" name="Rectangle 3"/>
          <p:cNvSpPr>
            <a:spLocks noChangeArrowheads="1"/>
          </p:cNvSpPr>
          <p:nvPr/>
        </p:nvSpPr>
        <p:spPr bwMode="auto">
          <a:xfrm>
            <a:off x="3251200" y="3592513"/>
            <a:ext cx="2857500" cy="3265487"/>
          </a:xfrm>
          <a:prstGeom prst="rect">
            <a:avLst/>
          </a:prstGeom>
          <a:solidFill>
            <a:srgbClr val="DDDDDD"/>
          </a:solidFill>
          <a:ln w="9525">
            <a:solidFill>
              <a:schemeClr val="tx1"/>
            </a:solidFill>
            <a:miter lim="800000"/>
            <a:headEnd/>
            <a:tailEnd/>
          </a:ln>
        </p:spPr>
        <p:txBody>
          <a:bodyPr wrap="none" anchor="ctr">
            <a:spAutoFit/>
          </a:bodyPr>
          <a:lstStyle/>
          <a:p>
            <a:endParaRPr lang="zh-CN" altLang="en-US">
              <a:ea typeface="宋体" pitchFamily="2" charset="-122"/>
            </a:endParaRPr>
          </a:p>
        </p:txBody>
      </p:sp>
      <p:sp>
        <p:nvSpPr>
          <p:cNvPr id="47110" name="Rectangle 4"/>
          <p:cNvSpPr>
            <a:spLocks noGrp="1" noChangeArrowheads="1"/>
          </p:cNvSpPr>
          <p:nvPr>
            <p:ph type="title"/>
          </p:nvPr>
        </p:nvSpPr>
        <p:spPr>
          <a:xfrm>
            <a:off x="76200" y="228600"/>
            <a:ext cx="9067800" cy="990600"/>
          </a:xfrm>
        </p:spPr>
        <p:txBody>
          <a:bodyPr/>
          <a:lstStyle/>
          <a:p>
            <a:pPr eaLnBrk="1" hangingPunct="1"/>
            <a:r>
              <a:rPr lang="en-US" altLang="zh-CN" smtClean="0">
                <a:ea typeface="宋体" pitchFamily="2" charset="-122"/>
              </a:rPr>
              <a:t>Rule 6: Replication Independence </a:t>
            </a:r>
            <a:br>
              <a:rPr lang="en-US" altLang="zh-CN" smtClean="0">
                <a:ea typeface="宋体" pitchFamily="2" charset="-122"/>
              </a:rPr>
            </a:br>
            <a:r>
              <a:rPr lang="en-US" altLang="zh-CN" smtClean="0">
                <a:ea typeface="宋体" pitchFamily="2" charset="-122"/>
              </a:rPr>
              <a:t>             (Transparency)</a:t>
            </a:r>
          </a:p>
        </p:txBody>
      </p:sp>
      <p:sp>
        <p:nvSpPr>
          <p:cNvPr id="47111" name="Rectangle 5"/>
          <p:cNvSpPr>
            <a:spLocks noGrp="1" noChangeArrowheads="1"/>
          </p:cNvSpPr>
          <p:nvPr>
            <p:ph type="body" idx="1"/>
          </p:nvPr>
        </p:nvSpPr>
        <p:spPr>
          <a:xfrm>
            <a:off x="53975" y="1524000"/>
            <a:ext cx="6346825" cy="2366963"/>
          </a:xfrm>
        </p:spPr>
        <p:txBody>
          <a:bodyPr/>
          <a:lstStyle/>
          <a:p>
            <a:pPr eaLnBrk="1" hangingPunct="1">
              <a:lnSpc>
                <a:spcPct val="100000"/>
              </a:lnSpc>
            </a:pPr>
            <a:r>
              <a:rPr lang="en-US" altLang="zh-CN" sz="2400" smtClean="0">
                <a:ea typeface="宋体" pitchFamily="2" charset="-122"/>
              </a:rPr>
              <a:t>A distributed system supports data replication if a given relation (more generally, a given fragment of a relation) can be represented at the physical level by many distinct stored copies or replicas, at many distinct sites.</a:t>
            </a:r>
          </a:p>
          <a:p>
            <a:pPr eaLnBrk="1" hangingPunct="1">
              <a:lnSpc>
                <a:spcPct val="90000"/>
              </a:lnSpc>
            </a:pPr>
            <a:endParaRPr lang="zh-CN" altLang="en-US" sz="2400" smtClean="0">
              <a:ea typeface="宋体" pitchFamily="2" charset="-122"/>
            </a:endParaRPr>
          </a:p>
        </p:txBody>
      </p:sp>
      <p:graphicFrame>
        <p:nvGraphicFramePr>
          <p:cNvPr id="47112" name="Object 6"/>
          <p:cNvGraphicFramePr>
            <a:graphicFrameLocks noChangeAspect="1"/>
          </p:cNvGraphicFramePr>
          <p:nvPr/>
        </p:nvGraphicFramePr>
        <p:xfrm>
          <a:off x="6451600" y="1512888"/>
          <a:ext cx="2692400" cy="1938337"/>
        </p:xfrm>
        <a:graphic>
          <a:graphicData uri="http://schemas.openxmlformats.org/presentationml/2006/ole">
            <p:oleObj spid="_x0000_s47112" name="Worksheet" r:id="rId3" imgW="2686575" imgH="2076724" progId="Excel.Sheet.8">
              <p:embed/>
            </p:oleObj>
          </a:graphicData>
        </a:graphic>
      </p:graphicFrame>
      <p:grpSp>
        <p:nvGrpSpPr>
          <p:cNvPr id="47113" name="Group 7"/>
          <p:cNvGrpSpPr>
            <a:grpSpLocks/>
          </p:cNvGrpSpPr>
          <p:nvPr/>
        </p:nvGrpSpPr>
        <p:grpSpPr bwMode="auto">
          <a:xfrm>
            <a:off x="3340100" y="3497263"/>
            <a:ext cx="2692400" cy="1581150"/>
            <a:chOff x="673" y="2912"/>
            <a:chExt cx="1696" cy="996"/>
          </a:xfrm>
        </p:grpSpPr>
        <p:graphicFrame>
          <p:nvGraphicFramePr>
            <p:cNvPr id="47122" name="Object 8"/>
            <p:cNvGraphicFramePr>
              <a:graphicFrameLocks noChangeAspect="1"/>
            </p:cNvGraphicFramePr>
            <p:nvPr/>
          </p:nvGraphicFramePr>
          <p:xfrm>
            <a:off x="673" y="3153"/>
            <a:ext cx="1696" cy="755"/>
          </p:xfrm>
          <a:graphic>
            <a:graphicData uri="http://schemas.openxmlformats.org/presentationml/2006/ole">
              <p:oleObj spid="_x0000_s47122" name="Worksheet" r:id="rId4" imgW="2686575" imgH="1190972" progId="Excel.Sheet.8">
                <p:embed/>
              </p:oleObj>
            </a:graphicData>
          </a:graphic>
        </p:graphicFrame>
        <p:sp>
          <p:nvSpPr>
            <p:cNvPr id="47123" name="Text Box 9"/>
            <p:cNvSpPr txBox="1">
              <a:spLocks noChangeArrowheads="1"/>
            </p:cNvSpPr>
            <p:nvPr/>
          </p:nvSpPr>
          <p:spPr bwMode="auto">
            <a:xfrm>
              <a:off x="673" y="2912"/>
              <a:ext cx="1347" cy="250"/>
            </a:xfrm>
            <a:prstGeom prst="rect">
              <a:avLst/>
            </a:prstGeom>
            <a:noFill/>
            <a:ln w="9525">
              <a:noFill/>
              <a:miter lim="800000"/>
              <a:headEnd/>
              <a:tailEnd/>
            </a:ln>
          </p:spPr>
          <p:txBody>
            <a:bodyPr wrap="none">
              <a:spAutoFit/>
            </a:bodyPr>
            <a:lstStyle/>
            <a:p>
              <a:pPr algn="l" eaLnBrk="0" hangingPunct="0"/>
              <a:r>
                <a:rPr lang="en-US" altLang="zh-CN">
                  <a:solidFill>
                    <a:srgbClr val="000000"/>
                  </a:solidFill>
                  <a:ea typeface="宋体" pitchFamily="2" charset="-122"/>
                </a:rPr>
                <a:t>NewYork Segment</a:t>
              </a:r>
            </a:p>
          </p:txBody>
        </p:sp>
      </p:grpSp>
      <p:grpSp>
        <p:nvGrpSpPr>
          <p:cNvPr id="47114" name="Group 10"/>
          <p:cNvGrpSpPr>
            <a:grpSpLocks/>
          </p:cNvGrpSpPr>
          <p:nvPr/>
        </p:nvGrpSpPr>
        <p:grpSpPr bwMode="auto">
          <a:xfrm>
            <a:off x="6367463" y="3649663"/>
            <a:ext cx="2693987" cy="1249362"/>
            <a:chOff x="3279" y="3080"/>
            <a:chExt cx="1697" cy="787"/>
          </a:xfrm>
        </p:grpSpPr>
        <p:graphicFrame>
          <p:nvGraphicFramePr>
            <p:cNvPr id="47120" name="Object 11"/>
            <p:cNvGraphicFramePr>
              <a:graphicFrameLocks noChangeAspect="1"/>
            </p:cNvGraphicFramePr>
            <p:nvPr/>
          </p:nvGraphicFramePr>
          <p:xfrm>
            <a:off x="3280" y="3298"/>
            <a:ext cx="1696" cy="569"/>
          </p:xfrm>
          <a:graphic>
            <a:graphicData uri="http://schemas.openxmlformats.org/presentationml/2006/ole">
              <p:oleObj spid="_x0000_s47120" name="Worksheet" r:id="rId5" imgW="2686575" imgH="895842" progId="Excel.Sheet.8">
                <p:embed/>
              </p:oleObj>
            </a:graphicData>
          </a:graphic>
        </p:graphicFrame>
        <p:sp>
          <p:nvSpPr>
            <p:cNvPr id="47121" name="Text Box 12"/>
            <p:cNvSpPr txBox="1">
              <a:spLocks noChangeArrowheads="1"/>
            </p:cNvSpPr>
            <p:nvPr/>
          </p:nvSpPr>
          <p:spPr bwMode="auto">
            <a:xfrm>
              <a:off x="3279" y="3080"/>
              <a:ext cx="1213" cy="250"/>
            </a:xfrm>
            <a:prstGeom prst="rect">
              <a:avLst/>
            </a:prstGeom>
            <a:noFill/>
            <a:ln w="9525">
              <a:noFill/>
              <a:miter lim="800000"/>
              <a:headEnd/>
              <a:tailEnd/>
            </a:ln>
          </p:spPr>
          <p:txBody>
            <a:bodyPr wrap="none">
              <a:spAutoFit/>
            </a:bodyPr>
            <a:lstStyle/>
            <a:p>
              <a:pPr algn="l" eaLnBrk="0" hangingPunct="0"/>
              <a:r>
                <a:rPr lang="en-US" altLang="zh-CN">
                  <a:solidFill>
                    <a:srgbClr val="000000"/>
                  </a:solidFill>
                  <a:ea typeface="宋体" pitchFamily="2" charset="-122"/>
                </a:rPr>
                <a:t>London Segment</a:t>
              </a:r>
            </a:p>
          </p:txBody>
        </p:sp>
      </p:grpSp>
      <p:graphicFrame>
        <p:nvGraphicFramePr>
          <p:cNvPr id="47115" name="Object 13"/>
          <p:cNvGraphicFramePr>
            <a:graphicFrameLocks noChangeAspect="1"/>
          </p:cNvGraphicFramePr>
          <p:nvPr/>
        </p:nvGraphicFramePr>
        <p:xfrm>
          <a:off x="6399213" y="5403850"/>
          <a:ext cx="2692400" cy="1198563"/>
        </p:xfrm>
        <a:graphic>
          <a:graphicData uri="http://schemas.openxmlformats.org/presentationml/2006/ole">
            <p:oleObj spid="_x0000_s47115" name="Worksheet" r:id="rId6" imgW="2686575" imgH="1190972" progId="Excel.Sheet.8">
              <p:embed/>
            </p:oleObj>
          </a:graphicData>
        </a:graphic>
      </p:graphicFrame>
      <p:sp>
        <p:nvSpPr>
          <p:cNvPr id="47116" name="Text Box 14"/>
          <p:cNvSpPr txBox="1">
            <a:spLocks noChangeArrowheads="1"/>
          </p:cNvSpPr>
          <p:nvPr/>
        </p:nvSpPr>
        <p:spPr bwMode="auto">
          <a:xfrm>
            <a:off x="6189663" y="5043488"/>
            <a:ext cx="3182937" cy="366712"/>
          </a:xfrm>
          <a:prstGeom prst="rect">
            <a:avLst/>
          </a:prstGeom>
          <a:noFill/>
          <a:ln w="9525">
            <a:noFill/>
            <a:miter lim="800000"/>
            <a:headEnd/>
            <a:tailEnd/>
          </a:ln>
        </p:spPr>
        <p:txBody>
          <a:bodyPr>
            <a:spAutoFit/>
          </a:bodyPr>
          <a:lstStyle/>
          <a:p>
            <a:pPr algn="l" eaLnBrk="0" hangingPunct="0"/>
            <a:r>
              <a:rPr lang="en-US" altLang="zh-CN" sz="1800">
                <a:solidFill>
                  <a:srgbClr val="000000"/>
                </a:solidFill>
                <a:ea typeface="宋体" pitchFamily="2" charset="-122"/>
              </a:rPr>
              <a:t>Replica of New York Segment</a:t>
            </a:r>
          </a:p>
        </p:txBody>
      </p:sp>
      <p:graphicFrame>
        <p:nvGraphicFramePr>
          <p:cNvPr id="47117" name="Object 15"/>
          <p:cNvGraphicFramePr>
            <a:graphicFrameLocks noChangeAspect="1"/>
          </p:cNvGraphicFramePr>
          <p:nvPr/>
        </p:nvGraphicFramePr>
        <p:xfrm>
          <a:off x="3386138" y="5757863"/>
          <a:ext cx="2692400" cy="903287"/>
        </p:xfrm>
        <a:graphic>
          <a:graphicData uri="http://schemas.openxmlformats.org/presentationml/2006/ole">
            <p:oleObj spid="_x0000_s47117" name="Worksheet" r:id="rId7" imgW="2686575" imgH="895842" progId="Excel.Sheet.8">
              <p:embed/>
            </p:oleObj>
          </a:graphicData>
        </a:graphic>
      </p:graphicFrame>
      <p:sp>
        <p:nvSpPr>
          <p:cNvPr id="47118" name="Text Box 16"/>
          <p:cNvSpPr txBox="1">
            <a:spLocks noChangeArrowheads="1"/>
          </p:cNvSpPr>
          <p:nvPr/>
        </p:nvSpPr>
        <p:spPr bwMode="auto">
          <a:xfrm>
            <a:off x="3321050" y="5319713"/>
            <a:ext cx="2905125" cy="366712"/>
          </a:xfrm>
          <a:prstGeom prst="rect">
            <a:avLst/>
          </a:prstGeom>
          <a:noFill/>
          <a:ln w="9525">
            <a:noFill/>
            <a:miter lim="800000"/>
            <a:headEnd/>
            <a:tailEnd/>
          </a:ln>
        </p:spPr>
        <p:txBody>
          <a:bodyPr>
            <a:spAutoFit/>
          </a:bodyPr>
          <a:lstStyle/>
          <a:p>
            <a:pPr algn="l" eaLnBrk="0" hangingPunct="0"/>
            <a:r>
              <a:rPr lang="en-US" altLang="zh-CN" sz="1800">
                <a:solidFill>
                  <a:srgbClr val="000000"/>
                </a:solidFill>
                <a:ea typeface="宋体" pitchFamily="2" charset="-122"/>
              </a:rPr>
              <a:t>Replica of London Segment</a:t>
            </a:r>
          </a:p>
        </p:txBody>
      </p:sp>
      <p:sp>
        <p:nvSpPr>
          <p:cNvPr id="47119" name="Rectangle 17"/>
          <p:cNvSpPr>
            <a:spLocks noChangeArrowheads="1"/>
          </p:cNvSpPr>
          <p:nvPr/>
        </p:nvSpPr>
        <p:spPr bwMode="auto">
          <a:xfrm>
            <a:off x="0" y="4114800"/>
            <a:ext cx="3200400" cy="2743200"/>
          </a:xfrm>
          <a:prstGeom prst="rect">
            <a:avLst/>
          </a:prstGeom>
          <a:noFill/>
          <a:ln w="9525">
            <a:noFill/>
            <a:miter lim="800000"/>
            <a:headEnd/>
            <a:tailEnd/>
          </a:ln>
        </p:spPr>
        <p:txBody>
          <a:bodyPr/>
          <a:lstStyle/>
          <a:p>
            <a:pPr marL="342900" indent="-342900" algn="l" eaLnBrk="0" hangingPunct="0">
              <a:spcBef>
                <a:spcPct val="20000"/>
              </a:spcBef>
              <a:buSzPct val="75000"/>
              <a:buFont typeface="Wingdings" pitchFamily="2" charset="2"/>
              <a:buChar char="v"/>
            </a:pPr>
            <a:r>
              <a:rPr lang="en-US" altLang="zh-CN" sz="2400">
                <a:solidFill>
                  <a:srgbClr val="0000CC"/>
                </a:solidFill>
                <a:latin typeface="Arial" charset="0"/>
                <a:ea typeface="宋体" pitchFamily="2" charset="-122"/>
              </a:rPr>
              <a:t>Replication is desirable for at least two reasons</a:t>
            </a:r>
            <a:r>
              <a:rPr lang="en-US" altLang="zh-CN" sz="2400">
                <a:solidFill>
                  <a:srgbClr val="170981"/>
                </a:solidFill>
                <a:latin typeface="Arial" charset="0"/>
                <a:ea typeface="宋体" pitchFamily="2" charset="-122"/>
              </a:rPr>
              <a:t> </a:t>
            </a:r>
          </a:p>
          <a:p>
            <a:pPr marL="742950" lvl="1" indent="-285750" algn="l" eaLnBrk="0" hangingPunct="0">
              <a:spcBef>
                <a:spcPct val="20000"/>
              </a:spcBef>
              <a:buSzPct val="75000"/>
              <a:buFont typeface="Wingdings" pitchFamily="2" charset="2"/>
              <a:buChar char="§"/>
            </a:pPr>
            <a:r>
              <a:rPr lang="en-US" altLang="zh-CN">
                <a:solidFill>
                  <a:srgbClr val="000000"/>
                </a:solidFill>
                <a:latin typeface="Arial" charset="0"/>
                <a:ea typeface="宋体" pitchFamily="2" charset="-122"/>
              </a:rPr>
              <a:t>Performance </a:t>
            </a:r>
          </a:p>
          <a:p>
            <a:pPr marL="742950" lvl="1" indent="-285750" algn="l" eaLnBrk="0" hangingPunct="0">
              <a:spcBef>
                <a:spcPct val="20000"/>
              </a:spcBef>
              <a:buSzPct val="75000"/>
              <a:buFont typeface="Wingdings" pitchFamily="2" charset="2"/>
              <a:buChar char="§"/>
            </a:pPr>
            <a:r>
              <a:rPr lang="en-US" altLang="zh-CN">
                <a:solidFill>
                  <a:srgbClr val="000000"/>
                </a:solidFill>
                <a:latin typeface="Arial" charset="0"/>
                <a:ea typeface="宋体" pitchFamily="2" charset="-122"/>
              </a:rPr>
              <a:t>Availability</a:t>
            </a:r>
            <a:r>
              <a:rPr lang="en-US" altLang="zh-CN">
                <a:solidFill>
                  <a:srgbClr val="170981"/>
                </a:solidFill>
                <a:ea typeface="宋体" pitchFamily="2" charset="-122"/>
              </a:rPr>
              <a:t> </a:t>
            </a:r>
            <a:endParaRPr lang="en-US" altLang="zh-CN" sz="2400">
              <a:solidFill>
                <a:srgbClr val="170981"/>
              </a:solidFill>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sldNum" sz="quarter" idx="12"/>
          </p:nvPr>
        </p:nvSpPr>
        <p:spPr>
          <a:noFill/>
        </p:spPr>
        <p:txBody>
          <a:bodyPr/>
          <a:lstStyle/>
          <a:p>
            <a:fld id="{50AB22AD-080E-49E6-9275-DFA1D94DFA24}" type="slidenum">
              <a:rPr lang="en-US" altLang="zh-CN"/>
              <a:pPr/>
              <a:t>45</a:t>
            </a:fld>
            <a:r>
              <a:rPr lang="en-US" altLang="zh-CN"/>
              <a:t> </a:t>
            </a:r>
          </a:p>
        </p:txBody>
      </p:sp>
      <p:sp>
        <p:nvSpPr>
          <p:cNvPr id="48131"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48132" name="Rectangle 2"/>
          <p:cNvSpPr>
            <a:spLocks noGrp="1" noChangeArrowheads="1"/>
          </p:cNvSpPr>
          <p:nvPr>
            <p:ph type="title"/>
          </p:nvPr>
        </p:nvSpPr>
        <p:spPr>
          <a:xfrm>
            <a:off x="0" y="381000"/>
            <a:ext cx="8382000" cy="838200"/>
          </a:xfrm>
        </p:spPr>
        <p:txBody>
          <a:bodyPr/>
          <a:lstStyle/>
          <a:p>
            <a:pPr eaLnBrk="1" hangingPunct="1"/>
            <a:r>
              <a:rPr lang="en-US" altLang="zh-CN" smtClean="0">
                <a:ea typeface="宋体" pitchFamily="2" charset="-122"/>
              </a:rPr>
              <a:t>Rule 6: Replication Independence </a:t>
            </a:r>
            <a:br>
              <a:rPr lang="en-US" altLang="zh-CN" smtClean="0">
                <a:ea typeface="宋体" pitchFamily="2" charset="-122"/>
              </a:rPr>
            </a:br>
            <a:r>
              <a:rPr lang="en-US" altLang="zh-CN" smtClean="0">
                <a:ea typeface="宋体" pitchFamily="2" charset="-122"/>
              </a:rPr>
              <a:t>             (Transparency) (</a:t>
            </a:r>
            <a:r>
              <a:rPr lang="en-US" altLang="zh-CN" i="1" smtClean="0">
                <a:ea typeface="宋体" pitchFamily="2" charset="-122"/>
              </a:rPr>
              <a:t>cont</a:t>
            </a:r>
            <a:r>
              <a:rPr lang="en-US" altLang="zh-CN" smtClean="0">
                <a:ea typeface="宋体" pitchFamily="2" charset="-122"/>
              </a:rPr>
              <a:t>.)</a:t>
            </a:r>
            <a:r>
              <a:rPr lang="en-US" altLang="zh-CN" sz="3400" smtClean="0">
                <a:latin typeface="Times New Roman" pitchFamily="18" charset="0"/>
                <a:ea typeface="宋体" pitchFamily="2" charset="-122"/>
              </a:rPr>
              <a:t> </a:t>
            </a:r>
          </a:p>
        </p:txBody>
      </p:sp>
      <p:sp>
        <p:nvSpPr>
          <p:cNvPr id="48133" name="Rectangle 3"/>
          <p:cNvSpPr>
            <a:spLocks noGrp="1" noChangeArrowheads="1"/>
          </p:cNvSpPr>
          <p:nvPr>
            <p:ph type="body" idx="1"/>
          </p:nvPr>
        </p:nvSpPr>
        <p:spPr>
          <a:xfrm>
            <a:off x="19050" y="2590800"/>
            <a:ext cx="8896350" cy="4343400"/>
          </a:xfrm>
        </p:spPr>
        <p:txBody>
          <a:bodyPr/>
          <a:lstStyle/>
          <a:p>
            <a:pPr eaLnBrk="1" hangingPunct="1">
              <a:lnSpc>
                <a:spcPct val="120000"/>
              </a:lnSpc>
            </a:pPr>
            <a:r>
              <a:rPr lang="en-US" altLang="zh-CN" sz="2400" smtClean="0">
                <a:ea typeface="宋体" pitchFamily="2" charset="-122"/>
              </a:rPr>
              <a:t>User should be able to behave as if the data were in fact not replicated at all. </a:t>
            </a:r>
          </a:p>
          <a:p>
            <a:pPr eaLnBrk="1" hangingPunct="1">
              <a:lnSpc>
                <a:spcPct val="120000"/>
              </a:lnSpc>
            </a:pPr>
            <a:r>
              <a:rPr lang="en-US" altLang="zh-CN" sz="2400" smtClean="0">
                <a:ea typeface="宋体" pitchFamily="2" charset="-122"/>
              </a:rPr>
              <a:t>Replication, like fragmentation, should be ``transparent to the user'‘. </a:t>
            </a:r>
          </a:p>
          <a:p>
            <a:pPr eaLnBrk="1" hangingPunct="1">
              <a:lnSpc>
                <a:spcPct val="120000"/>
              </a:lnSpc>
            </a:pPr>
            <a:r>
              <a:rPr lang="en-US" altLang="zh-CN" sz="2400" smtClean="0">
                <a:ea typeface="宋体" pitchFamily="2" charset="-122"/>
              </a:rPr>
              <a:t>Update propagation problem </a:t>
            </a:r>
          </a:p>
          <a:p>
            <a:pPr eaLnBrk="1" hangingPunct="1">
              <a:lnSpc>
                <a:spcPct val="120000"/>
              </a:lnSpc>
            </a:pPr>
            <a:r>
              <a:rPr lang="en-US" altLang="zh-CN" sz="2400" smtClean="0">
                <a:ea typeface="宋体" pitchFamily="2" charset="-122"/>
              </a:rPr>
              <a:t>Replication independence (like location and fragmentation independence) is desirable because it simplifies user programs and terminal activities. </a:t>
            </a:r>
          </a:p>
        </p:txBody>
      </p:sp>
      <p:sp>
        <p:nvSpPr>
          <p:cNvPr id="48134" name="Text Box 4"/>
          <p:cNvSpPr txBox="1">
            <a:spLocks noChangeArrowheads="1"/>
          </p:cNvSpPr>
          <p:nvPr/>
        </p:nvSpPr>
        <p:spPr bwMode="auto">
          <a:xfrm>
            <a:off x="0" y="1447800"/>
            <a:ext cx="9144000" cy="1031875"/>
          </a:xfrm>
          <a:prstGeom prst="rect">
            <a:avLst/>
          </a:prstGeom>
          <a:solidFill>
            <a:srgbClr val="DDDDDD"/>
          </a:solidFill>
          <a:ln w="9525">
            <a:noFill/>
            <a:miter lim="800000"/>
            <a:headEnd/>
            <a:tailEnd/>
          </a:ln>
        </p:spPr>
        <p:txBody>
          <a:bodyPr>
            <a:spAutoFit/>
          </a:bodyPr>
          <a:lstStyle/>
          <a:p>
            <a:pPr algn="l" eaLnBrk="0" hangingPunct="0">
              <a:lnSpc>
                <a:spcPct val="110000"/>
              </a:lnSpc>
            </a:pPr>
            <a:r>
              <a:rPr lang="en-US" altLang="zh-CN" sz="2800" b="1">
                <a:solidFill>
                  <a:srgbClr val="800000"/>
                </a:solidFill>
                <a:ea typeface="宋体" pitchFamily="2" charset="-122"/>
              </a:rPr>
              <a:t>User should be able to behave as if the data were in fact not replicated at all.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sldNum" sz="quarter" idx="12"/>
          </p:nvPr>
        </p:nvSpPr>
        <p:spPr>
          <a:noFill/>
        </p:spPr>
        <p:txBody>
          <a:bodyPr/>
          <a:lstStyle/>
          <a:p>
            <a:fld id="{170D724E-78DB-4417-91E1-A5DE41F0255F}" type="slidenum">
              <a:rPr lang="en-US" altLang="zh-CN"/>
              <a:pPr/>
              <a:t>46</a:t>
            </a:fld>
            <a:r>
              <a:rPr lang="en-US" altLang="zh-CN"/>
              <a:t> </a:t>
            </a:r>
          </a:p>
        </p:txBody>
      </p:sp>
      <p:sp>
        <p:nvSpPr>
          <p:cNvPr id="49155"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49156" name="Rectangle 2"/>
          <p:cNvSpPr>
            <a:spLocks noGrp="1" noChangeArrowheads="1"/>
          </p:cNvSpPr>
          <p:nvPr>
            <p:ph type="title"/>
          </p:nvPr>
        </p:nvSpPr>
        <p:spPr>
          <a:xfrm>
            <a:off x="152400" y="228600"/>
            <a:ext cx="8839200" cy="990600"/>
          </a:xfrm>
        </p:spPr>
        <p:txBody>
          <a:bodyPr/>
          <a:lstStyle/>
          <a:p>
            <a:pPr eaLnBrk="1" hangingPunct="1"/>
            <a:r>
              <a:rPr lang="en-US" altLang="zh-CN" smtClean="0">
                <a:ea typeface="宋体" pitchFamily="2" charset="-122"/>
              </a:rPr>
              <a:t>Rule 7: Distributed Query Processing</a:t>
            </a:r>
            <a:r>
              <a:rPr lang="en-US" altLang="zh-CN" smtClean="0">
                <a:latin typeface="Times New Roman" pitchFamily="18" charset="0"/>
                <a:ea typeface="宋体" pitchFamily="2" charset="-122"/>
              </a:rPr>
              <a:t> </a:t>
            </a:r>
          </a:p>
        </p:txBody>
      </p:sp>
      <p:sp>
        <p:nvSpPr>
          <p:cNvPr id="49157" name="Rectangle 3"/>
          <p:cNvSpPr>
            <a:spLocks noGrp="1" noChangeArrowheads="1"/>
          </p:cNvSpPr>
          <p:nvPr>
            <p:ph type="body" idx="1"/>
          </p:nvPr>
        </p:nvSpPr>
        <p:spPr>
          <a:xfrm>
            <a:off x="152400" y="2667000"/>
            <a:ext cx="8991600" cy="3810000"/>
          </a:xfrm>
        </p:spPr>
        <p:txBody>
          <a:bodyPr/>
          <a:lstStyle/>
          <a:p>
            <a:pPr eaLnBrk="1" hangingPunct="1"/>
            <a:r>
              <a:rPr lang="en-US" altLang="zh-CN" smtClean="0">
                <a:ea typeface="宋体" pitchFamily="2" charset="-122"/>
              </a:rPr>
              <a:t>Query processing in a distributed system involves </a:t>
            </a:r>
          </a:p>
          <a:p>
            <a:pPr lvl="1" eaLnBrk="1" hangingPunct="1"/>
            <a:r>
              <a:rPr lang="en-US" altLang="zh-CN" smtClean="0">
                <a:ea typeface="宋体" pitchFamily="2" charset="-122"/>
              </a:rPr>
              <a:t>local CPU and I/O activities at several distinct sites </a:t>
            </a:r>
          </a:p>
          <a:p>
            <a:pPr lvl="1" eaLnBrk="1" hangingPunct="1"/>
            <a:r>
              <a:rPr lang="en-US" altLang="zh-CN" smtClean="0">
                <a:ea typeface="宋体" pitchFamily="2" charset="-122"/>
              </a:rPr>
              <a:t>some amount of data communication among those sites </a:t>
            </a:r>
          </a:p>
          <a:p>
            <a:pPr lvl="1" eaLnBrk="1" hangingPunct="1"/>
            <a:r>
              <a:rPr lang="en-US" altLang="zh-CN" smtClean="0">
                <a:ea typeface="宋体" pitchFamily="2" charset="-122"/>
              </a:rPr>
              <a:t>energy, cost, …</a:t>
            </a:r>
          </a:p>
          <a:p>
            <a:pPr eaLnBrk="1" hangingPunct="1"/>
            <a:r>
              <a:rPr lang="en-US" altLang="zh-CN" smtClean="0">
                <a:ea typeface="宋体" pitchFamily="2" charset="-122"/>
              </a:rPr>
              <a:t>Amount of data communication is a major performance factor. </a:t>
            </a:r>
          </a:p>
          <a:p>
            <a:pPr eaLnBrk="1" hangingPunct="1"/>
            <a:r>
              <a:rPr lang="en-US" altLang="zh-CN" smtClean="0">
                <a:ea typeface="宋体" pitchFamily="2" charset="-122"/>
              </a:rPr>
              <a:t>Query compilation ahead of time </a:t>
            </a:r>
          </a:p>
        </p:txBody>
      </p:sp>
      <p:sp>
        <p:nvSpPr>
          <p:cNvPr id="49158" name="Text Box 4"/>
          <p:cNvSpPr txBox="1">
            <a:spLocks noChangeArrowheads="1"/>
          </p:cNvSpPr>
          <p:nvPr/>
        </p:nvSpPr>
        <p:spPr bwMode="auto">
          <a:xfrm>
            <a:off x="0" y="1447800"/>
            <a:ext cx="9144000" cy="946150"/>
          </a:xfrm>
          <a:prstGeom prst="rect">
            <a:avLst/>
          </a:prstGeom>
          <a:solidFill>
            <a:srgbClr val="DDDDDD"/>
          </a:solidFill>
          <a:ln w="9525">
            <a:noFill/>
            <a:miter lim="800000"/>
            <a:headEnd/>
            <a:tailEnd/>
          </a:ln>
        </p:spPr>
        <p:txBody>
          <a:bodyPr>
            <a:spAutoFit/>
          </a:bodyPr>
          <a:lstStyle/>
          <a:p>
            <a:pPr algn="l" eaLnBrk="0" hangingPunct="0">
              <a:spcBef>
                <a:spcPct val="20000"/>
              </a:spcBef>
              <a:buSzPct val="75000"/>
              <a:buFont typeface="Wingdings" pitchFamily="2" charset="2"/>
              <a:buNone/>
            </a:pPr>
            <a:r>
              <a:rPr lang="en-US" altLang="zh-CN" sz="2800" b="1">
                <a:solidFill>
                  <a:srgbClr val="800000"/>
                </a:solidFill>
                <a:ea typeface="宋体" pitchFamily="2" charset="-122"/>
              </a:rPr>
              <a:t>It is crucially important for distributed database systems to choose a good strategy for distributed query processing.</a:t>
            </a:r>
            <a:r>
              <a:rPr lang="en-US" altLang="zh-CN" sz="2800" b="1">
                <a:solidFill>
                  <a:srgbClr val="800000"/>
                </a:solidFill>
                <a:latin typeface="Comic Sans MS" pitchFamily="66" charset="0"/>
                <a:ea typeface="宋体" pitchFamily="2" charset="-122"/>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sldNum" sz="quarter" idx="12"/>
          </p:nvPr>
        </p:nvSpPr>
        <p:spPr>
          <a:noFill/>
        </p:spPr>
        <p:txBody>
          <a:bodyPr/>
          <a:lstStyle/>
          <a:p>
            <a:fld id="{A899E5CA-4DDD-4772-8C69-3DAE43A01819}" type="slidenum">
              <a:rPr lang="en-US" altLang="zh-CN"/>
              <a:pPr/>
              <a:t>47</a:t>
            </a:fld>
            <a:r>
              <a:rPr lang="en-US" altLang="zh-CN"/>
              <a:t> </a:t>
            </a:r>
          </a:p>
        </p:txBody>
      </p:sp>
      <p:sp>
        <p:nvSpPr>
          <p:cNvPr id="50179"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50180" name="Rectangle 2"/>
          <p:cNvSpPr>
            <a:spLocks noGrp="1" noChangeArrowheads="1"/>
          </p:cNvSpPr>
          <p:nvPr>
            <p:ph type="title"/>
          </p:nvPr>
        </p:nvSpPr>
        <p:spPr>
          <a:xfrm>
            <a:off x="228600" y="457200"/>
            <a:ext cx="8763000" cy="838200"/>
          </a:xfrm>
        </p:spPr>
        <p:txBody>
          <a:bodyPr/>
          <a:lstStyle/>
          <a:p>
            <a:pPr eaLnBrk="1" hangingPunct="1"/>
            <a:r>
              <a:rPr lang="en-US" altLang="zh-CN" smtClean="0">
                <a:ea typeface="宋体" pitchFamily="2" charset="-122"/>
              </a:rPr>
              <a:t>Rule 8: Distributed Transaction  </a:t>
            </a:r>
            <a:br>
              <a:rPr lang="en-US" altLang="zh-CN" smtClean="0">
                <a:ea typeface="宋体" pitchFamily="2" charset="-122"/>
              </a:rPr>
            </a:br>
            <a:r>
              <a:rPr lang="en-US" altLang="zh-CN" smtClean="0">
                <a:ea typeface="宋体" pitchFamily="2" charset="-122"/>
              </a:rPr>
              <a:t>              Management</a:t>
            </a:r>
            <a:r>
              <a:rPr lang="en-US" altLang="zh-CN" sz="3600" smtClean="0">
                <a:latin typeface="Times New Roman" pitchFamily="18" charset="0"/>
                <a:ea typeface="宋体" pitchFamily="2" charset="-122"/>
              </a:rPr>
              <a:t> </a:t>
            </a:r>
          </a:p>
        </p:txBody>
      </p:sp>
      <p:sp>
        <p:nvSpPr>
          <p:cNvPr id="50181" name="Rectangle 3"/>
          <p:cNvSpPr>
            <a:spLocks noGrp="1" noChangeArrowheads="1"/>
          </p:cNvSpPr>
          <p:nvPr>
            <p:ph type="body" idx="1"/>
          </p:nvPr>
        </p:nvSpPr>
        <p:spPr>
          <a:xfrm>
            <a:off x="76200" y="2801938"/>
            <a:ext cx="8991600" cy="2379662"/>
          </a:xfrm>
        </p:spPr>
        <p:txBody>
          <a:bodyPr/>
          <a:lstStyle/>
          <a:p>
            <a:pPr eaLnBrk="1" hangingPunct="1"/>
            <a:r>
              <a:rPr lang="en-US" altLang="zh-CN" smtClean="0">
                <a:ea typeface="宋体" pitchFamily="2" charset="-122"/>
              </a:rPr>
              <a:t>In a distributed system, a single transaction can involve the execution of code at multiple sites and can thus involve updates at multiple sites. </a:t>
            </a:r>
          </a:p>
          <a:p>
            <a:pPr eaLnBrk="1" hangingPunct="1"/>
            <a:r>
              <a:rPr lang="en-US" altLang="zh-CN" smtClean="0">
                <a:ea typeface="宋体" pitchFamily="2" charset="-122"/>
              </a:rPr>
              <a:t>Each transaction is therefore said to consist of multiple "agents," where an agent is the process performed on behalf of a given transaction at a given site. </a:t>
            </a:r>
          </a:p>
          <a:p>
            <a:pPr eaLnBrk="1" hangingPunct="1"/>
            <a:r>
              <a:rPr lang="en-US" altLang="zh-CN" smtClean="0">
                <a:ea typeface="宋体" pitchFamily="2" charset="-122"/>
              </a:rPr>
              <a:t>Deadlock problem may be incurred.</a:t>
            </a:r>
          </a:p>
        </p:txBody>
      </p:sp>
      <p:sp>
        <p:nvSpPr>
          <p:cNvPr id="50182" name="Text Box 4"/>
          <p:cNvSpPr txBox="1">
            <a:spLocks noChangeArrowheads="1"/>
          </p:cNvSpPr>
          <p:nvPr/>
        </p:nvSpPr>
        <p:spPr bwMode="auto">
          <a:xfrm>
            <a:off x="0" y="1447800"/>
            <a:ext cx="9144000" cy="1373188"/>
          </a:xfrm>
          <a:prstGeom prst="rect">
            <a:avLst/>
          </a:prstGeom>
          <a:solidFill>
            <a:srgbClr val="DDDDDD"/>
          </a:solidFill>
          <a:ln w="9525">
            <a:noFill/>
            <a:miter lim="800000"/>
            <a:headEnd/>
            <a:tailEnd/>
          </a:ln>
        </p:spPr>
        <p:txBody>
          <a:bodyPr>
            <a:spAutoFit/>
          </a:bodyPr>
          <a:lstStyle/>
          <a:p>
            <a:pPr algn="l" eaLnBrk="0" hangingPunct="0">
              <a:spcBef>
                <a:spcPct val="20000"/>
              </a:spcBef>
              <a:buSzPct val="75000"/>
              <a:buFont typeface="Wingdings" pitchFamily="2" charset="2"/>
              <a:buNone/>
            </a:pPr>
            <a:r>
              <a:rPr lang="en-US" altLang="zh-CN" sz="2800" b="1">
                <a:solidFill>
                  <a:srgbClr val="800000"/>
                </a:solidFill>
                <a:ea typeface="宋体" pitchFamily="2" charset="-122"/>
              </a:rPr>
              <a:t>Two major aspects of transaction management,</a:t>
            </a:r>
            <a:r>
              <a:rPr lang="en-US" altLang="zh-CN" sz="2800" b="1">
                <a:solidFill>
                  <a:srgbClr val="170981"/>
                </a:solidFill>
                <a:ea typeface="宋体" pitchFamily="2" charset="-122"/>
              </a:rPr>
              <a:t> </a:t>
            </a:r>
            <a:r>
              <a:rPr lang="en-US" altLang="zh-CN" sz="2800" b="1">
                <a:solidFill>
                  <a:srgbClr val="FF3300"/>
                </a:solidFill>
                <a:ea typeface="宋体" pitchFamily="2" charset="-122"/>
              </a:rPr>
              <a:t>recovery control </a:t>
            </a:r>
            <a:r>
              <a:rPr lang="en-US" altLang="zh-CN" sz="2800" b="1">
                <a:solidFill>
                  <a:srgbClr val="800000"/>
                </a:solidFill>
                <a:ea typeface="宋体" pitchFamily="2" charset="-122"/>
              </a:rPr>
              <a:t>and</a:t>
            </a:r>
            <a:r>
              <a:rPr lang="en-US" altLang="zh-CN" sz="2800" b="1">
                <a:solidFill>
                  <a:srgbClr val="170981"/>
                </a:solidFill>
                <a:ea typeface="宋体" pitchFamily="2" charset="-122"/>
              </a:rPr>
              <a:t> </a:t>
            </a:r>
            <a:r>
              <a:rPr lang="en-US" altLang="zh-CN" sz="2800" b="1">
                <a:solidFill>
                  <a:srgbClr val="FF3300"/>
                </a:solidFill>
                <a:ea typeface="宋体" pitchFamily="2" charset="-122"/>
              </a:rPr>
              <a:t>concurrency control</a:t>
            </a:r>
            <a:r>
              <a:rPr lang="en-US" altLang="zh-CN" sz="2800" b="1">
                <a:solidFill>
                  <a:srgbClr val="800000"/>
                </a:solidFill>
                <a:ea typeface="宋体" pitchFamily="2" charset="-122"/>
              </a:rPr>
              <a:t>, require extended treatment in a distributed environment.</a:t>
            </a:r>
            <a:r>
              <a:rPr lang="en-US" altLang="zh-CN" sz="2800" b="1">
                <a:solidFill>
                  <a:srgbClr val="800000"/>
                </a:solidFill>
                <a:latin typeface="Comic Sans MS" pitchFamily="66" charset="0"/>
                <a:ea typeface="宋体" pitchFamily="2" charset="-122"/>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sldNum" sz="quarter" idx="12"/>
          </p:nvPr>
        </p:nvSpPr>
        <p:spPr>
          <a:noFill/>
        </p:spPr>
        <p:txBody>
          <a:bodyPr/>
          <a:lstStyle/>
          <a:p>
            <a:fld id="{7C8778A9-C556-4F27-9334-2A987E2C321D}" type="slidenum">
              <a:rPr lang="en-US" altLang="zh-CN"/>
              <a:pPr/>
              <a:t>48</a:t>
            </a:fld>
            <a:r>
              <a:rPr lang="en-US" altLang="zh-CN"/>
              <a:t> </a:t>
            </a:r>
          </a:p>
        </p:txBody>
      </p:sp>
      <p:sp>
        <p:nvSpPr>
          <p:cNvPr id="51203"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51204" name="Rectangle 2"/>
          <p:cNvSpPr>
            <a:spLocks noGrp="1" noChangeArrowheads="1"/>
          </p:cNvSpPr>
          <p:nvPr>
            <p:ph type="title"/>
          </p:nvPr>
        </p:nvSpPr>
        <p:spPr>
          <a:xfrm>
            <a:off x="49213" y="381000"/>
            <a:ext cx="8561387" cy="838200"/>
          </a:xfrm>
        </p:spPr>
        <p:txBody>
          <a:bodyPr/>
          <a:lstStyle/>
          <a:p>
            <a:pPr eaLnBrk="1" hangingPunct="1"/>
            <a:r>
              <a:rPr lang="en-US" altLang="zh-CN" smtClean="0">
                <a:ea typeface="宋体" pitchFamily="2" charset="-122"/>
              </a:rPr>
              <a:t>Rule 9: Hardware Independence            </a:t>
            </a:r>
            <a:br>
              <a:rPr lang="en-US" altLang="zh-CN" smtClean="0">
                <a:ea typeface="宋体" pitchFamily="2" charset="-122"/>
              </a:rPr>
            </a:br>
            <a:r>
              <a:rPr lang="en-US" altLang="zh-CN" smtClean="0">
                <a:ea typeface="宋体" pitchFamily="2" charset="-122"/>
              </a:rPr>
              <a:t>             (Transparency)</a:t>
            </a:r>
            <a:r>
              <a:rPr lang="en-US" altLang="zh-CN" sz="3600" smtClean="0">
                <a:latin typeface="Times New Roman" pitchFamily="18" charset="0"/>
                <a:ea typeface="宋体" pitchFamily="2" charset="-122"/>
              </a:rPr>
              <a:t> </a:t>
            </a:r>
          </a:p>
        </p:txBody>
      </p:sp>
      <p:sp>
        <p:nvSpPr>
          <p:cNvPr id="51205" name="Rectangle 3"/>
          <p:cNvSpPr>
            <a:spLocks noGrp="1" noChangeArrowheads="1"/>
          </p:cNvSpPr>
          <p:nvPr>
            <p:ph type="body" idx="1"/>
          </p:nvPr>
        </p:nvSpPr>
        <p:spPr>
          <a:xfrm>
            <a:off x="76200" y="2792413"/>
            <a:ext cx="8839200" cy="4065587"/>
          </a:xfrm>
        </p:spPr>
        <p:txBody>
          <a:bodyPr/>
          <a:lstStyle/>
          <a:p>
            <a:pPr eaLnBrk="1" hangingPunct="1"/>
            <a:r>
              <a:rPr lang="en-US" altLang="zh-CN" smtClean="0">
                <a:ea typeface="宋体" pitchFamily="2" charset="-122"/>
              </a:rPr>
              <a:t>It is desirable to be able to run the same DBMS on different hardware systems. </a:t>
            </a:r>
          </a:p>
          <a:p>
            <a:pPr eaLnBrk="1" hangingPunct="1"/>
            <a:r>
              <a:rPr lang="en-US" altLang="zh-CN" smtClean="0">
                <a:ea typeface="宋体" pitchFamily="2" charset="-122"/>
              </a:rPr>
              <a:t>It is desirable to have those different hardware systems all participate as equal partners (where appropriate) in a distributed system. </a:t>
            </a:r>
          </a:p>
          <a:p>
            <a:pPr eaLnBrk="1" hangingPunct="1"/>
            <a:r>
              <a:rPr lang="en-US" altLang="zh-CN" smtClean="0">
                <a:ea typeface="宋体" pitchFamily="2" charset="-122"/>
              </a:rPr>
              <a:t>It is assumed that the same DBMS is running on all those different hardware systems. </a:t>
            </a:r>
          </a:p>
        </p:txBody>
      </p:sp>
      <p:sp>
        <p:nvSpPr>
          <p:cNvPr id="51206" name="Text Box 4"/>
          <p:cNvSpPr txBox="1">
            <a:spLocks noChangeArrowheads="1"/>
          </p:cNvSpPr>
          <p:nvPr/>
        </p:nvSpPr>
        <p:spPr bwMode="auto">
          <a:xfrm>
            <a:off x="0" y="1447800"/>
            <a:ext cx="9144000" cy="946150"/>
          </a:xfrm>
          <a:prstGeom prst="rect">
            <a:avLst/>
          </a:prstGeom>
          <a:solidFill>
            <a:srgbClr val="DDDDDD"/>
          </a:solidFill>
          <a:ln w="9525">
            <a:noFill/>
            <a:miter lim="800000"/>
            <a:headEnd/>
            <a:tailEnd/>
          </a:ln>
        </p:spPr>
        <p:txBody>
          <a:bodyPr>
            <a:spAutoFit/>
          </a:bodyPr>
          <a:lstStyle/>
          <a:p>
            <a:pPr algn="l" eaLnBrk="0" hangingPunct="0"/>
            <a:r>
              <a:rPr lang="en-US" altLang="zh-CN" sz="2800" b="1">
                <a:solidFill>
                  <a:srgbClr val="800000"/>
                </a:solidFill>
                <a:ea typeface="宋体" pitchFamily="2" charset="-122"/>
              </a:rPr>
              <a:t>User should be presented with a “single-system image'' regardless of any particular hardware platform.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sldNum" sz="quarter" idx="12"/>
          </p:nvPr>
        </p:nvSpPr>
        <p:spPr>
          <a:noFill/>
        </p:spPr>
        <p:txBody>
          <a:bodyPr/>
          <a:lstStyle/>
          <a:p>
            <a:fld id="{817389F4-A9C5-49DF-AF03-A10B9138DD70}" type="slidenum">
              <a:rPr lang="en-US" altLang="zh-CN"/>
              <a:pPr/>
              <a:t>49</a:t>
            </a:fld>
            <a:r>
              <a:rPr lang="en-US" altLang="zh-CN"/>
              <a:t> </a:t>
            </a:r>
          </a:p>
        </p:txBody>
      </p:sp>
      <p:sp>
        <p:nvSpPr>
          <p:cNvPr id="5222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52228" name="Rectangle 2"/>
          <p:cNvSpPr>
            <a:spLocks noGrp="1" noChangeArrowheads="1"/>
          </p:cNvSpPr>
          <p:nvPr>
            <p:ph type="title"/>
          </p:nvPr>
        </p:nvSpPr>
        <p:spPr>
          <a:xfrm>
            <a:off x="152400" y="228600"/>
            <a:ext cx="8839200" cy="990600"/>
          </a:xfrm>
        </p:spPr>
        <p:txBody>
          <a:bodyPr/>
          <a:lstStyle/>
          <a:p>
            <a:pPr eaLnBrk="1" hangingPunct="1"/>
            <a:r>
              <a:rPr lang="en-US" altLang="zh-CN" sz="3600" smtClean="0">
                <a:ea typeface="宋体" pitchFamily="2" charset="-122"/>
              </a:rPr>
              <a:t>Rule 10: Operating System Independence</a:t>
            </a:r>
            <a:r>
              <a:rPr lang="en-US" altLang="zh-CN" smtClean="0">
                <a:latin typeface="Times New Roman" pitchFamily="18" charset="0"/>
                <a:ea typeface="宋体" pitchFamily="2" charset="-122"/>
              </a:rPr>
              <a:t> </a:t>
            </a:r>
          </a:p>
        </p:txBody>
      </p:sp>
      <p:sp>
        <p:nvSpPr>
          <p:cNvPr id="52229" name="Rectangle 3"/>
          <p:cNvSpPr>
            <a:spLocks noGrp="1" noChangeArrowheads="1"/>
          </p:cNvSpPr>
          <p:nvPr>
            <p:ph type="body" idx="1"/>
          </p:nvPr>
        </p:nvSpPr>
        <p:spPr>
          <a:xfrm>
            <a:off x="0" y="3810000"/>
            <a:ext cx="9144000" cy="2176463"/>
          </a:xfrm>
        </p:spPr>
        <p:txBody>
          <a:bodyPr/>
          <a:lstStyle/>
          <a:p>
            <a:pPr eaLnBrk="1" hangingPunct="1"/>
            <a:r>
              <a:rPr lang="en-US" altLang="zh-CN" smtClean="0">
                <a:ea typeface="宋体" pitchFamily="2" charset="-122"/>
              </a:rPr>
              <a:t>From a commercial point of view, the most important operating system environments, and hence the ones that (at a minimum) the DBMS should support, are probably MVS/XA, MVS/ESA, VM/CMS, VAX/VMS, UNIX (various flavors), OS/2, MS/DOS, Windows,… </a:t>
            </a:r>
          </a:p>
        </p:txBody>
      </p:sp>
      <p:sp>
        <p:nvSpPr>
          <p:cNvPr id="52230" name="Text Box 4"/>
          <p:cNvSpPr txBox="1">
            <a:spLocks noChangeArrowheads="1"/>
          </p:cNvSpPr>
          <p:nvPr/>
        </p:nvSpPr>
        <p:spPr bwMode="auto">
          <a:xfrm>
            <a:off x="0" y="1447800"/>
            <a:ext cx="9144000" cy="1800225"/>
          </a:xfrm>
          <a:prstGeom prst="rect">
            <a:avLst/>
          </a:prstGeom>
          <a:solidFill>
            <a:srgbClr val="DDDDDD"/>
          </a:solidFill>
          <a:ln w="9525">
            <a:noFill/>
            <a:miter lim="800000"/>
            <a:headEnd/>
            <a:tailEnd/>
          </a:ln>
        </p:spPr>
        <p:txBody>
          <a:bodyPr>
            <a:spAutoFit/>
          </a:bodyPr>
          <a:lstStyle/>
          <a:p>
            <a:pPr algn="l" eaLnBrk="0" hangingPunct="0">
              <a:spcBef>
                <a:spcPct val="20000"/>
              </a:spcBef>
              <a:buSzPct val="75000"/>
              <a:buFont typeface="Wingdings" pitchFamily="2" charset="2"/>
              <a:buNone/>
            </a:pPr>
            <a:r>
              <a:rPr lang="en-US" altLang="zh-CN" sz="2800" b="1">
                <a:solidFill>
                  <a:srgbClr val="800000"/>
                </a:solidFill>
                <a:ea typeface="宋体" pitchFamily="2" charset="-122"/>
              </a:rPr>
              <a:t>It is obviously desirable, not only to be able to run the same DBMS on different hardware systems, but also to be able to run it on different operating systems - even different operating systems on the same hardware.</a:t>
            </a:r>
            <a:r>
              <a:rPr lang="en-US" altLang="zh-CN" sz="2800" b="1">
                <a:solidFill>
                  <a:srgbClr val="800000"/>
                </a:solidFill>
                <a:latin typeface="Comic Sans MS" pitchFamily="66" charset="0"/>
                <a:ea typeface="宋体" pitchFamily="2"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sldNum" sz="quarter" idx="12"/>
          </p:nvPr>
        </p:nvSpPr>
        <p:spPr>
          <a:noFill/>
        </p:spPr>
        <p:txBody>
          <a:bodyPr/>
          <a:lstStyle/>
          <a:p>
            <a:fld id="{8483F2D7-9263-4F98-A70D-81B3EC64D30C}" type="slidenum">
              <a:rPr lang="en-US" altLang="zh-CN"/>
              <a:pPr/>
              <a:t>5</a:t>
            </a:fld>
            <a:r>
              <a:rPr lang="en-US" altLang="zh-CN"/>
              <a:t> </a:t>
            </a:r>
          </a:p>
        </p:txBody>
      </p:sp>
      <p:sp>
        <p:nvSpPr>
          <p:cNvPr id="7171" name="Title 1"/>
          <p:cNvSpPr>
            <a:spLocks noGrp="1"/>
          </p:cNvSpPr>
          <p:nvPr>
            <p:ph type="title" idx="4294967295"/>
          </p:nvPr>
        </p:nvSpPr>
        <p:spPr/>
        <p:txBody>
          <a:bodyPr anchor="ctr"/>
          <a:lstStyle/>
          <a:p>
            <a:pPr eaLnBrk="1" hangingPunct="1"/>
            <a:r>
              <a:rPr lang="en-US" altLang="zh-CN" smtClean="0">
                <a:ea typeface="宋体" pitchFamily="2" charset="-122"/>
              </a:rPr>
              <a:t>Features</a:t>
            </a:r>
            <a:endParaRPr lang="zh-CN" altLang="en-US" smtClean="0">
              <a:ea typeface="宋体" pitchFamily="2" charset="-122"/>
            </a:endParaRPr>
          </a:p>
        </p:txBody>
      </p:sp>
      <p:sp>
        <p:nvSpPr>
          <p:cNvPr id="7172" name="Content Placeholder 2"/>
          <p:cNvSpPr>
            <a:spLocks noGrp="1"/>
          </p:cNvSpPr>
          <p:nvPr>
            <p:ph idx="4294967295"/>
          </p:nvPr>
        </p:nvSpPr>
        <p:spPr/>
        <p:txBody>
          <a:bodyPr lIns="91440" tIns="45720" rIns="91440" bIns="45720"/>
          <a:lstStyle/>
          <a:p>
            <a:pPr marL="365125" indent="-282575" eaLnBrk="1" hangingPunct="1"/>
            <a:r>
              <a:rPr lang="en-US" altLang="zh-CN" smtClean="0">
                <a:ea typeface="宋体" pitchFamily="2" charset="-122"/>
              </a:rPr>
              <a:t>Data are distributed over sites (e.g. </a:t>
            </a:r>
            <a:r>
              <a:rPr lang="en-US" altLang="zh-CN" smtClean="0">
                <a:solidFill>
                  <a:srgbClr val="000000"/>
                </a:solidFill>
                <a:ea typeface="宋体" pitchFamily="2" charset="-122"/>
              </a:rPr>
              <a:t>employee, inventory</a:t>
            </a:r>
            <a:r>
              <a:rPr lang="en-US" altLang="zh-CN" smtClean="0">
                <a:ea typeface="宋体" pitchFamily="2" charset="-122"/>
              </a:rPr>
              <a:t>).</a:t>
            </a:r>
          </a:p>
          <a:p>
            <a:pPr marL="365125" indent="-282575" eaLnBrk="1" hangingPunct="1"/>
            <a:r>
              <a:rPr lang="en-US" altLang="zh-CN" smtClean="0">
                <a:ea typeface="宋体" pitchFamily="2" charset="-122"/>
              </a:rPr>
              <a:t>Queries (e.g. </a:t>
            </a:r>
            <a:r>
              <a:rPr lang="en-US" altLang="zh-CN" smtClean="0">
                <a:solidFill>
                  <a:srgbClr val="000000"/>
                </a:solidFill>
                <a:ea typeface="宋体" pitchFamily="2" charset="-122"/>
              </a:rPr>
              <a:t>“get employees who are younger than 45”</a:t>
            </a:r>
            <a:r>
              <a:rPr lang="en-US" altLang="zh-CN" smtClean="0">
                <a:ea typeface="宋体" pitchFamily="2" charset="-122"/>
              </a:rPr>
              <a:t>) involve more than one site.</a:t>
            </a:r>
          </a:p>
          <a:p>
            <a:pPr marL="365125" indent="-282575" eaLnBrk="1" hangingPunct="1"/>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sldNum" sz="quarter" idx="12"/>
          </p:nvPr>
        </p:nvSpPr>
        <p:spPr>
          <a:noFill/>
        </p:spPr>
        <p:txBody>
          <a:bodyPr/>
          <a:lstStyle/>
          <a:p>
            <a:fld id="{930BB7B3-607B-4689-9031-8371F5039FAF}" type="slidenum">
              <a:rPr lang="en-US" altLang="zh-CN"/>
              <a:pPr/>
              <a:t>50</a:t>
            </a:fld>
            <a:r>
              <a:rPr lang="en-US" altLang="zh-CN"/>
              <a:t> </a:t>
            </a:r>
          </a:p>
        </p:txBody>
      </p:sp>
      <p:sp>
        <p:nvSpPr>
          <p:cNvPr id="53251"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53252" name="Rectangle 2"/>
          <p:cNvSpPr>
            <a:spLocks noGrp="1" noChangeArrowheads="1"/>
          </p:cNvSpPr>
          <p:nvPr>
            <p:ph type="title"/>
          </p:nvPr>
        </p:nvSpPr>
        <p:spPr>
          <a:xfrm>
            <a:off x="76200" y="228600"/>
            <a:ext cx="8458200" cy="990600"/>
          </a:xfrm>
        </p:spPr>
        <p:txBody>
          <a:bodyPr/>
          <a:lstStyle/>
          <a:p>
            <a:pPr eaLnBrk="1" hangingPunct="1"/>
            <a:r>
              <a:rPr lang="en-US" altLang="zh-CN" smtClean="0">
                <a:ea typeface="宋体" pitchFamily="2" charset="-122"/>
              </a:rPr>
              <a:t>Rule 11: Network Independence</a:t>
            </a:r>
            <a:r>
              <a:rPr lang="en-US" altLang="zh-CN" smtClean="0">
                <a:latin typeface="Times New Roman" pitchFamily="18" charset="0"/>
                <a:ea typeface="宋体" pitchFamily="2" charset="-122"/>
              </a:rPr>
              <a:t> </a:t>
            </a:r>
          </a:p>
        </p:txBody>
      </p:sp>
      <p:sp>
        <p:nvSpPr>
          <p:cNvPr id="53253" name="Rectangle 3"/>
          <p:cNvSpPr>
            <a:spLocks noGrp="1" noChangeArrowheads="1"/>
          </p:cNvSpPr>
          <p:nvPr>
            <p:ph type="body" idx="1"/>
          </p:nvPr>
        </p:nvSpPr>
        <p:spPr>
          <a:xfrm>
            <a:off x="0" y="2406650"/>
            <a:ext cx="9144000" cy="4375150"/>
          </a:xfrm>
        </p:spPr>
        <p:txBody>
          <a:bodyPr/>
          <a:lstStyle/>
          <a:p>
            <a:pPr eaLnBrk="1" hangingPunct="1">
              <a:lnSpc>
                <a:spcPct val="90000"/>
              </a:lnSpc>
            </a:pPr>
            <a:r>
              <a:rPr lang="en-US" altLang="zh-CN" sz="2400" smtClean="0">
                <a:ea typeface="宋体" pitchFamily="2" charset="-122"/>
              </a:rPr>
              <a:t>From the viewpoint of the distributed DBMS, the network is merely the provider of a reliable message transmission service. </a:t>
            </a:r>
          </a:p>
          <a:p>
            <a:pPr eaLnBrk="1" hangingPunct="1">
              <a:lnSpc>
                <a:spcPct val="90000"/>
              </a:lnSpc>
            </a:pPr>
            <a:r>
              <a:rPr lang="en-US" altLang="zh-CN" sz="2400" smtClean="0">
                <a:ea typeface="宋体" pitchFamily="2" charset="-122"/>
              </a:rPr>
              <a:t>“Reliable" here means that, if the network accepts a message from site X for delivery to site Y, then it will eventually deliver that message to site Y.</a:t>
            </a:r>
          </a:p>
          <a:p>
            <a:pPr eaLnBrk="1" hangingPunct="1">
              <a:lnSpc>
                <a:spcPct val="90000"/>
              </a:lnSpc>
            </a:pPr>
            <a:r>
              <a:rPr lang="en-US" altLang="zh-CN" sz="2400" smtClean="0">
                <a:ea typeface="宋体" pitchFamily="2" charset="-122"/>
              </a:rPr>
              <a:t>Messages will not be garbled, will not be delivered more than once, and will be delivered in the order sent. </a:t>
            </a:r>
          </a:p>
          <a:p>
            <a:pPr eaLnBrk="1" hangingPunct="1">
              <a:lnSpc>
                <a:spcPct val="90000"/>
              </a:lnSpc>
            </a:pPr>
            <a:r>
              <a:rPr lang="en-US" altLang="zh-CN" sz="2400" smtClean="0">
                <a:ea typeface="宋体" pitchFamily="2" charset="-122"/>
              </a:rPr>
              <a:t>The network should also be responsible for site authentication. </a:t>
            </a:r>
          </a:p>
          <a:p>
            <a:pPr eaLnBrk="1" hangingPunct="1">
              <a:lnSpc>
                <a:spcPct val="90000"/>
              </a:lnSpc>
            </a:pPr>
            <a:r>
              <a:rPr lang="en-US" altLang="zh-CN" sz="2400" smtClean="0">
                <a:ea typeface="宋体" pitchFamily="2" charset="-122"/>
              </a:rPr>
              <a:t>Ideally the system should support both local and wide area networks. </a:t>
            </a:r>
          </a:p>
          <a:p>
            <a:pPr eaLnBrk="1" hangingPunct="1">
              <a:lnSpc>
                <a:spcPct val="90000"/>
              </a:lnSpc>
            </a:pPr>
            <a:r>
              <a:rPr lang="en-US" altLang="zh-CN" sz="2400" smtClean="0">
                <a:ea typeface="宋体" pitchFamily="2" charset="-122"/>
              </a:rPr>
              <a:t>A distributed system should support a variety of different network architectures. </a:t>
            </a:r>
          </a:p>
        </p:txBody>
      </p:sp>
      <p:sp>
        <p:nvSpPr>
          <p:cNvPr id="53254" name="Text Box 4"/>
          <p:cNvSpPr txBox="1">
            <a:spLocks noChangeArrowheads="1"/>
          </p:cNvSpPr>
          <p:nvPr/>
        </p:nvSpPr>
        <p:spPr bwMode="auto">
          <a:xfrm>
            <a:off x="0" y="1452563"/>
            <a:ext cx="9144000" cy="946150"/>
          </a:xfrm>
          <a:prstGeom prst="rect">
            <a:avLst/>
          </a:prstGeom>
          <a:solidFill>
            <a:srgbClr val="DDDDDD"/>
          </a:solidFill>
          <a:ln w="9525">
            <a:noFill/>
            <a:miter lim="800000"/>
            <a:headEnd/>
            <a:tailEnd/>
          </a:ln>
        </p:spPr>
        <p:txBody>
          <a:bodyPr>
            <a:spAutoFit/>
          </a:bodyPr>
          <a:lstStyle/>
          <a:p>
            <a:pPr algn="l" eaLnBrk="0" hangingPunct="0">
              <a:spcBef>
                <a:spcPct val="20000"/>
              </a:spcBef>
              <a:buSzPct val="75000"/>
              <a:buFont typeface="Wingdings" pitchFamily="2" charset="2"/>
              <a:buNone/>
            </a:pPr>
            <a:r>
              <a:rPr lang="en-US" altLang="zh-CN" sz="2800" b="1">
                <a:solidFill>
                  <a:srgbClr val="800000"/>
                </a:solidFill>
                <a:ea typeface="宋体" pitchFamily="2" charset="-122"/>
              </a:rPr>
              <a:t>It is obviously desirable to be able to support a variety of disparate communication networks.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sldNum" sz="quarter" idx="12"/>
          </p:nvPr>
        </p:nvSpPr>
        <p:spPr>
          <a:noFill/>
        </p:spPr>
        <p:txBody>
          <a:bodyPr/>
          <a:lstStyle/>
          <a:p>
            <a:fld id="{BCAD454A-6724-494A-8E7B-506BB4F34864}" type="slidenum">
              <a:rPr lang="en-US" altLang="zh-CN"/>
              <a:pPr/>
              <a:t>51</a:t>
            </a:fld>
            <a:r>
              <a:rPr lang="en-US" altLang="zh-CN"/>
              <a:t> </a:t>
            </a:r>
          </a:p>
        </p:txBody>
      </p:sp>
      <p:sp>
        <p:nvSpPr>
          <p:cNvPr id="54275"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54276" name="Rectangle 2"/>
          <p:cNvSpPr>
            <a:spLocks noGrp="1" noChangeArrowheads="1"/>
          </p:cNvSpPr>
          <p:nvPr>
            <p:ph type="title"/>
          </p:nvPr>
        </p:nvSpPr>
        <p:spPr>
          <a:xfrm>
            <a:off x="152400" y="228600"/>
            <a:ext cx="8458200" cy="990600"/>
          </a:xfrm>
        </p:spPr>
        <p:txBody>
          <a:bodyPr/>
          <a:lstStyle/>
          <a:p>
            <a:pPr eaLnBrk="1" hangingPunct="1"/>
            <a:r>
              <a:rPr lang="en-US" altLang="zh-CN" smtClean="0">
                <a:ea typeface="宋体" pitchFamily="2" charset="-122"/>
              </a:rPr>
              <a:t>Rule 12: DBMS Independence</a:t>
            </a:r>
            <a:r>
              <a:rPr lang="en-US" altLang="zh-CN" smtClean="0">
                <a:latin typeface="Times New Roman" pitchFamily="18" charset="0"/>
                <a:ea typeface="宋体" pitchFamily="2" charset="-122"/>
              </a:rPr>
              <a:t> </a:t>
            </a:r>
          </a:p>
        </p:txBody>
      </p:sp>
      <p:sp>
        <p:nvSpPr>
          <p:cNvPr id="54277" name="Rectangle 3"/>
          <p:cNvSpPr>
            <a:spLocks noGrp="1" noChangeArrowheads="1"/>
          </p:cNvSpPr>
          <p:nvPr>
            <p:ph type="body" idx="1"/>
          </p:nvPr>
        </p:nvSpPr>
        <p:spPr>
          <a:xfrm>
            <a:off x="0" y="1676400"/>
            <a:ext cx="9144000" cy="1143000"/>
          </a:xfrm>
          <a:solidFill>
            <a:srgbClr val="DDDDDD"/>
          </a:solidFill>
        </p:spPr>
        <p:txBody>
          <a:bodyPr/>
          <a:lstStyle/>
          <a:p>
            <a:pPr eaLnBrk="1" hangingPunct="1">
              <a:buFont typeface="Monotype Sorts" pitchFamily="2" charset="2"/>
              <a:buNone/>
            </a:pPr>
            <a:r>
              <a:rPr lang="zh-CN" altLang="en-US" smtClean="0">
                <a:solidFill>
                  <a:srgbClr val="800000"/>
                </a:solidFill>
                <a:latin typeface="Times New Roman" pitchFamily="18" charset="0"/>
                <a:ea typeface="宋体" pitchFamily="2" charset="-122"/>
              </a:rPr>
              <a:t>	</a:t>
            </a:r>
            <a:r>
              <a:rPr lang="en-US" altLang="zh-CN" b="1" smtClean="0">
                <a:solidFill>
                  <a:srgbClr val="800000"/>
                </a:solidFill>
                <a:latin typeface="Times New Roman" pitchFamily="18" charset="0"/>
                <a:ea typeface="宋体" pitchFamily="2" charset="-122"/>
              </a:rPr>
              <a:t>Ideally a distributed system should provide DBMS independence (or transparency).</a:t>
            </a:r>
            <a:r>
              <a:rPr lang="en-US" altLang="zh-CN" smtClean="0">
                <a:solidFill>
                  <a:srgbClr val="800000"/>
                </a:solidFill>
                <a:latin typeface="Times New Roman" pitchFamily="18" charset="0"/>
                <a:ea typeface="宋体" pitchFamily="2"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sldNum" sz="quarter" idx="12"/>
          </p:nvPr>
        </p:nvSpPr>
        <p:spPr>
          <a:noFill/>
        </p:spPr>
        <p:txBody>
          <a:bodyPr/>
          <a:lstStyle/>
          <a:p>
            <a:fld id="{8DAF74FC-07B3-442A-9482-CF42D4656899}" type="slidenum">
              <a:rPr lang="en-US" altLang="zh-CN"/>
              <a:pPr/>
              <a:t>52</a:t>
            </a:fld>
            <a:r>
              <a:rPr lang="en-US" altLang="zh-CN"/>
              <a:t> </a:t>
            </a:r>
          </a:p>
        </p:txBody>
      </p:sp>
      <p:sp>
        <p:nvSpPr>
          <p:cNvPr id="55299" name="Rectangle 2"/>
          <p:cNvSpPr>
            <a:spLocks noGrp="1" noChangeArrowheads="1"/>
          </p:cNvSpPr>
          <p:nvPr>
            <p:ph type="title"/>
          </p:nvPr>
        </p:nvSpPr>
        <p:spPr/>
        <p:txBody>
          <a:bodyPr/>
          <a:lstStyle/>
          <a:p>
            <a:pPr eaLnBrk="1" hangingPunct="1"/>
            <a:r>
              <a:rPr lang="en-US" altLang="zh-CN" smtClean="0">
                <a:ea typeface="宋体" pitchFamily="2" charset="-122"/>
              </a:rPr>
              <a:t>Distributed DBMS Issues</a:t>
            </a:r>
          </a:p>
        </p:txBody>
      </p:sp>
      <p:sp>
        <p:nvSpPr>
          <p:cNvPr id="55300" name="Rectangle 3"/>
          <p:cNvSpPr>
            <a:spLocks noGrp="1" noChangeArrowheads="1"/>
          </p:cNvSpPr>
          <p:nvPr>
            <p:ph type="body" idx="1"/>
          </p:nvPr>
        </p:nvSpPr>
        <p:spPr/>
        <p:txBody>
          <a:bodyPr/>
          <a:lstStyle/>
          <a:p>
            <a:pPr eaLnBrk="1" hangingPunct="1"/>
            <a:r>
              <a:rPr lang="en-US" altLang="zh-CN" smtClean="0">
                <a:ea typeface="宋体" pitchFamily="2" charset="-122"/>
              </a:rPr>
              <a:t>Distributed Database Design</a:t>
            </a:r>
          </a:p>
          <a:p>
            <a:pPr eaLnBrk="1" hangingPunct="1"/>
            <a:r>
              <a:rPr lang="en-US" altLang="zh-CN" smtClean="0">
                <a:ea typeface="宋体" pitchFamily="2" charset="-122"/>
              </a:rPr>
              <a:t>Distributed Query Processing</a:t>
            </a:r>
          </a:p>
          <a:p>
            <a:pPr eaLnBrk="1" hangingPunct="1"/>
            <a:r>
              <a:rPr lang="en-US" altLang="zh-CN" smtClean="0">
                <a:ea typeface="宋体" pitchFamily="2" charset="-122"/>
              </a:rPr>
              <a:t>Distributed Directory Management</a:t>
            </a:r>
          </a:p>
          <a:p>
            <a:pPr eaLnBrk="1" hangingPunct="1"/>
            <a:r>
              <a:rPr lang="en-US" altLang="zh-CN" smtClean="0">
                <a:ea typeface="宋体" pitchFamily="2" charset="-122"/>
              </a:rPr>
              <a:t>Distributed Concurrency Control</a:t>
            </a:r>
          </a:p>
          <a:p>
            <a:pPr eaLnBrk="1" hangingPunct="1"/>
            <a:r>
              <a:rPr lang="en-US" altLang="zh-CN" smtClean="0">
                <a:ea typeface="宋体" pitchFamily="2" charset="-122"/>
              </a:rPr>
              <a:t>Distributed Deadlock Management</a:t>
            </a:r>
          </a:p>
          <a:p>
            <a:pPr eaLnBrk="1" hangingPunct="1"/>
            <a:r>
              <a:rPr lang="en-US" altLang="zh-CN" smtClean="0">
                <a:ea typeface="宋体" pitchFamily="2" charset="-122"/>
              </a:rPr>
              <a:t>Reliability of Distributed Databases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sldNum" sz="quarter" idx="12"/>
          </p:nvPr>
        </p:nvSpPr>
        <p:spPr>
          <a:noFill/>
        </p:spPr>
        <p:txBody>
          <a:bodyPr/>
          <a:lstStyle/>
          <a:p>
            <a:fld id="{64E84893-4C51-4D13-85DB-C8FB080C7201}" type="slidenum">
              <a:rPr lang="en-US" altLang="zh-CN"/>
              <a:pPr/>
              <a:t>53</a:t>
            </a:fld>
            <a:r>
              <a:rPr lang="en-US" altLang="zh-CN"/>
              <a:t> </a:t>
            </a:r>
          </a:p>
        </p:txBody>
      </p:sp>
      <p:sp>
        <p:nvSpPr>
          <p:cNvPr id="56323"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56324" name="Rectangle 2"/>
          <p:cNvSpPr>
            <a:spLocks noGrp="1" noChangeArrowheads="1"/>
          </p:cNvSpPr>
          <p:nvPr>
            <p:ph type="title"/>
          </p:nvPr>
        </p:nvSpPr>
        <p:spPr/>
        <p:txBody>
          <a:bodyPr/>
          <a:lstStyle/>
          <a:p>
            <a:pPr eaLnBrk="1" hangingPunct="1"/>
            <a:r>
              <a:rPr lang="en-US" altLang="zh-CN" smtClean="0">
                <a:ea typeface="宋体" pitchFamily="2" charset="-122"/>
              </a:rPr>
              <a:t>Distributed Database Design </a:t>
            </a:r>
          </a:p>
        </p:txBody>
      </p:sp>
      <p:sp>
        <p:nvSpPr>
          <p:cNvPr id="56325" name="Rectangle 3"/>
          <p:cNvSpPr>
            <a:spLocks noGrp="1" noChangeArrowheads="1"/>
          </p:cNvSpPr>
          <p:nvPr>
            <p:ph type="body" idx="1"/>
          </p:nvPr>
        </p:nvSpPr>
        <p:spPr>
          <a:xfrm>
            <a:off x="152400" y="1600200"/>
            <a:ext cx="8763000" cy="4572000"/>
          </a:xfrm>
        </p:spPr>
        <p:txBody>
          <a:bodyPr/>
          <a:lstStyle/>
          <a:p>
            <a:pPr eaLnBrk="1" hangingPunct="1"/>
            <a:r>
              <a:rPr lang="en-US" altLang="zh-CN" smtClean="0">
                <a:ea typeface="宋体" pitchFamily="2" charset="-122"/>
              </a:rPr>
              <a:t>The problem is how the database and the applications that run against it should be placed across the sites. </a:t>
            </a:r>
          </a:p>
          <a:p>
            <a:pPr eaLnBrk="1" hangingPunct="1"/>
            <a:r>
              <a:rPr lang="en-US" altLang="zh-CN" smtClean="0">
                <a:ea typeface="宋体" pitchFamily="2" charset="-122"/>
              </a:rPr>
              <a:t>Two fundamental design issues:</a:t>
            </a:r>
          </a:p>
          <a:p>
            <a:pPr lvl="1" eaLnBrk="1" hangingPunct="1"/>
            <a:r>
              <a:rPr lang="en-US" altLang="zh-CN" smtClean="0">
                <a:ea typeface="宋体" pitchFamily="2" charset="-122"/>
              </a:rPr>
              <a:t>fragmentation (the separation of the database into partitions called fragments)</a:t>
            </a:r>
          </a:p>
          <a:p>
            <a:pPr lvl="1" eaLnBrk="1" hangingPunct="1"/>
            <a:r>
              <a:rPr lang="en-US" altLang="zh-CN" smtClean="0">
                <a:ea typeface="宋体" pitchFamily="2" charset="-122"/>
              </a:rPr>
              <a:t>allocation (distribution) </a:t>
            </a:r>
          </a:p>
          <a:p>
            <a:pPr lvl="2" eaLnBrk="1" hangingPunct="1"/>
            <a:r>
              <a:rPr lang="en-US" altLang="zh-CN" smtClean="0">
                <a:ea typeface="宋体" pitchFamily="2" charset="-122"/>
              </a:rPr>
              <a:t>the optimum distribution of fragments. The general problem is NP</a:t>
            </a:r>
            <a:r>
              <a:rPr lang="en-US" altLang="zh-CN" smtClean="0">
                <a:latin typeface="Garamond" pitchFamily="18" charset="0"/>
                <a:ea typeface="宋体" pitchFamily="2" charset="-122"/>
              </a:rPr>
              <a:t>­</a:t>
            </a:r>
            <a:r>
              <a:rPr lang="en-US" altLang="zh-CN" smtClean="0">
                <a:ea typeface="宋体" pitchFamily="2" charset="-122"/>
              </a:rPr>
              <a:t>hard. </a:t>
            </a:r>
          </a:p>
          <a:p>
            <a:pPr lvl="2" eaLnBrk="1" hangingPunct="1"/>
            <a:r>
              <a:rPr lang="en-US" altLang="zh-CN" smtClean="0">
                <a:ea typeface="宋体" pitchFamily="2" charset="-122"/>
              </a:rPr>
              <a:t>Replicated &amp; non-replicated allocation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sldNum" sz="quarter" idx="12"/>
          </p:nvPr>
        </p:nvSpPr>
        <p:spPr>
          <a:noFill/>
        </p:spPr>
        <p:txBody>
          <a:bodyPr/>
          <a:lstStyle/>
          <a:p>
            <a:fld id="{BECA8EEE-0E08-47AC-AB03-798E77C3BC4A}" type="slidenum">
              <a:rPr lang="en-US" altLang="zh-CN"/>
              <a:pPr/>
              <a:t>54</a:t>
            </a:fld>
            <a:r>
              <a:rPr lang="en-US" altLang="zh-CN"/>
              <a:t> </a:t>
            </a:r>
          </a:p>
        </p:txBody>
      </p:sp>
      <p:sp>
        <p:nvSpPr>
          <p:cNvPr id="5734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57348" name="Rectangle 2"/>
          <p:cNvSpPr>
            <a:spLocks noGrp="1" noChangeArrowheads="1"/>
          </p:cNvSpPr>
          <p:nvPr>
            <p:ph type="title"/>
          </p:nvPr>
        </p:nvSpPr>
        <p:spPr/>
        <p:txBody>
          <a:bodyPr/>
          <a:lstStyle/>
          <a:p>
            <a:pPr eaLnBrk="1" hangingPunct="1"/>
            <a:r>
              <a:rPr lang="en-US" altLang="zh-CN" smtClean="0">
                <a:ea typeface="宋体" pitchFamily="2" charset="-122"/>
              </a:rPr>
              <a:t>Distributed Query Processing </a:t>
            </a:r>
          </a:p>
        </p:txBody>
      </p:sp>
      <p:sp>
        <p:nvSpPr>
          <p:cNvPr id="57349" name="Rectangle 3"/>
          <p:cNvSpPr>
            <a:spLocks noGrp="1" noChangeArrowheads="1"/>
          </p:cNvSpPr>
          <p:nvPr>
            <p:ph type="body" idx="1"/>
          </p:nvPr>
        </p:nvSpPr>
        <p:spPr>
          <a:xfrm>
            <a:off x="152400" y="1524000"/>
            <a:ext cx="8763000" cy="4572000"/>
          </a:xfrm>
        </p:spPr>
        <p:txBody>
          <a:bodyPr/>
          <a:lstStyle/>
          <a:p>
            <a:pPr eaLnBrk="1" hangingPunct="1"/>
            <a:r>
              <a:rPr lang="en-US" altLang="zh-CN" smtClean="0">
                <a:ea typeface="宋体" pitchFamily="2" charset="-122"/>
              </a:rPr>
              <a:t>Query processing deals with designing algorithms that analyze queries and convert them into a series of data manipulation operations. </a:t>
            </a:r>
          </a:p>
          <a:p>
            <a:pPr eaLnBrk="1" hangingPunct="1"/>
            <a:r>
              <a:rPr lang="en-US" altLang="zh-CN" smtClean="0">
                <a:ea typeface="宋体" pitchFamily="2" charset="-122"/>
              </a:rPr>
              <a:t>The problem is how to decide on strategy for executing each query over the network in the most cost effective way. The objective is to optimize where the inherent parallelism is used to improve the performance of executing the transaction.</a:t>
            </a:r>
          </a:p>
          <a:p>
            <a:pPr lvl="1" eaLnBrk="1" hangingPunct="1"/>
            <a:r>
              <a:rPr lang="en-US" altLang="zh-CN" smtClean="0">
                <a:ea typeface="宋体" pitchFamily="2" charset="-122"/>
              </a:rPr>
              <a:t>min {cost = data transmission + local processing + … }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sldNum" sz="quarter" idx="12"/>
          </p:nvPr>
        </p:nvSpPr>
        <p:spPr>
          <a:noFill/>
        </p:spPr>
        <p:txBody>
          <a:bodyPr/>
          <a:lstStyle/>
          <a:p>
            <a:fld id="{A866DE8B-5337-4598-BDC5-06066C9C832B}" type="slidenum">
              <a:rPr lang="en-US" altLang="zh-CN"/>
              <a:pPr/>
              <a:t>55</a:t>
            </a:fld>
            <a:r>
              <a:rPr lang="en-US" altLang="zh-CN"/>
              <a:t> </a:t>
            </a:r>
          </a:p>
        </p:txBody>
      </p:sp>
      <p:sp>
        <p:nvSpPr>
          <p:cNvPr id="58371"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58372" name="Rectangle 2"/>
          <p:cNvSpPr>
            <a:spLocks noGrp="1" noChangeArrowheads="1"/>
          </p:cNvSpPr>
          <p:nvPr>
            <p:ph type="title"/>
          </p:nvPr>
        </p:nvSpPr>
        <p:spPr/>
        <p:txBody>
          <a:bodyPr/>
          <a:lstStyle/>
          <a:p>
            <a:pPr eaLnBrk="1" hangingPunct="1"/>
            <a:r>
              <a:rPr lang="en-US" altLang="zh-CN" smtClean="0">
                <a:ea typeface="宋体" pitchFamily="2" charset="-122"/>
              </a:rPr>
              <a:t>Distributed Directory Management </a:t>
            </a:r>
          </a:p>
        </p:txBody>
      </p:sp>
      <p:sp>
        <p:nvSpPr>
          <p:cNvPr id="58373" name="Rectangle 3"/>
          <p:cNvSpPr>
            <a:spLocks noGrp="1" noChangeArrowheads="1"/>
          </p:cNvSpPr>
          <p:nvPr>
            <p:ph type="body" idx="1"/>
          </p:nvPr>
        </p:nvSpPr>
        <p:spPr>
          <a:xfrm>
            <a:off x="228600" y="1600200"/>
            <a:ext cx="8763000" cy="4572000"/>
          </a:xfrm>
        </p:spPr>
        <p:txBody>
          <a:bodyPr/>
          <a:lstStyle/>
          <a:p>
            <a:pPr eaLnBrk="1" hangingPunct="1"/>
            <a:r>
              <a:rPr lang="en-US" altLang="zh-CN" smtClean="0">
                <a:ea typeface="宋体" pitchFamily="2" charset="-122"/>
              </a:rPr>
              <a:t>A directory contains information (such as descriptions and locations) about data items in the database. </a:t>
            </a:r>
          </a:p>
          <a:p>
            <a:pPr eaLnBrk="1" hangingPunct="1"/>
            <a:r>
              <a:rPr lang="en-US" altLang="zh-CN" smtClean="0">
                <a:ea typeface="宋体" pitchFamily="2" charset="-122"/>
              </a:rPr>
              <a:t>A directory may be global to the entire DDBS, or local to each site, distributed, multiple copies, etc.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sldNum" sz="quarter" idx="12"/>
          </p:nvPr>
        </p:nvSpPr>
        <p:spPr>
          <a:noFill/>
        </p:spPr>
        <p:txBody>
          <a:bodyPr/>
          <a:lstStyle/>
          <a:p>
            <a:fld id="{25BDF878-0FC9-4B2C-958B-97A64937F0BC}" type="slidenum">
              <a:rPr lang="en-US" altLang="zh-CN"/>
              <a:pPr/>
              <a:t>56</a:t>
            </a:fld>
            <a:r>
              <a:rPr lang="en-US" altLang="zh-CN"/>
              <a:t> </a:t>
            </a:r>
          </a:p>
        </p:txBody>
      </p:sp>
      <p:sp>
        <p:nvSpPr>
          <p:cNvPr id="59395"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59396" name="Rectangle 2"/>
          <p:cNvSpPr>
            <a:spLocks noGrp="1" noChangeArrowheads="1"/>
          </p:cNvSpPr>
          <p:nvPr>
            <p:ph type="title"/>
          </p:nvPr>
        </p:nvSpPr>
        <p:spPr/>
        <p:txBody>
          <a:bodyPr/>
          <a:lstStyle/>
          <a:p>
            <a:pPr eaLnBrk="1" hangingPunct="1"/>
            <a:r>
              <a:rPr lang="en-US" altLang="zh-CN" smtClean="0">
                <a:ea typeface="宋体" pitchFamily="2" charset="-122"/>
              </a:rPr>
              <a:t>Distributed Concurrency Control </a:t>
            </a:r>
          </a:p>
        </p:txBody>
      </p:sp>
      <p:sp>
        <p:nvSpPr>
          <p:cNvPr id="59397" name="Rectangle 3"/>
          <p:cNvSpPr>
            <a:spLocks noGrp="1" noChangeArrowheads="1"/>
          </p:cNvSpPr>
          <p:nvPr>
            <p:ph type="body" idx="1"/>
          </p:nvPr>
        </p:nvSpPr>
        <p:spPr>
          <a:xfrm>
            <a:off x="228600" y="1600200"/>
            <a:ext cx="8763000" cy="4572000"/>
          </a:xfrm>
        </p:spPr>
        <p:txBody>
          <a:bodyPr/>
          <a:lstStyle/>
          <a:p>
            <a:pPr eaLnBrk="1" hangingPunct="1"/>
            <a:r>
              <a:rPr lang="en-US" altLang="zh-CN" smtClean="0">
                <a:ea typeface="宋体" pitchFamily="2" charset="-122"/>
              </a:rPr>
              <a:t>Concurrency control involves </a:t>
            </a:r>
          </a:p>
          <a:p>
            <a:pPr lvl="1" eaLnBrk="1" hangingPunct="1"/>
            <a:r>
              <a:rPr lang="en-US" altLang="zh-CN" smtClean="0">
                <a:ea typeface="宋体" pitchFamily="2" charset="-122"/>
              </a:rPr>
              <a:t>synchronization of accesses to the distributed database, such that the integrity of the database is maintained. </a:t>
            </a:r>
          </a:p>
          <a:p>
            <a:pPr lvl="1" eaLnBrk="1" hangingPunct="1"/>
            <a:r>
              <a:rPr lang="en-US" altLang="zh-CN" smtClean="0">
                <a:ea typeface="宋体" pitchFamily="2" charset="-122"/>
              </a:rPr>
              <a:t>Consistency of multiple copies of the database (mutual consistency) and isolation of transactions’ effects. </a:t>
            </a:r>
          </a:p>
          <a:p>
            <a:pPr eaLnBrk="1" hangingPunct="1"/>
            <a:r>
              <a:rPr lang="en-US" altLang="zh-CN" smtClean="0">
                <a:ea typeface="宋体" pitchFamily="2" charset="-122"/>
              </a:rPr>
              <a:t>Deadlock management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sldNum" sz="quarter" idx="12"/>
          </p:nvPr>
        </p:nvSpPr>
        <p:spPr>
          <a:noFill/>
        </p:spPr>
        <p:txBody>
          <a:bodyPr/>
          <a:lstStyle/>
          <a:p>
            <a:fld id="{65FF931B-31F1-47B4-AAE5-8C59892C2C04}" type="slidenum">
              <a:rPr lang="en-US" altLang="zh-CN"/>
              <a:pPr/>
              <a:t>57</a:t>
            </a:fld>
            <a:r>
              <a:rPr lang="en-US" altLang="zh-CN"/>
              <a:t> </a:t>
            </a:r>
          </a:p>
        </p:txBody>
      </p:sp>
      <p:sp>
        <p:nvSpPr>
          <p:cNvPr id="60419"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60420" name="Rectangle 2"/>
          <p:cNvSpPr>
            <a:spLocks noGrp="1" noChangeArrowheads="1"/>
          </p:cNvSpPr>
          <p:nvPr>
            <p:ph type="title"/>
          </p:nvPr>
        </p:nvSpPr>
        <p:spPr/>
        <p:txBody>
          <a:bodyPr/>
          <a:lstStyle/>
          <a:p>
            <a:pPr eaLnBrk="1" hangingPunct="1"/>
            <a:r>
              <a:rPr lang="en-US" altLang="zh-CN" smtClean="0">
                <a:ea typeface="宋体" pitchFamily="2" charset="-122"/>
              </a:rPr>
              <a:t>Reliability of Distributed DBMS </a:t>
            </a:r>
          </a:p>
        </p:txBody>
      </p:sp>
      <p:sp>
        <p:nvSpPr>
          <p:cNvPr id="60421" name="Rectangle 3"/>
          <p:cNvSpPr>
            <a:spLocks noGrp="1" noChangeArrowheads="1"/>
          </p:cNvSpPr>
          <p:nvPr>
            <p:ph type="body" idx="1"/>
          </p:nvPr>
        </p:nvSpPr>
        <p:spPr>
          <a:xfrm>
            <a:off x="228600" y="1524000"/>
            <a:ext cx="8763000" cy="4572000"/>
          </a:xfrm>
        </p:spPr>
        <p:txBody>
          <a:bodyPr/>
          <a:lstStyle/>
          <a:p>
            <a:pPr eaLnBrk="1" hangingPunct="1"/>
            <a:r>
              <a:rPr lang="en-US" altLang="zh-CN" smtClean="0">
                <a:ea typeface="宋体" pitchFamily="2" charset="-122"/>
              </a:rPr>
              <a:t>It is important that mechanisms be provided to ensure the consistency of the database as well as to detect failures and recover from them. </a:t>
            </a:r>
          </a:p>
          <a:p>
            <a:pPr eaLnBrk="1" hangingPunct="1"/>
            <a:r>
              <a:rPr lang="en-US" altLang="zh-CN" smtClean="0">
                <a:ea typeface="宋体" pitchFamily="2" charset="-122"/>
              </a:rPr>
              <a:t>This may be extremely difficult in the case of network partitioning, where the sites are divided into two or more groups with no communication among them.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sldNum" sz="quarter" idx="12"/>
          </p:nvPr>
        </p:nvSpPr>
        <p:spPr>
          <a:noFill/>
        </p:spPr>
        <p:txBody>
          <a:bodyPr/>
          <a:lstStyle/>
          <a:p>
            <a:fld id="{6B95A9CB-CE64-42AF-82F0-9068CDE958FF}" type="slidenum">
              <a:rPr lang="en-US" altLang="zh-CN"/>
              <a:pPr/>
              <a:t>58</a:t>
            </a:fld>
            <a:r>
              <a:rPr lang="en-US" altLang="zh-CN"/>
              <a:t> </a:t>
            </a:r>
          </a:p>
        </p:txBody>
      </p:sp>
      <p:sp>
        <p:nvSpPr>
          <p:cNvPr id="55298" name="Text Box 2"/>
          <p:cNvSpPr txBox="1">
            <a:spLocks noChangeArrowheads="1"/>
          </p:cNvSpPr>
          <p:nvPr/>
        </p:nvSpPr>
        <p:spPr bwMode="auto">
          <a:xfrm>
            <a:off x="3189288" y="2089150"/>
            <a:ext cx="2457450" cy="425450"/>
          </a:xfrm>
          <a:prstGeom prst="rect">
            <a:avLst/>
          </a:prstGeom>
          <a:solidFill>
            <a:schemeClr val="accent5">
              <a:lumMod val="60000"/>
              <a:lumOff val="40000"/>
            </a:schemeClr>
          </a:solidFill>
          <a:ln w="28575">
            <a:solidFill>
              <a:srgbClr val="000000"/>
            </a:solidFill>
            <a:miter lim="800000"/>
            <a:headEnd type="none" w="sm" len="sm"/>
            <a:tailEnd type="none" w="sm" len="sm"/>
          </a:ln>
        </p:spPr>
        <p:txBody>
          <a:bodyPr wrap="none">
            <a:spAutoFit/>
          </a:bodyPr>
          <a:lstStyle/>
          <a:p>
            <a:pPr algn="l" eaLnBrk="0" hangingPunct="0"/>
            <a:r>
              <a:rPr lang="en-US" altLang="zh-CN" b="1">
                <a:solidFill>
                  <a:srgbClr val="000000"/>
                </a:solidFill>
                <a:latin typeface="Arial Narrow" pitchFamily="34" charset="0"/>
                <a:ea typeface="宋体" pitchFamily="2" charset="-122"/>
              </a:rPr>
              <a:t>Directory Management</a:t>
            </a:r>
            <a:endParaRPr lang="en-US" altLang="zh-CN" b="1">
              <a:solidFill>
                <a:srgbClr val="000000"/>
              </a:solidFill>
              <a:ea typeface="宋体" pitchFamily="2" charset="-122"/>
            </a:endParaRPr>
          </a:p>
        </p:txBody>
      </p:sp>
      <p:sp>
        <p:nvSpPr>
          <p:cNvPr id="55299" name="Text Box 3"/>
          <p:cNvSpPr txBox="1">
            <a:spLocks noChangeArrowheads="1"/>
          </p:cNvSpPr>
          <p:nvPr/>
        </p:nvSpPr>
        <p:spPr bwMode="auto">
          <a:xfrm>
            <a:off x="3184525" y="5213350"/>
            <a:ext cx="2468563" cy="425450"/>
          </a:xfrm>
          <a:prstGeom prst="rect">
            <a:avLst/>
          </a:prstGeom>
          <a:solidFill>
            <a:schemeClr val="accent5">
              <a:lumMod val="60000"/>
              <a:lumOff val="40000"/>
            </a:schemeClr>
          </a:solidFill>
          <a:ln w="28575">
            <a:solidFill>
              <a:srgbClr val="000000"/>
            </a:solidFill>
            <a:miter lim="800000"/>
            <a:headEnd type="none" w="sm" len="sm"/>
            <a:tailEnd type="none" w="sm" len="sm"/>
          </a:ln>
        </p:spPr>
        <p:txBody>
          <a:bodyPr wrap="none">
            <a:spAutoFit/>
          </a:bodyPr>
          <a:lstStyle/>
          <a:p>
            <a:pPr algn="l" eaLnBrk="0" hangingPunct="0"/>
            <a:r>
              <a:rPr lang="en-US" altLang="zh-CN" b="1">
                <a:solidFill>
                  <a:srgbClr val="000000"/>
                </a:solidFill>
                <a:latin typeface="Arial Narrow" pitchFamily="34" charset="0"/>
                <a:ea typeface="宋体" pitchFamily="2" charset="-122"/>
              </a:rPr>
              <a:t>Deadlock Management</a:t>
            </a:r>
            <a:endParaRPr lang="en-US" altLang="zh-CN" b="1">
              <a:solidFill>
                <a:srgbClr val="000000"/>
              </a:solidFill>
              <a:ea typeface="宋体" pitchFamily="2" charset="-122"/>
            </a:endParaRPr>
          </a:p>
        </p:txBody>
      </p:sp>
      <p:sp>
        <p:nvSpPr>
          <p:cNvPr id="55300" name="Text Box 4"/>
          <p:cNvSpPr txBox="1">
            <a:spLocks noChangeArrowheads="1"/>
          </p:cNvSpPr>
          <p:nvPr/>
        </p:nvSpPr>
        <p:spPr bwMode="auto">
          <a:xfrm>
            <a:off x="3271838" y="4070350"/>
            <a:ext cx="2293937" cy="425450"/>
          </a:xfrm>
          <a:prstGeom prst="rect">
            <a:avLst/>
          </a:prstGeom>
          <a:solidFill>
            <a:schemeClr val="accent5">
              <a:lumMod val="60000"/>
              <a:lumOff val="40000"/>
            </a:schemeClr>
          </a:solidFill>
          <a:ln w="28575">
            <a:solidFill>
              <a:srgbClr val="000000"/>
            </a:solidFill>
            <a:miter lim="800000"/>
            <a:headEnd type="none" w="sm" len="sm"/>
            <a:tailEnd type="none" w="sm" len="sm"/>
          </a:ln>
        </p:spPr>
        <p:txBody>
          <a:bodyPr wrap="none">
            <a:spAutoFit/>
          </a:bodyPr>
          <a:lstStyle/>
          <a:p>
            <a:pPr algn="l" eaLnBrk="0" hangingPunct="0"/>
            <a:r>
              <a:rPr lang="en-US" altLang="zh-CN" b="1">
                <a:solidFill>
                  <a:srgbClr val="000000"/>
                </a:solidFill>
                <a:latin typeface="Arial Narrow" pitchFamily="34" charset="0"/>
                <a:ea typeface="宋体" pitchFamily="2" charset="-122"/>
              </a:rPr>
              <a:t>Concurrency Control</a:t>
            </a:r>
            <a:endParaRPr lang="en-US" altLang="zh-CN" b="1">
              <a:solidFill>
                <a:srgbClr val="000000"/>
              </a:solidFill>
              <a:ea typeface="宋体" pitchFamily="2" charset="-122"/>
            </a:endParaRPr>
          </a:p>
        </p:txBody>
      </p:sp>
      <p:sp>
        <p:nvSpPr>
          <p:cNvPr id="55301" name="Text Box 5"/>
          <p:cNvSpPr txBox="1">
            <a:spLocks noChangeArrowheads="1"/>
          </p:cNvSpPr>
          <p:nvPr/>
        </p:nvSpPr>
        <p:spPr bwMode="auto">
          <a:xfrm>
            <a:off x="6697663" y="3117850"/>
            <a:ext cx="1193800" cy="425450"/>
          </a:xfrm>
          <a:prstGeom prst="rect">
            <a:avLst/>
          </a:prstGeom>
          <a:solidFill>
            <a:schemeClr val="accent5">
              <a:lumMod val="60000"/>
              <a:lumOff val="40000"/>
            </a:schemeClr>
          </a:solidFill>
          <a:ln w="28575">
            <a:solidFill>
              <a:srgbClr val="000000"/>
            </a:solidFill>
            <a:miter lim="800000"/>
            <a:headEnd type="none" w="sm" len="sm"/>
            <a:tailEnd type="none" w="sm" len="sm"/>
          </a:ln>
        </p:spPr>
        <p:txBody>
          <a:bodyPr wrap="none">
            <a:spAutoFit/>
          </a:bodyPr>
          <a:lstStyle/>
          <a:p>
            <a:pPr eaLnBrk="0" hangingPunct="0"/>
            <a:r>
              <a:rPr lang="en-US" altLang="zh-CN" b="1">
                <a:solidFill>
                  <a:srgbClr val="000000"/>
                </a:solidFill>
                <a:latin typeface="Arial Narrow" pitchFamily="34" charset="0"/>
                <a:ea typeface="宋体" pitchFamily="2" charset="-122"/>
              </a:rPr>
              <a:t>Reliability</a:t>
            </a:r>
            <a:endParaRPr lang="en-US" altLang="zh-CN" b="1">
              <a:solidFill>
                <a:srgbClr val="000000"/>
              </a:solidFill>
              <a:ea typeface="宋体" pitchFamily="2" charset="-122"/>
            </a:endParaRPr>
          </a:p>
        </p:txBody>
      </p:sp>
      <p:sp>
        <p:nvSpPr>
          <p:cNvPr id="55302" name="Text Box 6"/>
          <p:cNvSpPr txBox="1">
            <a:spLocks noChangeArrowheads="1"/>
          </p:cNvSpPr>
          <p:nvPr/>
        </p:nvSpPr>
        <p:spPr bwMode="auto">
          <a:xfrm>
            <a:off x="3208338" y="3117850"/>
            <a:ext cx="2420937" cy="425450"/>
          </a:xfrm>
          <a:prstGeom prst="rect">
            <a:avLst/>
          </a:prstGeom>
          <a:solidFill>
            <a:schemeClr val="accent5">
              <a:lumMod val="60000"/>
              <a:lumOff val="40000"/>
            </a:schemeClr>
          </a:solidFill>
          <a:ln w="28575">
            <a:solidFill>
              <a:srgbClr val="000000"/>
            </a:solidFill>
            <a:miter lim="800000"/>
            <a:headEnd type="none" w="sm" len="sm"/>
            <a:tailEnd type="none" w="sm" len="sm"/>
          </a:ln>
        </p:spPr>
        <p:txBody>
          <a:bodyPr wrap="none">
            <a:spAutoFit/>
          </a:bodyPr>
          <a:lstStyle/>
          <a:p>
            <a:pPr algn="l" eaLnBrk="0" hangingPunct="0"/>
            <a:r>
              <a:rPr lang="en-US" altLang="zh-CN" b="1">
                <a:solidFill>
                  <a:srgbClr val="000000"/>
                </a:solidFill>
                <a:latin typeface="Arial Narrow" pitchFamily="34" charset="0"/>
                <a:ea typeface="宋体" pitchFamily="2" charset="-122"/>
              </a:rPr>
              <a:t>Distributed DB Design</a:t>
            </a:r>
            <a:endParaRPr lang="en-US" altLang="zh-CN" b="1">
              <a:solidFill>
                <a:srgbClr val="000000"/>
              </a:solidFill>
              <a:ea typeface="宋体" pitchFamily="2" charset="-122"/>
            </a:endParaRPr>
          </a:p>
        </p:txBody>
      </p:sp>
      <p:sp>
        <p:nvSpPr>
          <p:cNvPr id="55303" name="Text Box 7"/>
          <p:cNvSpPr txBox="1">
            <a:spLocks noChangeArrowheads="1"/>
          </p:cNvSpPr>
          <p:nvPr/>
        </p:nvSpPr>
        <p:spPr bwMode="auto">
          <a:xfrm>
            <a:off x="381000" y="3117850"/>
            <a:ext cx="1993900" cy="425450"/>
          </a:xfrm>
          <a:prstGeom prst="rect">
            <a:avLst/>
          </a:prstGeom>
          <a:solidFill>
            <a:schemeClr val="accent5">
              <a:lumMod val="60000"/>
              <a:lumOff val="40000"/>
            </a:schemeClr>
          </a:solidFill>
          <a:ln w="28575">
            <a:solidFill>
              <a:srgbClr val="000000"/>
            </a:solidFill>
            <a:miter lim="800000"/>
            <a:headEnd type="none" w="sm" len="sm"/>
            <a:tailEnd type="none" w="sm" len="sm"/>
          </a:ln>
        </p:spPr>
        <p:txBody>
          <a:bodyPr wrap="none">
            <a:spAutoFit/>
          </a:bodyPr>
          <a:lstStyle/>
          <a:p>
            <a:pPr algn="l" eaLnBrk="0" hangingPunct="0"/>
            <a:r>
              <a:rPr lang="en-US" altLang="zh-CN" b="1">
                <a:solidFill>
                  <a:srgbClr val="000000"/>
                </a:solidFill>
                <a:latin typeface="Arial Narrow" pitchFamily="34" charset="0"/>
                <a:ea typeface="宋体" pitchFamily="2" charset="-122"/>
              </a:rPr>
              <a:t>Query Processing</a:t>
            </a:r>
            <a:endParaRPr lang="en-US" altLang="zh-CN" b="1">
              <a:solidFill>
                <a:srgbClr val="000000"/>
              </a:solidFill>
              <a:ea typeface="宋体" pitchFamily="2" charset="-122"/>
            </a:endParaRPr>
          </a:p>
        </p:txBody>
      </p:sp>
      <p:sp>
        <p:nvSpPr>
          <p:cNvPr id="61449" name="Rectangle 8"/>
          <p:cNvSpPr>
            <a:spLocks noGrp="1" noChangeArrowheads="1"/>
          </p:cNvSpPr>
          <p:nvPr>
            <p:ph type="title"/>
          </p:nvPr>
        </p:nvSpPr>
        <p:spPr/>
        <p:txBody>
          <a:bodyPr/>
          <a:lstStyle/>
          <a:p>
            <a:pPr eaLnBrk="1" hangingPunct="1"/>
            <a:r>
              <a:rPr lang="en-US" altLang="zh-CN" smtClean="0">
                <a:ea typeface="宋体" pitchFamily="2" charset="-122"/>
              </a:rPr>
              <a:t>Relationship among Topics</a:t>
            </a:r>
          </a:p>
        </p:txBody>
      </p:sp>
      <p:cxnSp>
        <p:nvCxnSpPr>
          <p:cNvPr id="61450" name="AutoShape 9"/>
          <p:cNvCxnSpPr>
            <a:cxnSpLocks noChangeShapeType="1"/>
            <a:stCxn id="55298" idx="1"/>
            <a:endCxn id="55303" idx="0"/>
          </p:cNvCxnSpPr>
          <p:nvPr/>
        </p:nvCxnSpPr>
        <p:spPr bwMode="auto">
          <a:xfrm rot="10800000" flipV="1">
            <a:off x="1377950" y="2301875"/>
            <a:ext cx="1797050" cy="801688"/>
          </a:xfrm>
          <a:prstGeom prst="curvedConnector2">
            <a:avLst/>
          </a:prstGeom>
          <a:noFill/>
          <a:ln w="28575">
            <a:solidFill>
              <a:srgbClr val="000000"/>
            </a:solidFill>
            <a:round/>
            <a:headEnd/>
            <a:tailEnd type="triangle" w="med" len="med"/>
          </a:ln>
        </p:spPr>
      </p:cxnSp>
      <p:cxnSp>
        <p:nvCxnSpPr>
          <p:cNvPr id="61451" name="AutoShape 10"/>
          <p:cNvCxnSpPr>
            <a:cxnSpLocks noChangeShapeType="1"/>
            <a:stCxn id="55303" idx="2"/>
            <a:endCxn id="55300" idx="1"/>
          </p:cNvCxnSpPr>
          <p:nvPr/>
        </p:nvCxnSpPr>
        <p:spPr bwMode="auto">
          <a:xfrm rot="16200000" flipH="1">
            <a:off x="1955006" y="2980532"/>
            <a:ext cx="725487" cy="1879600"/>
          </a:xfrm>
          <a:prstGeom prst="curvedConnector2">
            <a:avLst/>
          </a:prstGeom>
          <a:noFill/>
          <a:ln w="28575">
            <a:solidFill>
              <a:srgbClr val="000000"/>
            </a:solidFill>
            <a:round/>
            <a:headEnd/>
            <a:tailEnd type="triangle" w="med" len="med"/>
          </a:ln>
        </p:spPr>
      </p:cxnSp>
      <p:cxnSp>
        <p:nvCxnSpPr>
          <p:cNvPr id="61452" name="AutoShape 11"/>
          <p:cNvCxnSpPr>
            <a:cxnSpLocks noChangeShapeType="1"/>
            <a:stCxn id="55301" idx="2"/>
            <a:endCxn id="55300" idx="3"/>
          </p:cNvCxnSpPr>
          <p:nvPr/>
        </p:nvCxnSpPr>
        <p:spPr bwMode="auto">
          <a:xfrm rot="5400000">
            <a:off x="6074569" y="3063082"/>
            <a:ext cx="725487" cy="1714500"/>
          </a:xfrm>
          <a:prstGeom prst="curvedConnector2">
            <a:avLst/>
          </a:prstGeom>
          <a:noFill/>
          <a:ln w="28575">
            <a:solidFill>
              <a:srgbClr val="000000"/>
            </a:solidFill>
            <a:round/>
            <a:headEnd/>
            <a:tailEnd type="triangle" w="med" len="med"/>
          </a:ln>
        </p:spPr>
      </p:cxnSp>
      <p:cxnSp>
        <p:nvCxnSpPr>
          <p:cNvPr id="61453" name="AutoShape 12"/>
          <p:cNvCxnSpPr>
            <a:cxnSpLocks noChangeShapeType="1"/>
            <a:stCxn id="55298" idx="3"/>
            <a:endCxn id="55301" idx="0"/>
          </p:cNvCxnSpPr>
          <p:nvPr/>
        </p:nvCxnSpPr>
        <p:spPr bwMode="auto">
          <a:xfrm>
            <a:off x="5661025" y="2301875"/>
            <a:ext cx="1633538" cy="801688"/>
          </a:xfrm>
          <a:prstGeom prst="curvedConnector2">
            <a:avLst/>
          </a:prstGeom>
          <a:noFill/>
          <a:ln w="28575">
            <a:solidFill>
              <a:srgbClr val="000000"/>
            </a:solidFill>
            <a:round/>
            <a:headEnd/>
            <a:tailEnd type="triangle" w="med" len="med"/>
          </a:ln>
        </p:spPr>
      </p:cxnSp>
      <p:cxnSp>
        <p:nvCxnSpPr>
          <p:cNvPr id="61454" name="AutoShape 13"/>
          <p:cNvCxnSpPr>
            <a:cxnSpLocks noChangeShapeType="1"/>
            <a:stCxn id="55302" idx="3"/>
            <a:endCxn id="55301" idx="1"/>
          </p:cNvCxnSpPr>
          <p:nvPr/>
        </p:nvCxnSpPr>
        <p:spPr bwMode="auto">
          <a:xfrm>
            <a:off x="5643563" y="3330575"/>
            <a:ext cx="1039812" cy="0"/>
          </a:xfrm>
          <a:prstGeom prst="straightConnector1">
            <a:avLst/>
          </a:prstGeom>
          <a:noFill/>
          <a:ln w="28575">
            <a:solidFill>
              <a:srgbClr val="000000"/>
            </a:solidFill>
            <a:round/>
            <a:headEnd/>
            <a:tailEnd type="triangle" w="med" len="med"/>
          </a:ln>
        </p:spPr>
      </p:cxnSp>
      <p:cxnSp>
        <p:nvCxnSpPr>
          <p:cNvPr id="61455" name="AutoShape 14"/>
          <p:cNvCxnSpPr>
            <a:cxnSpLocks noChangeShapeType="1"/>
            <a:stCxn id="55300" idx="0"/>
            <a:endCxn id="55302" idx="2"/>
          </p:cNvCxnSpPr>
          <p:nvPr/>
        </p:nvCxnSpPr>
        <p:spPr bwMode="auto">
          <a:xfrm rot="-5400000">
            <a:off x="4170362" y="3806826"/>
            <a:ext cx="498475" cy="0"/>
          </a:xfrm>
          <a:prstGeom prst="straightConnector1">
            <a:avLst/>
          </a:prstGeom>
          <a:noFill/>
          <a:ln w="28575">
            <a:solidFill>
              <a:srgbClr val="000000"/>
            </a:solidFill>
            <a:round/>
            <a:headEnd/>
            <a:tailEnd type="triangle" w="med" len="med"/>
          </a:ln>
        </p:spPr>
      </p:cxnSp>
      <p:cxnSp>
        <p:nvCxnSpPr>
          <p:cNvPr id="61456" name="AutoShape 15"/>
          <p:cNvCxnSpPr>
            <a:cxnSpLocks noChangeShapeType="1"/>
            <a:stCxn id="55300" idx="2"/>
            <a:endCxn id="55299" idx="0"/>
          </p:cNvCxnSpPr>
          <p:nvPr/>
        </p:nvCxnSpPr>
        <p:spPr bwMode="auto">
          <a:xfrm>
            <a:off x="4419600" y="4510088"/>
            <a:ext cx="0" cy="688975"/>
          </a:xfrm>
          <a:prstGeom prst="straightConnector1">
            <a:avLst/>
          </a:prstGeom>
          <a:noFill/>
          <a:ln w="28575">
            <a:solidFill>
              <a:srgbClr val="000000"/>
            </a:solidFill>
            <a:round/>
            <a:headEnd/>
            <a:tailEnd type="triangle" w="med" len="med"/>
          </a:ln>
        </p:spPr>
      </p:cxnSp>
      <p:cxnSp>
        <p:nvCxnSpPr>
          <p:cNvPr id="61457" name="AutoShape 16"/>
          <p:cNvCxnSpPr>
            <a:cxnSpLocks noChangeShapeType="1"/>
            <a:stCxn id="55302" idx="0"/>
            <a:endCxn id="55298" idx="2"/>
          </p:cNvCxnSpPr>
          <p:nvPr/>
        </p:nvCxnSpPr>
        <p:spPr bwMode="auto">
          <a:xfrm flipH="1" flipV="1">
            <a:off x="4418013" y="2528888"/>
            <a:ext cx="1587" cy="574675"/>
          </a:xfrm>
          <a:prstGeom prst="straightConnector1">
            <a:avLst/>
          </a:prstGeom>
          <a:noFill/>
          <a:ln w="28575">
            <a:solidFill>
              <a:srgbClr val="000000"/>
            </a:solidFill>
            <a:round/>
            <a:headEnd/>
            <a:tailEnd type="triangle" w="med" len="med"/>
          </a:ln>
        </p:spPr>
      </p:cxnSp>
      <p:cxnSp>
        <p:nvCxnSpPr>
          <p:cNvPr id="61458" name="AutoShape 17"/>
          <p:cNvCxnSpPr>
            <a:cxnSpLocks noChangeShapeType="1"/>
            <a:stCxn id="55303" idx="3"/>
            <a:endCxn id="55302" idx="1"/>
          </p:cNvCxnSpPr>
          <p:nvPr/>
        </p:nvCxnSpPr>
        <p:spPr bwMode="auto">
          <a:xfrm>
            <a:off x="2389188" y="3330575"/>
            <a:ext cx="804862" cy="0"/>
          </a:xfrm>
          <a:prstGeom prst="straightConnector1">
            <a:avLst/>
          </a:prstGeom>
          <a:noFill/>
          <a:ln w="28575">
            <a:solidFill>
              <a:srgbClr val="000000"/>
            </a:solidFill>
            <a:round/>
            <a:headEnd type="triangle" w="med" len="med"/>
            <a:tailEnd type="triangle" w="med" len="med"/>
          </a:ln>
        </p:spPr>
      </p:cxn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sldNum" sz="quarter" idx="12"/>
          </p:nvPr>
        </p:nvSpPr>
        <p:spPr>
          <a:noFill/>
        </p:spPr>
        <p:txBody>
          <a:bodyPr/>
          <a:lstStyle/>
          <a:p>
            <a:fld id="{DC24B8EE-75A0-4998-BDE3-E76BEFD924EF}" type="slidenum">
              <a:rPr lang="en-US" altLang="zh-CN"/>
              <a:pPr/>
              <a:t>59</a:t>
            </a:fld>
            <a:r>
              <a:rPr lang="en-US" altLang="zh-CN"/>
              <a:t> </a:t>
            </a:r>
          </a:p>
        </p:txBody>
      </p:sp>
      <p:sp>
        <p:nvSpPr>
          <p:cNvPr id="6246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62468" name="Rectangle 2"/>
          <p:cNvSpPr>
            <a:spLocks noGrp="1" noChangeArrowheads="1"/>
          </p:cNvSpPr>
          <p:nvPr>
            <p:ph type="title"/>
          </p:nvPr>
        </p:nvSpPr>
        <p:spPr>
          <a:xfrm>
            <a:off x="2003425" y="2852738"/>
            <a:ext cx="6745288" cy="762000"/>
          </a:xfrm>
        </p:spPr>
        <p:txBody>
          <a:bodyPr/>
          <a:lstStyle/>
          <a:p>
            <a:pPr eaLnBrk="1" hangingPunct="1"/>
            <a:r>
              <a:rPr lang="en-US" altLang="zh-CN" sz="3700" smtClean="0">
                <a:latin typeface="Arial" charset="0"/>
                <a:ea typeface="宋体" pitchFamily="2" charset="-122"/>
              </a:rPr>
              <a:t>Question  &amp;  Answer</a:t>
            </a:r>
          </a:p>
        </p:txBody>
      </p:sp>
      <p:sp>
        <p:nvSpPr>
          <p:cNvPr id="62469" name="Rectangle 3"/>
          <p:cNvSpPr>
            <a:spLocks noGrp="1" noChangeArrowheads="1"/>
          </p:cNvSpPr>
          <p:nvPr>
            <p:ph type="body" idx="1"/>
          </p:nvPr>
        </p:nvSpPr>
        <p:spPr/>
        <p:txBody>
          <a:bodyPr/>
          <a:lstStyle/>
          <a:p>
            <a:pPr eaLnBrk="1" hangingPunct="1">
              <a:buFont typeface="Monotype Sorts" pitchFamily="2" charset="2"/>
              <a:buNone/>
            </a:pPr>
            <a:endParaRPr lang="zh-CN" altLang="en-US" smtClean="0">
              <a:ea typeface="宋体" pitchFamily="2" charset="-122"/>
            </a:endParaRPr>
          </a:p>
          <a:p>
            <a:pPr eaLnBrk="1" hangingPunct="1">
              <a:buFont typeface="Monotype Sorts" pitchFamily="2" charset="2"/>
              <a:buNone/>
            </a:pPr>
            <a:endParaRPr lang="zh-CN" altLang="en-US" i="1" smtClean="0">
              <a:solidFill>
                <a:srgbClr val="CCFF33"/>
              </a:solidFill>
              <a:latin typeface="Palatino Linotype" pitchFamily="18" charset="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sldNum" sz="quarter" idx="12"/>
          </p:nvPr>
        </p:nvSpPr>
        <p:spPr>
          <a:noFill/>
        </p:spPr>
        <p:txBody>
          <a:bodyPr/>
          <a:lstStyle/>
          <a:p>
            <a:fld id="{B19AEE8D-C1EE-4ACD-90E4-4E18B9AA6275}" type="slidenum">
              <a:rPr lang="en-US" altLang="zh-CN"/>
              <a:pPr/>
              <a:t>6</a:t>
            </a:fld>
            <a:r>
              <a:rPr lang="en-US" altLang="zh-CN"/>
              <a:t> </a:t>
            </a:r>
          </a:p>
        </p:txBody>
      </p:sp>
      <p:sp>
        <p:nvSpPr>
          <p:cNvPr id="8195"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8196" name="Rectangle 2"/>
          <p:cNvSpPr>
            <a:spLocks noGrp="1" noChangeArrowheads="1"/>
          </p:cNvSpPr>
          <p:nvPr>
            <p:ph type="title"/>
          </p:nvPr>
        </p:nvSpPr>
        <p:spPr>
          <a:xfrm>
            <a:off x="152400" y="304800"/>
            <a:ext cx="8991600" cy="838200"/>
          </a:xfrm>
        </p:spPr>
        <p:txBody>
          <a:bodyPr/>
          <a:lstStyle/>
          <a:p>
            <a:pPr eaLnBrk="1" hangingPunct="1"/>
            <a:r>
              <a:rPr lang="en-US" altLang="zh-CN" sz="3600" smtClean="0">
                <a:ea typeface="宋体" pitchFamily="2" charset="-122"/>
              </a:rPr>
              <a:t>Distributed Database System Technology</a:t>
            </a:r>
          </a:p>
        </p:txBody>
      </p:sp>
      <p:sp>
        <p:nvSpPr>
          <p:cNvPr id="8197" name="Rectangle 3"/>
          <p:cNvSpPr>
            <a:spLocks noChangeArrowheads="1"/>
          </p:cNvSpPr>
          <p:nvPr/>
        </p:nvSpPr>
        <p:spPr bwMode="auto">
          <a:xfrm>
            <a:off x="914400" y="1600200"/>
            <a:ext cx="2514600" cy="990600"/>
          </a:xfrm>
          <a:prstGeom prst="rect">
            <a:avLst/>
          </a:prstGeom>
          <a:solidFill>
            <a:srgbClr val="FF6600"/>
          </a:solidFill>
          <a:ln w="12700">
            <a:solidFill>
              <a:srgbClr val="000000"/>
            </a:solidFill>
            <a:miter lim="800000"/>
            <a:headEnd type="none" w="sm" len="sm"/>
            <a:tailEnd type="none" w="sm" len="sm"/>
          </a:ln>
          <a:effectLst>
            <a:outerShdw dist="107763" dir="2700000" algn="ctr" rotWithShape="0">
              <a:schemeClr val="bg2">
                <a:alpha val="50000"/>
              </a:schemeClr>
            </a:outerShdw>
          </a:effectLst>
        </p:spPr>
        <p:txBody>
          <a:bodyPr wrap="none" anchor="ctr"/>
          <a:lstStyle/>
          <a:p>
            <a:r>
              <a:rPr lang="en-US" altLang="zh-CN" sz="3000" b="1">
                <a:ea typeface="宋体" pitchFamily="2" charset="-122"/>
              </a:rPr>
              <a:t>Database </a:t>
            </a:r>
          </a:p>
          <a:p>
            <a:r>
              <a:rPr lang="en-US" altLang="zh-CN" sz="3000" b="1">
                <a:ea typeface="宋体" pitchFamily="2" charset="-122"/>
              </a:rPr>
              <a:t>Technology</a:t>
            </a:r>
          </a:p>
        </p:txBody>
      </p:sp>
      <p:sp>
        <p:nvSpPr>
          <p:cNvPr id="8198" name="Rectangle 4"/>
          <p:cNvSpPr>
            <a:spLocks noChangeArrowheads="1"/>
          </p:cNvSpPr>
          <p:nvPr/>
        </p:nvSpPr>
        <p:spPr bwMode="auto">
          <a:xfrm>
            <a:off x="5029200" y="1676400"/>
            <a:ext cx="2514600" cy="990600"/>
          </a:xfrm>
          <a:prstGeom prst="rect">
            <a:avLst/>
          </a:prstGeom>
          <a:solidFill>
            <a:srgbClr val="FF6600"/>
          </a:solidFill>
          <a:ln w="12700">
            <a:solidFill>
              <a:srgbClr val="000000"/>
            </a:solidFill>
            <a:miter lim="800000"/>
            <a:headEnd type="none" w="sm" len="sm"/>
            <a:tailEnd type="none" w="sm" len="sm"/>
          </a:ln>
          <a:effectLst>
            <a:outerShdw dist="107763" dir="2700000" algn="ctr" rotWithShape="0">
              <a:schemeClr val="bg2">
                <a:alpha val="50000"/>
              </a:schemeClr>
            </a:outerShdw>
          </a:effectLst>
        </p:spPr>
        <p:txBody>
          <a:bodyPr wrap="none" anchor="ctr"/>
          <a:lstStyle/>
          <a:p>
            <a:r>
              <a:rPr lang="en-US" altLang="zh-CN" sz="3000" b="1">
                <a:ea typeface="宋体" pitchFamily="2" charset="-122"/>
              </a:rPr>
              <a:t>Computer</a:t>
            </a:r>
          </a:p>
          <a:p>
            <a:r>
              <a:rPr lang="en-US" altLang="zh-CN" sz="3000" b="1">
                <a:ea typeface="宋体" pitchFamily="2" charset="-122"/>
              </a:rPr>
              <a:t>Networks</a:t>
            </a:r>
          </a:p>
        </p:txBody>
      </p:sp>
      <p:sp>
        <p:nvSpPr>
          <p:cNvPr id="8199" name="Rectangle 5"/>
          <p:cNvSpPr>
            <a:spLocks noChangeArrowheads="1"/>
          </p:cNvSpPr>
          <p:nvPr/>
        </p:nvSpPr>
        <p:spPr bwMode="auto">
          <a:xfrm>
            <a:off x="2819400" y="4114800"/>
            <a:ext cx="3352800" cy="1219200"/>
          </a:xfrm>
          <a:prstGeom prst="rect">
            <a:avLst/>
          </a:prstGeom>
          <a:solidFill>
            <a:srgbClr val="0000CC"/>
          </a:solidFill>
          <a:ln w="12700">
            <a:solidFill>
              <a:srgbClr val="000000"/>
            </a:solidFill>
            <a:miter lim="800000"/>
            <a:headEnd type="none" w="sm" len="sm"/>
            <a:tailEnd type="none" w="sm" len="sm"/>
          </a:ln>
          <a:effectLst>
            <a:outerShdw dist="107763" dir="2700000" algn="ctr" rotWithShape="0">
              <a:schemeClr val="bg2">
                <a:alpha val="50000"/>
              </a:schemeClr>
            </a:outerShdw>
          </a:effectLst>
        </p:spPr>
        <p:txBody>
          <a:bodyPr wrap="none" anchor="ctr"/>
          <a:lstStyle/>
          <a:p>
            <a:r>
              <a:rPr lang="en-US" altLang="zh-CN" sz="3000" b="1">
                <a:ea typeface="宋体" pitchFamily="2" charset="-122"/>
              </a:rPr>
              <a:t>Distributed</a:t>
            </a:r>
          </a:p>
          <a:p>
            <a:r>
              <a:rPr lang="en-US" altLang="zh-CN" sz="3000" b="1">
                <a:ea typeface="宋体" pitchFamily="2" charset="-122"/>
              </a:rPr>
              <a:t>Database System</a:t>
            </a:r>
          </a:p>
        </p:txBody>
      </p:sp>
      <p:sp>
        <p:nvSpPr>
          <p:cNvPr id="8200" name="Line 6"/>
          <p:cNvSpPr>
            <a:spLocks noChangeShapeType="1"/>
          </p:cNvSpPr>
          <p:nvPr/>
        </p:nvSpPr>
        <p:spPr bwMode="auto">
          <a:xfrm>
            <a:off x="2133600" y="2667000"/>
            <a:ext cx="1981200" cy="1371600"/>
          </a:xfrm>
          <a:prstGeom prst="line">
            <a:avLst/>
          </a:prstGeom>
          <a:noFill/>
          <a:ln w="12700">
            <a:solidFill>
              <a:srgbClr val="000000"/>
            </a:solidFill>
            <a:round/>
            <a:headEnd type="none" w="sm" len="sm"/>
            <a:tailEnd type="triangle" w="med" len="med"/>
          </a:ln>
        </p:spPr>
        <p:txBody>
          <a:bodyPr/>
          <a:lstStyle/>
          <a:p>
            <a:endParaRPr lang="en-US"/>
          </a:p>
        </p:txBody>
      </p:sp>
      <p:sp>
        <p:nvSpPr>
          <p:cNvPr id="8201" name="Line 7"/>
          <p:cNvSpPr>
            <a:spLocks noChangeShapeType="1"/>
          </p:cNvSpPr>
          <p:nvPr/>
        </p:nvSpPr>
        <p:spPr bwMode="auto">
          <a:xfrm flipH="1">
            <a:off x="4724400" y="2743200"/>
            <a:ext cx="1524000" cy="1295400"/>
          </a:xfrm>
          <a:prstGeom prst="line">
            <a:avLst/>
          </a:prstGeom>
          <a:noFill/>
          <a:ln w="12700">
            <a:solidFill>
              <a:srgbClr val="000000"/>
            </a:solidFill>
            <a:round/>
            <a:headEnd type="none" w="sm" len="sm"/>
            <a:tailEnd type="triangle" w="med" len="med"/>
          </a:ln>
        </p:spPr>
        <p:txBody>
          <a:bodyPr/>
          <a:lstStyle/>
          <a:p>
            <a:endParaRPr lang="en-US"/>
          </a:p>
        </p:txBody>
      </p:sp>
      <p:sp>
        <p:nvSpPr>
          <p:cNvPr id="8202" name="Text Box 8"/>
          <p:cNvSpPr txBox="1">
            <a:spLocks noChangeArrowheads="1"/>
          </p:cNvSpPr>
          <p:nvPr/>
        </p:nvSpPr>
        <p:spPr bwMode="auto">
          <a:xfrm>
            <a:off x="860425" y="2703513"/>
            <a:ext cx="1501775" cy="457200"/>
          </a:xfrm>
          <a:prstGeom prst="rect">
            <a:avLst/>
          </a:prstGeom>
          <a:noFill/>
          <a:ln w="12700">
            <a:noFill/>
            <a:miter lim="800000"/>
            <a:headEnd type="none" w="sm" len="sm"/>
            <a:tailEnd type="none" w="sm" len="sm"/>
          </a:ln>
        </p:spPr>
        <p:txBody>
          <a:bodyPr wrap="none">
            <a:spAutoFit/>
          </a:bodyPr>
          <a:lstStyle/>
          <a:p>
            <a:r>
              <a:rPr lang="en-US" altLang="zh-CN" sz="2400">
                <a:solidFill>
                  <a:srgbClr val="000000"/>
                </a:solidFill>
                <a:ea typeface="宋体" pitchFamily="2" charset="-122"/>
              </a:rPr>
              <a:t>integration</a:t>
            </a:r>
          </a:p>
        </p:txBody>
      </p:sp>
      <p:sp>
        <p:nvSpPr>
          <p:cNvPr id="8203" name="Text Box 9"/>
          <p:cNvSpPr txBox="1">
            <a:spLocks noChangeArrowheads="1"/>
          </p:cNvSpPr>
          <p:nvPr/>
        </p:nvSpPr>
        <p:spPr bwMode="auto">
          <a:xfrm>
            <a:off x="6019800" y="2779713"/>
            <a:ext cx="3124200" cy="457200"/>
          </a:xfrm>
          <a:prstGeom prst="rect">
            <a:avLst/>
          </a:prstGeom>
          <a:noFill/>
          <a:ln w="12700">
            <a:noFill/>
            <a:miter lim="800000"/>
            <a:headEnd type="none" w="sm" len="sm"/>
            <a:tailEnd type="none" w="sm" len="sm"/>
          </a:ln>
        </p:spPr>
        <p:txBody>
          <a:bodyPr>
            <a:spAutoFit/>
          </a:bodyPr>
          <a:lstStyle/>
          <a:p>
            <a:r>
              <a:rPr lang="en-US" altLang="zh-CN" sz="2400">
                <a:solidFill>
                  <a:srgbClr val="000000"/>
                </a:solidFill>
                <a:ea typeface="宋体" pitchFamily="2" charset="-122"/>
              </a:rPr>
              <a:t>distributed computing</a:t>
            </a:r>
          </a:p>
        </p:txBody>
      </p:sp>
      <p:sp>
        <p:nvSpPr>
          <p:cNvPr id="8204" name="Rectangle 13"/>
          <p:cNvSpPr>
            <a:spLocks noGrp="1" noChangeArrowheads="1"/>
          </p:cNvSpPr>
          <p:nvPr>
            <p:ph type="body" idx="1"/>
          </p:nvPr>
        </p:nvSpPr>
        <p:spPr>
          <a:xfrm>
            <a:off x="76200" y="5486400"/>
            <a:ext cx="9144000" cy="1752600"/>
          </a:xfrm>
          <a:noFill/>
        </p:spPr>
        <p:txBody>
          <a:bodyPr/>
          <a:lstStyle/>
          <a:p>
            <a:pPr eaLnBrk="1" hangingPunct="1">
              <a:buClr>
                <a:srgbClr val="006600"/>
              </a:buClr>
            </a:pPr>
            <a:r>
              <a:rPr lang="en-US" altLang="zh-CN" sz="2400" smtClean="0">
                <a:solidFill>
                  <a:srgbClr val="006600"/>
                </a:solidFill>
                <a:ea typeface="宋体" pitchFamily="2" charset="-122"/>
              </a:rPr>
              <a:t>The key is integration, not centralization </a:t>
            </a:r>
          </a:p>
          <a:p>
            <a:pPr eaLnBrk="1" hangingPunct="1">
              <a:buClr>
                <a:srgbClr val="006600"/>
              </a:buClr>
            </a:pPr>
            <a:r>
              <a:rPr lang="en-US" altLang="zh-CN" sz="2400" smtClean="0">
                <a:solidFill>
                  <a:srgbClr val="006600"/>
                </a:solidFill>
                <a:ea typeface="宋体" pitchFamily="2" charset="-122"/>
              </a:rPr>
              <a:t>Distributed database technology attempts to achieve integration without centralization.</a:t>
            </a:r>
            <a:endParaRPr lang="zh-CN" altLang="en-US" sz="2400" smtClean="0">
              <a:solidFill>
                <a:srgbClr val="006600"/>
              </a:solidFill>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sldNum" sz="quarter" idx="12"/>
          </p:nvPr>
        </p:nvSpPr>
        <p:spPr>
          <a:noFill/>
        </p:spPr>
        <p:txBody>
          <a:bodyPr/>
          <a:lstStyle/>
          <a:p>
            <a:fld id="{7940DAF6-0296-4755-AAA3-437B0427ED5E}" type="slidenum">
              <a:rPr lang="en-US" altLang="zh-CN"/>
              <a:pPr/>
              <a:t>7</a:t>
            </a:fld>
            <a:r>
              <a:rPr lang="en-US" altLang="zh-CN"/>
              <a:t> </a:t>
            </a:r>
          </a:p>
        </p:txBody>
      </p:sp>
      <p:sp>
        <p:nvSpPr>
          <p:cNvPr id="9219"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9220" name="Rectangle 2"/>
          <p:cNvSpPr>
            <a:spLocks noGrp="1" noChangeArrowheads="1"/>
          </p:cNvSpPr>
          <p:nvPr>
            <p:ph type="title"/>
          </p:nvPr>
        </p:nvSpPr>
        <p:spPr>
          <a:xfrm>
            <a:off x="381000" y="381000"/>
            <a:ext cx="8610600" cy="838200"/>
          </a:xfrm>
        </p:spPr>
        <p:txBody>
          <a:bodyPr/>
          <a:lstStyle/>
          <a:p>
            <a:pPr eaLnBrk="1" hangingPunct="1"/>
            <a:r>
              <a:rPr lang="en-US" altLang="zh-CN" smtClean="0">
                <a:ea typeface="宋体" pitchFamily="2" charset="-122"/>
              </a:rPr>
              <a:t>DDBS = Database + Network</a:t>
            </a:r>
          </a:p>
        </p:txBody>
      </p:sp>
      <p:sp>
        <p:nvSpPr>
          <p:cNvPr id="9221" name="Rectangle 3"/>
          <p:cNvSpPr>
            <a:spLocks noGrp="1" noChangeArrowheads="1"/>
          </p:cNvSpPr>
          <p:nvPr>
            <p:ph type="body" idx="1"/>
          </p:nvPr>
        </p:nvSpPr>
        <p:spPr>
          <a:xfrm>
            <a:off x="152400" y="1524000"/>
            <a:ext cx="8839200" cy="4572000"/>
          </a:xfrm>
        </p:spPr>
        <p:txBody>
          <a:bodyPr/>
          <a:lstStyle/>
          <a:p>
            <a:pPr eaLnBrk="1" hangingPunct="1"/>
            <a:r>
              <a:rPr lang="en-US" altLang="zh-CN" smtClean="0">
                <a:ea typeface="宋体" pitchFamily="2" charset="-122"/>
              </a:rPr>
              <a:t>Distributed database system technology is the union of what appear to be diametrically opposed approaches to data processing</a:t>
            </a:r>
          </a:p>
          <a:p>
            <a:pPr lvl="1" eaLnBrk="1" hangingPunct="1">
              <a:lnSpc>
                <a:spcPct val="140000"/>
              </a:lnSpc>
            </a:pPr>
            <a:r>
              <a:rPr lang="en-US" altLang="zh-CN" smtClean="0">
                <a:ea typeface="宋体" pitchFamily="2" charset="-122"/>
              </a:rPr>
              <a:t>DDBS = database + network </a:t>
            </a:r>
          </a:p>
          <a:p>
            <a:pPr lvl="1" eaLnBrk="1" hangingPunct="1">
              <a:lnSpc>
                <a:spcPct val="140000"/>
              </a:lnSpc>
            </a:pPr>
            <a:r>
              <a:rPr lang="en-US" altLang="zh-CN" smtClean="0">
                <a:solidFill>
                  <a:srgbClr val="FF0000"/>
                </a:solidFill>
                <a:ea typeface="宋体" pitchFamily="2" charset="-122"/>
              </a:rPr>
              <a:t>Database </a:t>
            </a:r>
            <a:r>
              <a:rPr lang="en-US" altLang="zh-CN" smtClean="0">
                <a:ea typeface="宋体" pitchFamily="2" charset="-122"/>
              </a:rPr>
              <a:t>integrates operational data of an enterprise to provide a centralized and controlled access to that data. </a:t>
            </a:r>
          </a:p>
          <a:p>
            <a:pPr lvl="1" eaLnBrk="1" hangingPunct="1">
              <a:lnSpc>
                <a:spcPct val="140000"/>
              </a:lnSpc>
            </a:pPr>
            <a:r>
              <a:rPr lang="en-US" altLang="zh-CN" smtClean="0">
                <a:solidFill>
                  <a:srgbClr val="FF0000"/>
                </a:solidFill>
                <a:ea typeface="宋体" pitchFamily="2" charset="-122"/>
              </a:rPr>
              <a:t>Computer network</a:t>
            </a:r>
            <a:r>
              <a:rPr lang="en-US" altLang="zh-CN" smtClean="0">
                <a:ea typeface="宋体" pitchFamily="2" charset="-122"/>
              </a:rPr>
              <a:t> promotes a work mode that goes against all centralization efforts and facilitates distributed computing.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sldNum" sz="quarter" idx="12"/>
          </p:nvPr>
        </p:nvSpPr>
        <p:spPr>
          <a:noFill/>
        </p:spPr>
        <p:txBody>
          <a:bodyPr/>
          <a:lstStyle/>
          <a:p>
            <a:fld id="{28F3B9F8-01F0-4BC0-9BD9-67EB45C738A9}" type="slidenum">
              <a:rPr lang="en-US" altLang="zh-CN"/>
              <a:pPr/>
              <a:t>8</a:t>
            </a:fld>
            <a:r>
              <a:rPr lang="en-US" altLang="zh-CN"/>
              <a:t> </a:t>
            </a:r>
          </a:p>
        </p:txBody>
      </p:sp>
      <p:sp>
        <p:nvSpPr>
          <p:cNvPr id="10243"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10244" name="Rectangle 2"/>
          <p:cNvSpPr>
            <a:spLocks noGrp="1" noChangeArrowheads="1"/>
          </p:cNvSpPr>
          <p:nvPr>
            <p:ph type="title"/>
          </p:nvPr>
        </p:nvSpPr>
        <p:spPr/>
        <p:txBody>
          <a:bodyPr/>
          <a:lstStyle/>
          <a:p>
            <a:pPr eaLnBrk="1" hangingPunct="1"/>
            <a:r>
              <a:rPr lang="en-US" altLang="zh-CN" smtClean="0">
                <a:ea typeface="宋体" pitchFamily="2" charset="-122"/>
              </a:rPr>
              <a:t>Distributed Computing</a:t>
            </a:r>
          </a:p>
        </p:txBody>
      </p:sp>
      <p:sp>
        <p:nvSpPr>
          <p:cNvPr id="10245" name="Rectangle 3"/>
          <p:cNvSpPr>
            <a:spLocks noGrp="1" noChangeArrowheads="1"/>
          </p:cNvSpPr>
          <p:nvPr>
            <p:ph type="body" idx="1"/>
          </p:nvPr>
        </p:nvSpPr>
        <p:spPr>
          <a:xfrm>
            <a:off x="304800" y="1600200"/>
            <a:ext cx="8458200" cy="5029200"/>
          </a:xfrm>
        </p:spPr>
        <p:txBody>
          <a:bodyPr/>
          <a:lstStyle/>
          <a:p>
            <a:pPr eaLnBrk="1" hangingPunct="1">
              <a:lnSpc>
                <a:spcPct val="90000"/>
              </a:lnSpc>
            </a:pPr>
            <a:r>
              <a:rPr lang="en-US" altLang="zh-CN" smtClean="0">
                <a:ea typeface="宋体" pitchFamily="2" charset="-122"/>
              </a:rPr>
              <a:t>A distributed computing system consists of </a:t>
            </a:r>
          </a:p>
          <a:p>
            <a:pPr lvl="1" eaLnBrk="1" hangingPunct="1">
              <a:lnSpc>
                <a:spcPct val="100000"/>
              </a:lnSpc>
            </a:pPr>
            <a:r>
              <a:rPr lang="en-US" altLang="zh-CN" smtClean="0">
                <a:ea typeface="宋体" pitchFamily="2" charset="-122"/>
              </a:rPr>
              <a:t>a number of autonomous processing elements (</a:t>
            </a:r>
            <a:r>
              <a:rPr lang="en-US" altLang="zh-CN" smtClean="0">
                <a:solidFill>
                  <a:srgbClr val="800000"/>
                </a:solidFill>
                <a:ea typeface="宋体" pitchFamily="2" charset="-122"/>
              </a:rPr>
              <a:t>not necessarily homogeneous</a:t>
            </a:r>
            <a:r>
              <a:rPr lang="en-US" altLang="zh-CN" smtClean="0">
                <a:ea typeface="宋体" pitchFamily="2" charset="-122"/>
              </a:rPr>
              <a:t>), which</a:t>
            </a:r>
          </a:p>
          <a:p>
            <a:pPr lvl="2" eaLnBrk="1" hangingPunct="1">
              <a:lnSpc>
                <a:spcPct val="100000"/>
              </a:lnSpc>
            </a:pPr>
            <a:r>
              <a:rPr lang="en-US" altLang="zh-CN" smtClean="0">
                <a:ea typeface="宋体" pitchFamily="2" charset="-122"/>
              </a:rPr>
              <a:t>are interconnected by a computer network;  </a:t>
            </a:r>
          </a:p>
          <a:p>
            <a:pPr lvl="2" eaLnBrk="1" hangingPunct="1">
              <a:lnSpc>
                <a:spcPct val="100000"/>
              </a:lnSpc>
            </a:pPr>
            <a:r>
              <a:rPr lang="en-US" altLang="zh-CN" smtClean="0">
                <a:ea typeface="宋体" pitchFamily="2" charset="-122"/>
              </a:rPr>
              <a:t>cooperate in performing their assigned tasks.</a:t>
            </a:r>
            <a:r>
              <a:rPr lang="en-US" altLang="zh-CN" sz="1800" smtClean="0">
                <a:ea typeface="宋体" pitchFamily="2" charset="-122"/>
              </a:rPr>
              <a:t> </a:t>
            </a:r>
          </a:p>
          <a:p>
            <a:pPr eaLnBrk="1" hangingPunct="1">
              <a:lnSpc>
                <a:spcPct val="90000"/>
              </a:lnSpc>
            </a:pPr>
            <a:endParaRPr lang="en-US" altLang="zh-CN" smtClean="0">
              <a:ea typeface="宋体" pitchFamily="2" charset="-122"/>
            </a:endParaRPr>
          </a:p>
          <a:p>
            <a:pPr eaLnBrk="1" hangingPunct="1">
              <a:lnSpc>
                <a:spcPct val="90000"/>
              </a:lnSpc>
            </a:pPr>
            <a:r>
              <a:rPr lang="en-US" altLang="zh-CN" smtClean="0">
                <a:ea typeface="宋体" pitchFamily="2" charset="-122"/>
              </a:rPr>
              <a:t>What is distributed?</a:t>
            </a:r>
          </a:p>
          <a:p>
            <a:pPr lvl="1" eaLnBrk="1" hangingPunct="1">
              <a:lnSpc>
                <a:spcPct val="90000"/>
              </a:lnSpc>
            </a:pPr>
            <a:r>
              <a:rPr lang="en-US" altLang="zh-CN" smtClean="0">
                <a:ea typeface="宋体" pitchFamily="2" charset="-122"/>
              </a:rPr>
              <a:t>Processing Logic</a:t>
            </a:r>
          </a:p>
          <a:p>
            <a:pPr lvl="1" eaLnBrk="1" hangingPunct="1">
              <a:lnSpc>
                <a:spcPct val="90000"/>
              </a:lnSpc>
            </a:pPr>
            <a:r>
              <a:rPr lang="en-US" altLang="zh-CN" smtClean="0">
                <a:ea typeface="宋体" pitchFamily="2" charset="-122"/>
              </a:rPr>
              <a:t>Function</a:t>
            </a:r>
          </a:p>
          <a:p>
            <a:pPr lvl="1" eaLnBrk="1" hangingPunct="1">
              <a:lnSpc>
                <a:spcPct val="90000"/>
              </a:lnSpc>
            </a:pPr>
            <a:r>
              <a:rPr lang="en-US" altLang="zh-CN" smtClean="0">
                <a:ea typeface="宋体" pitchFamily="2" charset="-122"/>
              </a:rPr>
              <a:t>Data</a:t>
            </a:r>
          </a:p>
          <a:p>
            <a:pPr lvl="1" eaLnBrk="1" hangingPunct="1">
              <a:lnSpc>
                <a:spcPct val="90000"/>
              </a:lnSpc>
            </a:pPr>
            <a:r>
              <a:rPr lang="en-US" altLang="zh-CN" smtClean="0">
                <a:ea typeface="宋体" pitchFamily="2" charset="-122"/>
              </a:rPr>
              <a:t>Control</a:t>
            </a:r>
            <a:endParaRPr lang="en-US" altLang="zh-CN" i="1" smtClean="0">
              <a:solidFill>
                <a:schemeClr val="hlink"/>
              </a:solidFill>
              <a:ea typeface="宋体" pitchFamily="2" charset="-122"/>
            </a:endParaRPr>
          </a:p>
        </p:txBody>
      </p:sp>
      <p:sp>
        <p:nvSpPr>
          <p:cNvPr id="10246" name="AutoShape 4"/>
          <p:cNvSpPr>
            <a:spLocks noChangeArrowheads="1"/>
          </p:cNvSpPr>
          <p:nvPr/>
        </p:nvSpPr>
        <p:spPr bwMode="auto">
          <a:xfrm>
            <a:off x="4343400" y="5410200"/>
            <a:ext cx="4191000" cy="1284288"/>
          </a:xfrm>
          <a:prstGeom prst="wedgeRoundRectCallout">
            <a:avLst>
              <a:gd name="adj1" fmla="val -67991"/>
              <a:gd name="adj2" fmla="val -39866"/>
              <a:gd name="adj3" fmla="val 16667"/>
            </a:avLst>
          </a:prstGeom>
          <a:solidFill>
            <a:srgbClr val="99CCFF"/>
          </a:solidFill>
          <a:ln w="9525">
            <a:solidFill>
              <a:schemeClr val="tx1"/>
            </a:solidFill>
            <a:miter lim="800000"/>
            <a:headEnd/>
            <a:tailEnd/>
          </a:ln>
        </p:spPr>
        <p:txBody>
          <a:bodyPr anchor="ctr">
            <a:spAutoFit/>
          </a:bodyPr>
          <a:lstStyle/>
          <a:p>
            <a:pPr eaLnBrk="0" hangingPunct="0"/>
            <a:r>
              <a:rPr lang="en-US" altLang="zh-CN" sz="2400" i="1">
                <a:solidFill>
                  <a:srgbClr val="000000"/>
                </a:solidFill>
                <a:ea typeface="宋体" pitchFamily="2" charset="-122"/>
              </a:rPr>
              <a:t>All these are necessary and important for distributed database technology.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sldNum" sz="quarter" idx="12"/>
          </p:nvPr>
        </p:nvSpPr>
        <p:spPr>
          <a:noFill/>
        </p:spPr>
        <p:txBody>
          <a:bodyPr/>
          <a:lstStyle/>
          <a:p>
            <a:fld id="{0A139C31-679F-4B6B-8D89-1BE4D82C2B27}" type="slidenum">
              <a:rPr lang="en-US" altLang="zh-CN"/>
              <a:pPr/>
              <a:t>9</a:t>
            </a:fld>
            <a:r>
              <a:rPr lang="en-US" altLang="zh-CN"/>
              <a:t> </a:t>
            </a:r>
          </a:p>
        </p:txBody>
      </p:sp>
      <p:sp>
        <p:nvSpPr>
          <p:cNvPr id="11267" name="灯片编号占位符 5"/>
          <p:cNvSpPr txBox="1">
            <a:spLocks noGrp="1"/>
          </p:cNvSpPr>
          <p:nvPr/>
        </p:nvSpPr>
        <p:spPr bwMode="auto">
          <a:xfrm>
            <a:off x="7239000" y="6400800"/>
            <a:ext cx="1905000" cy="457200"/>
          </a:xfrm>
          <a:prstGeom prst="rect">
            <a:avLst/>
          </a:prstGeom>
          <a:noFill/>
          <a:ln w="9525">
            <a:noFill/>
            <a:miter lim="800000"/>
            <a:headEnd/>
            <a:tailEnd/>
          </a:ln>
        </p:spPr>
        <p:txBody>
          <a:bodyPr wrap="none" lIns="92075" tIns="46038" rIns="92075" bIns="46038" anchor="ctr"/>
          <a:lstStyle/>
          <a:p>
            <a:pPr algn="r" eaLnBrk="0" hangingPunct="0"/>
            <a:r>
              <a:rPr lang="en-US" altLang="zh-CN" sz="1400">
                <a:solidFill>
                  <a:srgbClr val="000000"/>
                </a:solidFill>
                <a:ea typeface="宋体" pitchFamily="2" charset="-122"/>
              </a:rPr>
              <a:t> </a:t>
            </a:r>
          </a:p>
        </p:txBody>
      </p:sp>
      <p:sp>
        <p:nvSpPr>
          <p:cNvPr id="11268" name="Rectangle 2"/>
          <p:cNvSpPr>
            <a:spLocks noGrp="1" noChangeArrowheads="1"/>
          </p:cNvSpPr>
          <p:nvPr>
            <p:ph type="title"/>
          </p:nvPr>
        </p:nvSpPr>
        <p:spPr>
          <a:xfrm>
            <a:off x="76200" y="228600"/>
            <a:ext cx="8839200" cy="990600"/>
          </a:xfrm>
        </p:spPr>
        <p:txBody>
          <a:bodyPr/>
          <a:lstStyle/>
          <a:p>
            <a:pPr eaLnBrk="1" hangingPunct="1"/>
            <a:r>
              <a:rPr lang="en-US" altLang="zh-CN" sz="3800" smtClean="0">
                <a:ea typeface="宋体" pitchFamily="2" charset="-122"/>
              </a:rPr>
              <a:t>What is a Distributed Database System?</a:t>
            </a:r>
            <a:r>
              <a:rPr lang="en-US" altLang="zh-CN" sz="3600" smtClean="0">
                <a:latin typeface="Times New Roman" pitchFamily="18" charset="0"/>
                <a:ea typeface="宋体" pitchFamily="2" charset="-122"/>
              </a:rPr>
              <a:t> </a:t>
            </a:r>
          </a:p>
        </p:txBody>
      </p:sp>
      <p:sp>
        <p:nvSpPr>
          <p:cNvPr id="11269" name="Rectangle 3"/>
          <p:cNvSpPr>
            <a:spLocks noGrp="1" noChangeArrowheads="1"/>
          </p:cNvSpPr>
          <p:nvPr>
            <p:ph type="body" idx="1"/>
          </p:nvPr>
        </p:nvSpPr>
        <p:spPr>
          <a:xfrm>
            <a:off x="76200" y="1524000"/>
            <a:ext cx="9067800" cy="5638800"/>
          </a:xfrm>
        </p:spPr>
        <p:txBody>
          <a:bodyPr/>
          <a:lstStyle/>
          <a:p>
            <a:pPr eaLnBrk="1" hangingPunct="1">
              <a:lnSpc>
                <a:spcPct val="100000"/>
              </a:lnSpc>
            </a:pPr>
            <a:r>
              <a:rPr lang="en-US" altLang="zh-CN" smtClean="0">
                <a:ea typeface="宋体" pitchFamily="2" charset="-122"/>
              </a:rPr>
              <a:t>A distributed database (DDB) is a collection of multiple, </a:t>
            </a:r>
            <a:r>
              <a:rPr lang="en-US" altLang="zh-CN" i="1" smtClean="0">
                <a:solidFill>
                  <a:srgbClr val="FF0000"/>
                </a:solidFill>
                <a:ea typeface="宋体" pitchFamily="2" charset="-122"/>
              </a:rPr>
              <a:t>logically interrelated</a:t>
            </a:r>
            <a:r>
              <a:rPr lang="en-US" altLang="zh-CN" smtClean="0">
                <a:ea typeface="宋体" pitchFamily="2" charset="-122"/>
              </a:rPr>
              <a:t> databases, distributed over a computer network</a:t>
            </a:r>
          </a:p>
          <a:p>
            <a:pPr lvl="1" eaLnBrk="1" hangingPunct="1">
              <a:lnSpc>
                <a:spcPct val="100000"/>
              </a:lnSpc>
            </a:pPr>
            <a:r>
              <a:rPr lang="en-US" altLang="zh-CN" smtClean="0">
                <a:ea typeface="宋体" pitchFamily="2" charset="-122"/>
              </a:rPr>
              <a:t>i.e., storing data on multiple computers (nodes) over the network</a:t>
            </a:r>
          </a:p>
          <a:p>
            <a:pPr eaLnBrk="1" hangingPunct="1">
              <a:lnSpc>
                <a:spcPct val="100000"/>
              </a:lnSpc>
            </a:pPr>
            <a:r>
              <a:rPr lang="en-US" altLang="zh-CN" smtClean="0">
                <a:ea typeface="宋体" pitchFamily="2" charset="-122"/>
              </a:rPr>
              <a:t>A </a:t>
            </a:r>
            <a:r>
              <a:rPr lang="en-US" altLang="zh-CN" smtClean="0">
                <a:solidFill>
                  <a:srgbClr val="0000CC"/>
                </a:solidFill>
                <a:ea typeface="宋体" pitchFamily="2" charset="-122"/>
              </a:rPr>
              <a:t>distributed database management system</a:t>
            </a:r>
            <a:r>
              <a:rPr lang="en-US" altLang="zh-CN" smtClean="0">
                <a:ea typeface="宋体" pitchFamily="2" charset="-122"/>
              </a:rPr>
              <a:t> (DDBMS) is the software that </a:t>
            </a:r>
          </a:p>
          <a:p>
            <a:pPr lvl="1" eaLnBrk="1" hangingPunct="1">
              <a:lnSpc>
                <a:spcPct val="100000"/>
              </a:lnSpc>
            </a:pPr>
            <a:r>
              <a:rPr lang="en-US" altLang="zh-CN" smtClean="0">
                <a:ea typeface="宋体" pitchFamily="2" charset="-122"/>
              </a:rPr>
              <a:t>manages the DDB;</a:t>
            </a:r>
          </a:p>
          <a:p>
            <a:pPr lvl="1" eaLnBrk="1" hangingPunct="1">
              <a:lnSpc>
                <a:spcPct val="100000"/>
              </a:lnSpc>
            </a:pPr>
            <a:r>
              <a:rPr lang="en-US" altLang="zh-CN" smtClean="0">
                <a:ea typeface="宋体" pitchFamily="2" charset="-122"/>
              </a:rPr>
              <a:t>provides an access mechanism that makes this distribution </a:t>
            </a:r>
            <a:r>
              <a:rPr lang="en-US" altLang="zh-CN" smtClean="0">
                <a:solidFill>
                  <a:srgbClr val="FF0000"/>
                </a:solidFill>
                <a:ea typeface="宋体" pitchFamily="2" charset="-122"/>
              </a:rPr>
              <a:t>transparent</a:t>
            </a:r>
            <a:r>
              <a:rPr lang="en-US" altLang="zh-CN" smtClean="0">
                <a:ea typeface="宋体" pitchFamily="2" charset="-122"/>
              </a:rPr>
              <a:t> to the users.</a:t>
            </a:r>
          </a:p>
          <a:p>
            <a:pPr eaLnBrk="1" hangingPunct="1">
              <a:lnSpc>
                <a:spcPct val="100000"/>
              </a:lnSpc>
            </a:pPr>
            <a:r>
              <a:rPr lang="en-US" altLang="zh-CN" smtClean="0">
                <a:ea typeface="宋体" pitchFamily="2" charset="-122"/>
              </a:rPr>
              <a:t>Distributed database system (DDBS):</a:t>
            </a:r>
          </a:p>
          <a:p>
            <a:pPr lvl="1" eaLnBrk="1" hangingPunct="1">
              <a:lnSpc>
                <a:spcPct val="100000"/>
              </a:lnSpc>
            </a:pPr>
            <a:r>
              <a:rPr lang="en-US" altLang="zh-CN" b="1" smtClean="0">
                <a:solidFill>
                  <a:srgbClr val="006600"/>
                </a:solidFill>
                <a:ea typeface="宋体" pitchFamily="2" charset="-122"/>
              </a:rPr>
              <a:t>DDBS = DDB + DDBMS</a:t>
            </a:r>
            <a:r>
              <a:rPr lang="en-US" altLang="zh-CN" smtClean="0">
                <a:solidFill>
                  <a:srgbClr val="006600"/>
                </a:solidFill>
                <a:ea typeface="宋体" pitchFamily="2" charset="-122"/>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bllines">
  <a:themeElements>
    <a:clrScheme name="">
      <a:dk1>
        <a:srgbClr val="474747"/>
      </a:dk1>
      <a:lt1>
        <a:srgbClr val="FFFFFF"/>
      </a:lt1>
      <a:dk2>
        <a:srgbClr val="00279F"/>
      </a:dk2>
      <a:lt2>
        <a:srgbClr val="00DFCA"/>
      </a:lt2>
      <a:accent1>
        <a:srgbClr val="DC0081"/>
      </a:accent1>
      <a:accent2>
        <a:srgbClr val="FAFD00"/>
      </a:accent2>
      <a:accent3>
        <a:srgbClr val="AAACCD"/>
      </a:accent3>
      <a:accent4>
        <a:srgbClr val="DADADA"/>
      </a:accent4>
      <a:accent5>
        <a:srgbClr val="EBAAC1"/>
      </a:accent5>
      <a:accent6>
        <a:srgbClr val="E3E500"/>
      </a:accent6>
      <a:hlink>
        <a:srgbClr val="FE9B03"/>
      </a:hlink>
      <a:folHlink>
        <a:srgbClr val="D989B8"/>
      </a:folHlink>
    </a:clrScheme>
    <a:fontScheme name="dbllines">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solidFill>
          <a:srgbClr val="FFFFFF"/>
        </a:solidFill>
        <a:ln w="12700" cap="flat" cmpd="sng" algn="ctr">
          <a:solidFill>
            <a:schemeClr val="bg2">
              <a:lumMod val="50000"/>
            </a:schemeClr>
          </a:solidFill>
          <a:prstDash val="solid"/>
          <a:round/>
          <a:headEnd type="none" w="sm" len="sm"/>
          <a:tailEnd type="none" w="sm" len="sm"/>
        </a:ln>
        <a:effectLst/>
      </a:spPr>
      <a:bodyPr/>
      <a:lstStyle/>
    </a:lnDef>
  </a:objectDefaults>
  <a:extraClrSchemeLst>
    <a:extraClrScheme>
      <a:clrScheme name="dblline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c:\msoffice\powerpnt\template\sldshow\dbllines.ppt</Template>
  <TotalTime>1092</TotalTime>
  <Pages>5</Pages>
  <Words>3391</Words>
  <Application>Microsoft PowerPoint 4.0</Application>
  <PresentationFormat>On-screen Show (4:3)</PresentationFormat>
  <Paragraphs>657</Paragraphs>
  <Slides>59</Slides>
  <Notes>10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4" baseType="lpstr">
      <vt:lpstr>Times New Roman</vt:lpstr>
      <vt:lpstr>Arial</vt:lpstr>
      <vt:lpstr>Book Antiqua</vt:lpstr>
      <vt:lpstr>Monotype Sorts</vt:lpstr>
      <vt:lpstr>Wingdings</vt:lpstr>
      <vt:lpstr>宋体</vt:lpstr>
      <vt:lpstr>Gill Sans MT</vt:lpstr>
      <vt:lpstr>华文中宋</vt:lpstr>
      <vt:lpstr>Courier New</vt:lpstr>
      <vt:lpstr>Garamond</vt:lpstr>
      <vt:lpstr>Comic Sans MS</vt:lpstr>
      <vt:lpstr>Arial Narrow</vt:lpstr>
      <vt:lpstr>Palatino Linotype</vt:lpstr>
      <vt:lpstr>dbllines</vt:lpstr>
      <vt:lpstr>Microsoft Excel Worksheet</vt:lpstr>
      <vt:lpstr>Slide 1</vt:lpstr>
      <vt:lpstr>Slide 2</vt:lpstr>
      <vt:lpstr>From File System to DBMS</vt:lpstr>
      <vt:lpstr>Example </vt:lpstr>
      <vt:lpstr>Features</vt:lpstr>
      <vt:lpstr>Distributed Database System Technology</vt:lpstr>
      <vt:lpstr>DDBS = Database + Network</vt:lpstr>
      <vt:lpstr>Distributed Computing</vt:lpstr>
      <vt:lpstr>What is a Distributed Database System? </vt:lpstr>
      <vt:lpstr>What is not a DDBS? </vt:lpstr>
      <vt:lpstr>Centralized DBMS on a Network</vt:lpstr>
      <vt:lpstr>Distributed DBMS Environment</vt:lpstr>
      <vt:lpstr>Applications of DDBMS</vt:lpstr>
      <vt:lpstr>Reasons for Data Distribution </vt:lpstr>
      <vt:lpstr>Implicit Assumptions </vt:lpstr>
      <vt:lpstr>Design Issues of Distributed Systems</vt:lpstr>
      <vt:lpstr>Characteristics of Decentralized Algorithms </vt:lpstr>
      <vt:lpstr>Promises of DDBSs </vt:lpstr>
      <vt:lpstr>Transparency</vt:lpstr>
      <vt:lpstr>Distributed Database – User View</vt:lpstr>
      <vt:lpstr>Distributed DBMS – Reality</vt:lpstr>
      <vt:lpstr>Example Relations </vt:lpstr>
      <vt:lpstr>Transparent Access</vt:lpstr>
      <vt:lpstr>Improved Performance</vt:lpstr>
      <vt:lpstr>Parallelism Requirements</vt:lpstr>
      <vt:lpstr>Improved Reliability</vt:lpstr>
      <vt:lpstr>Easier System Expansion</vt:lpstr>
      <vt:lpstr>Disadvantages of DDBSs </vt:lpstr>
      <vt:lpstr>Complicating Factors </vt:lpstr>
      <vt:lpstr>Complicating Factors (cont.)</vt:lpstr>
      <vt:lpstr>Distributed vs. Centralized DBS </vt:lpstr>
      <vt:lpstr>Date’s 12 Rules for Distributed RDBMSs </vt:lpstr>
      <vt:lpstr>Rule 1: Local Autonomy </vt:lpstr>
      <vt:lpstr>Rule 1: Local Autonomy (cont.) </vt:lpstr>
      <vt:lpstr>Rule 2: No Reliance on a Central Site </vt:lpstr>
      <vt:lpstr>Rule 2: No Reliance on a Central Site (cont.)</vt:lpstr>
      <vt:lpstr>Rule 3: Continuous Operation </vt:lpstr>
      <vt:lpstr>Rule 3: Continuous Operation (cont.) </vt:lpstr>
      <vt:lpstr>Rule 4: Location Independence                (Transparency) </vt:lpstr>
      <vt:lpstr>Rule 4: Location Independence                (Transparency) (cont.) </vt:lpstr>
      <vt:lpstr>Rule 5: Fragmentation </vt:lpstr>
      <vt:lpstr>Rule 5: Fragmentation Independence                          (Transparency) </vt:lpstr>
      <vt:lpstr>Rule 5: Fragmentation Independence                          (Transparency) (cont.)</vt:lpstr>
      <vt:lpstr>Rule 6: Replication Independence               (Transparency)</vt:lpstr>
      <vt:lpstr>Rule 6: Replication Independence               (Transparency) (cont.) </vt:lpstr>
      <vt:lpstr>Rule 7: Distributed Query Processing </vt:lpstr>
      <vt:lpstr>Rule 8: Distributed Transaction                 Management </vt:lpstr>
      <vt:lpstr>Rule 9: Hardware Independence                          (Transparency) </vt:lpstr>
      <vt:lpstr>Rule 10: Operating System Independence </vt:lpstr>
      <vt:lpstr>Rule 11: Network Independence </vt:lpstr>
      <vt:lpstr>Rule 12: DBMS Independence </vt:lpstr>
      <vt:lpstr>Distributed DBMS Issues</vt:lpstr>
      <vt:lpstr>Distributed Database Design </vt:lpstr>
      <vt:lpstr>Distributed Query Processing </vt:lpstr>
      <vt:lpstr>Distributed Directory Management </vt:lpstr>
      <vt:lpstr>Distributed Concurrency Control </vt:lpstr>
      <vt:lpstr>Reliability of Distributed DBMS </vt:lpstr>
      <vt:lpstr>Relationship among Topics</vt:lpstr>
      <vt:lpstr>Question  &amp;  Answer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IC52C4: Introduction</dc:title>
  <dc:creator>Ling Feng</dc:creator>
  <cp:lastModifiedBy>user</cp:lastModifiedBy>
  <cp:revision>1172</cp:revision>
  <cp:lastPrinted>1998-09-17T14:14:32Z</cp:lastPrinted>
  <dcterms:created xsi:type="dcterms:W3CDTF">1997-07-10T21:08:24Z</dcterms:created>
  <dcterms:modified xsi:type="dcterms:W3CDTF">2019-01-06T04:39:15Z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3</vt:i4>
  </property>
  <property fmtid="{D5CDD505-2E9C-101B-9397-08002B2CF9AE}" pid="7" name="MailAddress">
    <vt:lpwstr>luhj@iscs.nus.edu.sg</vt:lpwstr>
  </property>
  <property fmtid="{D5CDD505-2E9C-101B-9397-08002B2CF9AE}" pid="8" name="HomePage">
    <vt:lpwstr>http://www.iscs.nus.edu.sg/~luhj</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e:\ic5c4</vt:lpwstr>
  </property>
</Properties>
</file>