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28" autoAdjust="0"/>
  </p:normalViewPr>
  <p:slideViewPr>
    <p:cSldViewPr snapToGrid="0">
      <p:cViewPr varScale="1">
        <p:scale>
          <a:sx n="49" d="100"/>
          <a:sy n="49" d="100"/>
        </p:scale>
        <p:origin x="5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4E60-CD0C-4739-80D7-84119D3F13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A998-CB61-4E0B-98A5-82C55EBA59EA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4E60-CD0C-4739-80D7-84119D3F13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A998-CB61-4E0B-98A5-82C55EBA5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4E60-CD0C-4739-80D7-84119D3F13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A998-CB61-4E0B-98A5-82C55EBA5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4E60-CD0C-4739-80D7-84119D3F13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A998-CB61-4E0B-98A5-82C55EBA5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4E60-CD0C-4739-80D7-84119D3F13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A998-CB61-4E0B-98A5-82C55EBA59EA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4E60-CD0C-4739-80D7-84119D3F13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A998-CB61-4E0B-98A5-82C55EBA5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4E60-CD0C-4739-80D7-84119D3F130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A998-CB61-4E0B-98A5-82C55EBA5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4E60-CD0C-4739-80D7-84119D3F130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A998-CB61-4E0B-98A5-82C55EBA5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4E60-CD0C-4739-80D7-84119D3F130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A998-CB61-4E0B-98A5-82C55EBA5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474E60-CD0C-4739-80D7-84119D3F13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62A998-CB61-4E0B-98A5-82C55EBA5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4E60-CD0C-4739-80D7-84119D3F13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A998-CB61-4E0B-98A5-82C55EBA59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474E60-CD0C-4739-80D7-84119D3F13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62A998-CB61-4E0B-98A5-82C55EBA59EA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eeksforgeeks.org/decision-tree-introduction-examp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Information_gain_in_decision_tre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661" y="549301"/>
            <a:ext cx="10058400" cy="31306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Decision Tree Algorithm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Shamim Al Mamun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information technology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Jahangirnagar university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467" y="2247689"/>
            <a:ext cx="9515475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376" y="2162854"/>
            <a:ext cx="910590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8230" y="549495"/>
            <a:ext cx="2832055" cy="369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611505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575" y="985837"/>
            <a:ext cx="9086850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419" y="1737360"/>
            <a:ext cx="926782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737360"/>
            <a:ext cx="64008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53" y="2120734"/>
            <a:ext cx="10515894" cy="34733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6887" y="511492"/>
            <a:ext cx="8658225" cy="5591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CART algorithm Gini Index is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1"/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Assignment2: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Find the decision tree using </a:t>
            </a:r>
            <a:r>
              <a:rPr lang="en-US" sz="3600" u="sng" dirty="0">
                <a:solidFill>
                  <a:srgbClr val="0070C0"/>
                </a:solidFill>
              </a:rPr>
              <a:t>Gini index </a:t>
            </a:r>
            <a:r>
              <a:rPr lang="en-US" sz="3600" dirty="0">
                <a:solidFill>
                  <a:srgbClr val="FF0000"/>
                </a:solidFill>
              </a:rPr>
              <a:t>calculation.</a:t>
            </a:r>
            <a:endParaRPr lang="en-US" sz="3600" dirty="0">
              <a:solidFill>
                <a:srgbClr val="FF0000"/>
              </a:solidFill>
              <a:hlinkClick r:id="rId1"/>
            </a:endParaRPr>
          </a:p>
          <a:p>
            <a:endParaRPr lang="en-US" dirty="0">
              <a:hlinkClick r:id="rId1"/>
            </a:endParaRPr>
          </a:p>
          <a:p>
            <a:endParaRPr lang="en-US" dirty="0">
              <a:hlinkClick r:id="rId1"/>
            </a:endParaRPr>
          </a:p>
          <a:p>
            <a:r>
              <a:rPr lang="en-US" sz="3600" dirty="0"/>
              <a:t>For help use the following link:</a:t>
            </a:r>
            <a:endParaRPr lang="en-US" sz="3600" dirty="0">
              <a:hlinkClick r:id="rId1"/>
            </a:endParaRPr>
          </a:p>
          <a:p>
            <a:r>
              <a:rPr lang="en-US" dirty="0">
                <a:hlinkClick r:id="rId1"/>
              </a:rPr>
              <a:t>h</a:t>
            </a:r>
            <a:r>
              <a:rPr lang="en-US" dirty="0">
                <a:hlinkClick r:id="rId1"/>
              </a:rPr>
              <a:t>ttps://www.geeksforgeeks.org/decision-tree-introduction-example/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decision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/>
              <a:t>A decision tree is a tree where each node represents a feature(attribute), each link(branch) represents a decision(rule) and each leaf represents an outcome(categorical or continues value).</a:t>
            </a:r>
            <a:endParaRPr lang="en-US" sz="4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1737360"/>
            <a:ext cx="1026795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creating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CART (Classification and Regression Trees) </a:t>
            </a:r>
            <a:endParaRPr lang="en-US" sz="3200" dirty="0"/>
          </a:p>
          <a:p>
            <a:pPr lvl="3"/>
            <a:r>
              <a:rPr lang="en-US" sz="2600" dirty="0"/>
              <a:t>→ uses </a:t>
            </a:r>
            <a:r>
              <a:rPr lang="en-US" sz="2600" b="1" i="1" dirty="0"/>
              <a:t>Gini Index(Classification)</a:t>
            </a:r>
            <a:r>
              <a:rPr lang="en-US" sz="2600" dirty="0"/>
              <a:t> as metric.</a:t>
            </a:r>
            <a:endParaRPr lang="en-US" sz="2600" dirty="0"/>
          </a:p>
          <a:p>
            <a:r>
              <a:rPr lang="en-US" sz="3200" dirty="0"/>
              <a:t>ID3 (Iterative </a:t>
            </a:r>
            <a:r>
              <a:rPr lang="en-US" sz="3200" dirty="0" err="1"/>
              <a:t>Dichotomiser</a:t>
            </a:r>
            <a:r>
              <a:rPr lang="en-US" sz="3200" dirty="0"/>
              <a:t> 3) </a:t>
            </a:r>
            <a:endParaRPr lang="en-US" sz="3200" dirty="0"/>
          </a:p>
          <a:p>
            <a:pPr lvl="3"/>
            <a:r>
              <a:rPr lang="en-US" sz="2600" dirty="0"/>
              <a:t>→ uses </a:t>
            </a:r>
            <a:r>
              <a:rPr lang="en-US" sz="2600" b="1" i="1" dirty="0"/>
              <a:t>Entropy function </a:t>
            </a:r>
            <a:r>
              <a:rPr lang="en-US" sz="2600" dirty="0"/>
              <a:t>and </a:t>
            </a:r>
            <a:r>
              <a:rPr lang="en-US" sz="2600" b="1" i="1" dirty="0">
                <a:hlinkClick r:id="rId1" tooltip="Information gain in decision trees"/>
              </a:rPr>
              <a:t>Information gain</a:t>
            </a:r>
            <a:r>
              <a:rPr lang="en-US" sz="2600" b="1" i="1" dirty="0"/>
              <a:t> </a:t>
            </a:r>
            <a:r>
              <a:rPr lang="en-US" sz="2600" dirty="0"/>
              <a:t>as metrics.</a:t>
            </a:r>
            <a:endParaRPr lang="en-US" sz="2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5762" y="947737"/>
            <a:ext cx="3800475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which one do we need to pick 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/>
              <a:t>Determine the attribute that best classifies the training data; use this attribute at the root of the tree. Repeat this process at for each branch.</a:t>
            </a:r>
            <a:endParaRPr lang="en-US" sz="3600" dirty="0"/>
          </a:p>
          <a:p>
            <a:pPr algn="just"/>
            <a:r>
              <a:rPr lang="en-US" sz="3600" dirty="0"/>
              <a:t>This means we are performing top-down, greedy search through the space of possible decision trees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do we choose the best attribute?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4000" dirty="0"/>
              <a:t>use the attribute with the highest </a:t>
            </a:r>
            <a:r>
              <a:rPr lang="en-US" sz="4000" b="1" dirty="0"/>
              <a:t>information gain </a:t>
            </a:r>
            <a:r>
              <a:rPr lang="en-US" sz="4000" dirty="0"/>
              <a:t>in </a:t>
            </a:r>
            <a:r>
              <a:rPr lang="en-US" sz="4000" b="1" dirty="0"/>
              <a:t>ID3</a:t>
            </a:r>
            <a:endParaRPr lang="en-US" sz="4000" dirty="0"/>
          </a:p>
          <a:p>
            <a:pPr algn="just"/>
            <a:r>
              <a:rPr lang="en-US" sz="4000" dirty="0"/>
              <a:t>In order to define information gain precisely, we begin by defining a measure commonly used in information theory, called </a:t>
            </a:r>
            <a:r>
              <a:rPr lang="en-US" sz="4000" b="1" dirty="0"/>
              <a:t>entropy </a:t>
            </a:r>
            <a:r>
              <a:rPr lang="en-US" sz="4000" dirty="0"/>
              <a:t>that characterizes the (</a:t>
            </a:r>
            <a:r>
              <a:rPr lang="en-US" sz="4000" dirty="0" err="1"/>
              <a:t>im</a:t>
            </a:r>
            <a:r>
              <a:rPr lang="en-US" sz="4000" dirty="0"/>
              <a:t>)purity of an arbitrary collection of examples.”</a:t>
            </a:r>
            <a:endParaRPr lang="en-US" sz="4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325" y="2192921"/>
            <a:ext cx="11378675" cy="33289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binary classification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/>
              <a:t>If all examples are positive or all are negative then entropy will be </a:t>
            </a:r>
            <a:r>
              <a:rPr lang="en-US" sz="3600" b="1" i="1" dirty="0"/>
              <a:t>zero </a:t>
            </a:r>
            <a:r>
              <a:rPr lang="en-US" sz="3600" dirty="0" err="1"/>
              <a:t>i.e</a:t>
            </a:r>
            <a:r>
              <a:rPr lang="en-US" sz="3600" dirty="0"/>
              <a:t>, low.</a:t>
            </a:r>
            <a:endParaRPr lang="en-US" sz="3600" dirty="0"/>
          </a:p>
          <a:p>
            <a:pPr algn="just"/>
            <a:r>
              <a:rPr lang="en-US" sz="3600" dirty="0"/>
              <a:t>If half of the examples are of positive class and half are of negative class then entropy is </a:t>
            </a:r>
            <a:r>
              <a:rPr lang="en-US" sz="3600" b="1" dirty="0"/>
              <a:t>one </a:t>
            </a:r>
            <a:r>
              <a:rPr lang="en-US" sz="3600" dirty="0" err="1"/>
              <a:t>i.e</a:t>
            </a:r>
            <a:r>
              <a:rPr lang="en-US" sz="3600" dirty="0"/>
              <a:t>, high.</a:t>
            </a: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1579</Words>
  <Application>WPS Presentation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Retrospect</vt:lpstr>
      <vt:lpstr>Decision Tree Algorithm </vt:lpstr>
      <vt:lpstr>What is decision Tree?</vt:lpstr>
      <vt:lpstr>PowerPoint 演示文稿</vt:lpstr>
      <vt:lpstr>Algorithms for creating decision tree</vt:lpstr>
      <vt:lpstr>PowerPoint 演示文稿</vt:lpstr>
      <vt:lpstr>which one do we need to pick first?</vt:lpstr>
      <vt:lpstr>how do we choose the best attribute?</vt:lpstr>
      <vt:lpstr>Entropy</vt:lpstr>
      <vt:lpstr>For a binary classification problem</vt:lpstr>
      <vt:lpstr>Information Gain</vt:lpstr>
      <vt:lpstr>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 CART algorithm Gini Index is used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K NEAREST NEIGHBOR </dc:title>
  <dc:creator>al.m.s.853</dc:creator>
  <cp:lastModifiedBy>SAM</cp:lastModifiedBy>
  <cp:revision>13</cp:revision>
  <dcterms:created xsi:type="dcterms:W3CDTF">2018-12-25T16:43:00Z</dcterms:created>
  <dcterms:modified xsi:type="dcterms:W3CDTF">2019-09-02T04:21:44Z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