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63" r:id="rId4"/>
    <p:sldId id="259" r:id="rId5"/>
    <p:sldId id="261" r:id="rId6"/>
    <p:sldId id="264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C2DF1-179A-473C-914D-360E08924865}" type="datetimeFigureOut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22404-1719-436C-9A2C-BF05C3DA4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203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4C5141-9BFA-416A-BAAC-4A33755186DB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EEEAE9-6B40-47DA-BDFF-55974AF89392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AEC8BD-167F-40C9-9EC9-F48266F7625E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6A8740-0B77-4186-9094-BE79207F5E92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C3EEFE-7E87-4BA0-B26B-1E0A408B3E73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96B946-3546-4F45-A400-B02D5D7CB4C1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089F53-07C7-4749-8912-8A3BDE2922FC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4B9A4D-40E8-460F-9B16-21BAD5BC3B03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92E14A-030A-46C0-B8E0-952C21CA8516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F3785B7-A89F-4481-9903-BF3A9D7E4E7F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2D8501-2540-4475-B82D-0A3365817354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FC4927E-E1DB-4418-8328-2C85957D7BEA}" type="datetime1">
              <a:rPr lang="en-US" smtClean="0"/>
              <a:pPr/>
              <a:t>5/28/2014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Masud Tarek masudtarek@outlook.com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Types and Variables in 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M. </a:t>
            </a:r>
            <a:r>
              <a:rPr lang="en-GB" dirty="0" err="1" smtClean="0"/>
              <a:t>Masud</a:t>
            </a:r>
            <a:r>
              <a:rPr lang="en-GB" dirty="0" smtClean="0"/>
              <a:t> </a:t>
            </a:r>
            <a:r>
              <a:rPr lang="en-GB" dirty="0" err="1" smtClean="0"/>
              <a:t>Tarek</a:t>
            </a:r>
            <a:endParaRPr lang="en-GB" dirty="0" smtClean="0"/>
          </a:p>
          <a:p>
            <a:r>
              <a:rPr lang="en-GB" dirty="0" smtClean="0"/>
              <a:t>masudtarek@outlook.com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Arial Narrow" pitchFamily="34" charset="0"/>
              </a:rPr>
              <a:t>char	1 byte (8 bits)</a:t>
            </a:r>
          </a:p>
          <a:p>
            <a:r>
              <a:rPr lang="en-GB" dirty="0" err="1" smtClean="0">
                <a:latin typeface="Arial Narrow" pitchFamily="34" charset="0"/>
              </a:rPr>
              <a:t>int</a:t>
            </a:r>
            <a:r>
              <a:rPr lang="en-GB" dirty="0" smtClean="0">
                <a:latin typeface="Arial Narrow" pitchFamily="34" charset="0"/>
              </a:rPr>
              <a:t> 		4 bytes, varies with OS/Computer Systems</a:t>
            </a:r>
          </a:p>
          <a:p>
            <a:r>
              <a:rPr lang="en-GB" dirty="0" smtClean="0">
                <a:latin typeface="Arial Narrow" pitchFamily="34" charset="0"/>
              </a:rPr>
              <a:t>float		4 bytes</a:t>
            </a:r>
          </a:p>
          <a:p>
            <a:r>
              <a:rPr lang="en-GB" dirty="0" smtClean="0">
                <a:latin typeface="Arial Narrow" pitchFamily="34" charset="0"/>
              </a:rPr>
              <a:t>double	8 bytes</a:t>
            </a:r>
          </a:p>
          <a:p>
            <a:endParaRPr lang="en-GB" dirty="0" smtClean="0"/>
          </a:p>
          <a:p>
            <a:r>
              <a:rPr lang="en-GB" dirty="0" smtClean="0"/>
              <a:t>Qualifiers/modifiers</a:t>
            </a:r>
          </a:p>
          <a:p>
            <a:pPr lvl="1"/>
            <a:r>
              <a:rPr lang="en-GB" dirty="0" smtClean="0"/>
              <a:t>short </a:t>
            </a:r>
            <a:r>
              <a:rPr lang="en-GB" dirty="0" err="1" smtClean="0"/>
              <a:t>int</a:t>
            </a:r>
            <a:r>
              <a:rPr lang="en-GB" dirty="0" smtClean="0"/>
              <a:t>, long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signed </a:t>
            </a:r>
            <a:r>
              <a:rPr lang="en-GB" dirty="0" smtClean="0"/>
              <a:t>and </a:t>
            </a:r>
            <a:r>
              <a:rPr lang="en-GB" dirty="0" smtClean="0"/>
              <a:t>unsigned (only for short, </a:t>
            </a:r>
            <a:r>
              <a:rPr lang="en-GB" dirty="0" err="1" smtClean="0"/>
              <a:t>int</a:t>
            </a:r>
            <a:r>
              <a:rPr lang="en-GB" dirty="0" smtClean="0"/>
              <a:t>, long)</a:t>
            </a:r>
            <a:endParaRPr lang="en-GB" dirty="0" smtClean="0"/>
          </a:p>
          <a:p>
            <a:pPr lvl="1"/>
            <a:r>
              <a:rPr lang="en-GB" dirty="0" smtClean="0"/>
              <a:t>Some </a:t>
            </a:r>
            <a:r>
              <a:rPr lang="en-GB" dirty="0" smtClean="0"/>
              <a:t>compilers may support long float and long double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</a:t>
            </a:r>
            <a:r>
              <a:rPr lang="en-GB" dirty="0" err="1" smtClean="0"/>
              <a:t>var_name</a:t>
            </a:r>
            <a:r>
              <a:rPr lang="en-GB" dirty="0" smtClean="0"/>
              <a:t>;</a:t>
            </a:r>
          </a:p>
          <a:p>
            <a:r>
              <a:rPr lang="en-GB" dirty="0" smtClean="0"/>
              <a:t>type var_name1, var_name2, var_name3;</a:t>
            </a:r>
          </a:p>
          <a:p>
            <a:r>
              <a:rPr lang="en-GB" dirty="0" smtClean="0"/>
              <a:t>Type </a:t>
            </a:r>
            <a:r>
              <a:rPr lang="en-GB" dirty="0" err="1" smtClean="0"/>
              <a:t>var_name</a:t>
            </a:r>
            <a:r>
              <a:rPr lang="en-GB" dirty="0" smtClean="0"/>
              <a:t>=initialize;</a:t>
            </a:r>
          </a:p>
          <a:p>
            <a:pPr lvl="1"/>
            <a:r>
              <a:rPr lang="en-GB" dirty="0" smtClean="0"/>
              <a:t>Examples:</a:t>
            </a:r>
          </a:p>
          <a:p>
            <a:pPr lvl="2"/>
            <a:r>
              <a:rPr lang="en-GB" dirty="0" err="1" smtClean="0">
                <a:latin typeface="Arial Narrow" pitchFamily="34" charset="0"/>
              </a:rPr>
              <a:t>int</a:t>
            </a:r>
            <a:r>
              <a:rPr lang="en-GB" dirty="0" smtClean="0">
                <a:latin typeface="Arial Narrow" pitchFamily="34" charset="0"/>
              </a:rPr>
              <a:t>  x=10, y, c=0;</a:t>
            </a:r>
          </a:p>
          <a:p>
            <a:pPr lvl="2"/>
            <a:r>
              <a:rPr lang="en-GB" dirty="0" smtClean="0">
                <a:latin typeface="Arial Narrow" pitchFamily="34" charset="0"/>
              </a:rPr>
              <a:t>char  y=‘d’;</a:t>
            </a:r>
          </a:p>
          <a:p>
            <a:pPr lvl="2"/>
            <a:r>
              <a:rPr lang="en-GB" dirty="0" smtClean="0">
                <a:latin typeface="Arial Narrow" pitchFamily="34" charset="0"/>
              </a:rPr>
              <a:t>float sum=0.0;</a:t>
            </a:r>
          </a:p>
          <a:p>
            <a:pPr lvl="2"/>
            <a:r>
              <a:rPr lang="en-GB" dirty="0" smtClean="0">
                <a:latin typeface="Arial Narrow" pitchFamily="34" charset="0"/>
              </a:rPr>
              <a:t>double factor=1.23e-6;</a:t>
            </a:r>
          </a:p>
          <a:p>
            <a:pPr lvl="2"/>
            <a:r>
              <a:rPr lang="en-GB" dirty="0" smtClean="0">
                <a:latin typeface="Arial Narrow" pitchFamily="34" charset="0"/>
              </a:rPr>
              <a:t>char  </a:t>
            </a:r>
            <a:r>
              <a:rPr lang="en-GB" dirty="0" err="1" smtClean="0">
                <a:latin typeface="Arial Narrow" pitchFamily="34" charset="0"/>
              </a:rPr>
              <a:t>mytext</a:t>
            </a:r>
            <a:r>
              <a:rPr lang="en-GB" dirty="0" smtClean="0">
                <a:latin typeface="Arial Narrow" pitchFamily="34" charset="0"/>
              </a:rPr>
              <a:t> [ ]=“</a:t>
            </a:r>
            <a:r>
              <a:rPr lang="en-GB" dirty="0" smtClean="0">
                <a:latin typeface="Arial Narrow" pitchFamily="34" charset="0"/>
              </a:rPr>
              <a:t>my name”;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Declaration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GB" dirty="0" smtClean="0"/>
              <a:t>Integer constants</a:t>
            </a:r>
          </a:p>
          <a:p>
            <a:pPr lvl="1"/>
            <a:r>
              <a:rPr lang="en-GB" dirty="0" smtClean="0"/>
              <a:t>Floating-point constants</a:t>
            </a:r>
          </a:p>
          <a:p>
            <a:pPr lvl="1"/>
            <a:r>
              <a:rPr lang="en-GB" dirty="0" smtClean="0"/>
              <a:t>Character constants</a:t>
            </a:r>
          </a:p>
          <a:p>
            <a:pPr lvl="1"/>
            <a:r>
              <a:rPr lang="en-GB" dirty="0" smtClean="0"/>
              <a:t>String constants</a:t>
            </a:r>
          </a:p>
          <a:p>
            <a:pPr lvl="1"/>
            <a:r>
              <a:rPr lang="en-GB" dirty="0" smtClean="0"/>
              <a:t>Enumeration constants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Numeric constants 	(integer or floating)</a:t>
            </a:r>
          </a:p>
          <a:p>
            <a:pPr lvl="1"/>
            <a:r>
              <a:rPr lang="en-GB" dirty="0" smtClean="0"/>
              <a:t>No commas or blank space</a:t>
            </a:r>
          </a:p>
          <a:p>
            <a:pPr lvl="1"/>
            <a:r>
              <a:rPr lang="en-GB" dirty="0" smtClean="0"/>
              <a:t>Can’t exceed max or min values (varies over compilers)</a:t>
            </a:r>
          </a:p>
          <a:p>
            <a:r>
              <a:rPr lang="en-GB" dirty="0" smtClean="0"/>
              <a:t>Symbolic Constant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#define name text/value   </a:t>
            </a:r>
            <a:r>
              <a:rPr lang="en-GB" dirty="0" smtClean="0">
                <a:solidFill>
                  <a:srgbClr val="FF0000"/>
                </a:solidFill>
              </a:rPr>
              <a:t>(no semicolon)</a:t>
            </a:r>
          </a:p>
          <a:p>
            <a:pPr lvl="2"/>
            <a:r>
              <a:rPr lang="en-GB" dirty="0" smtClean="0"/>
              <a:t>#define</a:t>
            </a:r>
            <a:r>
              <a:rPr lang="en-GB" dirty="0" smtClean="0">
                <a:solidFill>
                  <a:srgbClr val="00B050"/>
                </a:solidFill>
              </a:rPr>
              <a:t> pi </a:t>
            </a:r>
            <a:r>
              <a:rPr lang="en-GB" dirty="0" smtClean="0">
                <a:solidFill>
                  <a:srgbClr val="0070C0"/>
                </a:solidFill>
              </a:rPr>
              <a:t>3.14159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Constants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non-printing characters can be expressed in terms of escape sequence. Backslash(\) followed by a letter: </a:t>
            </a:r>
            <a:r>
              <a:rPr lang="en-GB" dirty="0" smtClean="0">
                <a:latin typeface="Arial Narrow" pitchFamily="34" charset="0"/>
              </a:rPr>
              <a:t>\n (new line), \t (tab), \0 (null)</a:t>
            </a:r>
          </a:p>
          <a:p>
            <a:r>
              <a:rPr lang="en-GB" dirty="0" smtClean="0"/>
              <a:t>Some characters like </a:t>
            </a:r>
            <a:r>
              <a:rPr lang="en-GB" dirty="0" smtClean="0">
                <a:latin typeface="Arial Narrow" pitchFamily="34" charset="0"/>
              </a:rPr>
              <a:t>(\), (‘),(“)  </a:t>
            </a:r>
            <a:endParaRPr lang="en-GB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Escape Sequence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Expression represents a single number or character.</a:t>
            </a:r>
          </a:p>
          <a:p>
            <a:r>
              <a:rPr lang="en-US" dirty="0" smtClean="0"/>
              <a:t>It may consists of a single entity or may be combination of different entities interconnected </a:t>
            </a:r>
            <a:r>
              <a:rPr lang="en-US" smtClean="0"/>
              <a:t>by operators</a:t>
            </a:r>
            <a:endParaRPr lang="en-US" dirty="0" smtClean="0"/>
          </a:p>
          <a:p>
            <a:pPr lvl="1"/>
            <a:r>
              <a:rPr lang="en-US" dirty="0" err="1" smtClean="0"/>
              <a:t>a+b</a:t>
            </a:r>
            <a:endParaRPr lang="en-US" dirty="0" smtClean="0"/>
          </a:p>
          <a:p>
            <a:pPr lvl="1"/>
            <a:r>
              <a:rPr lang="en-US" dirty="0" smtClean="0"/>
              <a:t>x=1+4y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/>
              <a:t>x&lt;=y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statement causes the computer to carry out some actions.</a:t>
            </a:r>
          </a:p>
          <a:p>
            <a:r>
              <a:rPr lang="en-US" dirty="0" smtClean="0"/>
              <a:t>There are 3 types of statements: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Expression statement</a:t>
            </a:r>
          </a:p>
          <a:p>
            <a:pPr lvl="2"/>
            <a:r>
              <a:rPr lang="en-US" dirty="0" smtClean="0"/>
              <a:t>Consists of an expression and semicolon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myVariable</a:t>
            </a:r>
            <a:r>
              <a:rPr lang="en-US" dirty="0" smtClean="0">
                <a:solidFill>
                  <a:srgbClr val="FF0000"/>
                </a:solidFill>
              </a:rPr>
              <a:t> = 10 ;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Compound statement</a:t>
            </a:r>
          </a:p>
          <a:p>
            <a:pPr lvl="2"/>
            <a:r>
              <a:rPr lang="en-US" dirty="0" smtClean="0"/>
              <a:t>Several statements within a block { }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{  R=10;           Area=3.141*R*R; } </a:t>
            </a:r>
            <a:r>
              <a:rPr lang="en-US" dirty="0" smtClean="0"/>
              <a:t>// no semicolon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Control statement</a:t>
            </a:r>
          </a:p>
          <a:p>
            <a:pPr lvl="2"/>
            <a:r>
              <a:rPr lang="en-US" dirty="0" smtClean="0"/>
              <a:t>Controls the flow of the program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for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=0;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&lt;n;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++) { 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>
                <a:solidFill>
                  <a:srgbClr val="FF0000"/>
                </a:solidFill>
              </a:rPr>
              <a:t>(“%d”,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);}  </a:t>
            </a:r>
            <a:r>
              <a:rPr lang="en-US" dirty="0" smtClean="0"/>
              <a:t>// no semicolon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</a:t>
            </a:r>
            <a:r>
              <a:rPr lang="en-GB" dirty="0" err="1" smtClean="0"/>
              <a:t>Schaum’s</a:t>
            </a:r>
            <a:r>
              <a:rPr lang="en-GB" dirty="0" smtClean="0"/>
              <a:t> Outlines) Programming with C – Byron Gottfried</a:t>
            </a:r>
          </a:p>
          <a:p>
            <a:pPr lvl="2"/>
            <a:r>
              <a:rPr lang="en-GB" dirty="0" smtClean="0"/>
              <a:t>Chapter 2</a:t>
            </a:r>
          </a:p>
          <a:p>
            <a:pPr lvl="2"/>
            <a:r>
              <a:rPr lang="en-GB" dirty="0" smtClean="0"/>
              <a:t>Appendix B,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Masud Tarek masudtarek@outlook.com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428</TotalTime>
  <Words>263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Data Types and Variables in C</vt:lpstr>
      <vt:lpstr>Data Types</vt:lpstr>
      <vt:lpstr>Variable Declaration</vt:lpstr>
      <vt:lpstr>Constants</vt:lpstr>
      <vt:lpstr>Escape Sequence</vt:lpstr>
      <vt:lpstr>Expression</vt:lpstr>
      <vt:lpstr>Statements</vt:lpstr>
      <vt:lpstr>Reading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Control Statements</dc:title>
  <dc:creator>HarrySeldon</dc:creator>
  <cp:lastModifiedBy>Administrator</cp:lastModifiedBy>
  <cp:revision>73</cp:revision>
  <dcterms:created xsi:type="dcterms:W3CDTF">2006-08-16T00:00:00Z</dcterms:created>
  <dcterms:modified xsi:type="dcterms:W3CDTF">2014-05-28T03:08:06Z</dcterms:modified>
</cp:coreProperties>
</file>