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74" r:id="rId9"/>
    <p:sldId id="269" r:id="rId10"/>
    <p:sldId id="276" r:id="rId11"/>
    <p:sldId id="277" r:id="rId12"/>
    <p:sldId id="270" r:id="rId13"/>
    <p:sldId id="275" r:id="rId14"/>
    <p:sldId id="26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4D933-0E43-4538-8E00-ADDB48EDA11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2F25-12F1-4B9A-930F-5F9D72A1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5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DD0B-B98E-47B5-AAC8-94A57781E191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A171-7D31-4062-8CC6-392B636194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32E81B-F58E-4B43-B3F8-EC1514C4350A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A8E83-080D-4297-9C42-5EDFA81F9960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E04FFE-5ED2-4867-8047-ED0B786DD94B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0AFCC-1E62-4D74-846C-79E5A74BF409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67E30-22E4-4149-9FBC-08CDF1675DE4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B6791-4509-4A55-96FE-C4C42B034A92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3426E-0D74-4F5F-9FFD-DD8C67A224C1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77907-5431-4B78-B4E2-895743F77E5A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EB67A-1AF8-4036-BE10-E860C8747396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6DE1645-2BD1-47EE-9EE4-B318E351A9C6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10BE2-A134-4C62-9A53-D5089324772E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E26756-F062-4DC4-B380-4448893A9319}" type="datetime1">
              <a:rPr lang="en-US" smtClean="0"/>
              <a:pPr/>
              <a:t>8/17/2014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length: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a=100,b=2;</a:t>
            </a:r>
          </a:p>
          <a:p>
            <a:pPr lvl="2"/>
            <a:r>
              <a:rPr lang="en-US" dirty="0" smtClean="0"/>
              <a:t>float c=3.1;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(“</a:t>
            </a:r>
            <a:r>
              <a:rPr lang="en-US" dirty="0" smtClean="0">
                <a:solidFill>
                  <a:schemeClr val="accent2"/>
                </a:solidFill>
              </a:rPr>
              <a:t>%5d%4d %.2f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a, b, c); 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// a =min. 5 char width, c=2digit after decimal point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Output:  </a:t>
            </a:r>
          </a:p>
          <a:p>
            <a:pPr lvl="2"/>
            <a:r>
              <a:rPr lang="en-US" dirty="0" smtClean="0"/>
              <a:t>100   2 3.10 //left side space filled the min. width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printf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Findout</a:t>
            </a:r>
            <a:r>
              <a:rPr lang="en-US" dirty="0" smtClean="0"/>
              <a:t> what will be the output and why</a:t>
            </a:r>
          </a:p>
          <a:p>
            <a:pPr lvl="2"/>
            <a:r>
              <a:rPr lang="en-US" dirty="0" smtClean="0"/>
              <a:t>char Name[ ]=“CSEDEPT”;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(“%10s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(“%10.3s \</a:t>
            </a:r>
            <a:r>
              <a:rPr lang="en-US" dirty="0" err="1" smtClean="0">
                <a:solidFill>
                  <a:srgbClr val="FF0000"/>
                </a:solidFill>
              </a:rPr>
              <a:t>n”,Name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(“%.3s \</a:t>
            </a:r>
            <a:r>
              <a:rPr lang="en-US" dirty="0" err="1" smtClean="0"/>
              <a:t>n”,Name</a:t>
            </a:r>
            <a:r>
              <a:rPr lang="en-US" dirty="0" smtClean="0"/>
              <a:t>);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Output:</a:t>
            </a:r>
          </a:p>
          <a:p>
            <a:pPr lvl="2"/>
            <a:r>
              <a:rPr lang="en-US" dirty="0" smtClean="0"/>
              <a:t>CSEDEPT</a:t>
            </a:r>
          </a:p>
          <a:p>
            <a:pPr lvl="2"/>
            <a:r>
              <a:rPr lang="en-US" dirty="0" smtClean="0"/>
              <a:t>      CSEDEPT // total minimum length=10 (including spaces)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             CSE  // min. length=10, only 3 char will be printed </a:t>
            </a:r>
          </a:p>
          <a:p>
            <a:pPr lvl="2"/>
            <a:r>
              <a:rPr lang="en-US" dirty="0" smtClean="0"/>
              <a:t>CSE // .3 means only 3 characters will be printed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printf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 S[80];</a:t>
            </a:r>
          </a:p>
          <a:p>
            <a:r>
              <a:rPr lang="en-GB" dirty="0" smtClean="0"/>
              <a:t>gets( S)  //string as input until enter key</a:t>
            </a:r>
          </a:p>
          <a:p>
            <a:r>
              <a:rPr lang="en-GB" dirty="0" smtClean="0"/>
              <a:t>puts(S) // print a string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Read chapter 4 for this lecture</a:t>
            </a:r>
          </a:p>
          <a:p>
            <a:r>
              <a:rPr lang="en-GB" dirty="0" smtClean="0"/>
              <a:t>I/O Data files: we will learn </a:t>
            </a:r>
            <a:r>
              <a:rPr lang="en-GB" smtClean="0"/>
              <a:t>about them later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input/output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about reading/writing data from/to a file later in this course</a:t>
            </a:r>
          </a:p>
          <a:p>
            <a:pPr lvl="1"/>
            <a:r>
              <a:rPr lang="en-US" dirty="0" err="1" smtClean="0"/>
              <a:t>fprintf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fgets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fputs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fgetc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fputc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4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getchar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char c;</a:t>
            </a:r>
          </a:p>
          <a:p>
            <a:pPr lvl="2"/>
            <a:r>
              <a:rPr lang="en-GB" dirty="0" smtClean="0"/>
              <a:t>c=</a:t>
            </a:r>
            <a:r>
              <a:rPr lang="en-GB" dirty="0" err="1" smtClean="0"/>
              <a:t>getchar</a:t>
            </a:r>
            <a:r>
              <a:rPr lang="en-GB" dirty="0" smtClean="0"/>
              <a:t>();</a:t>
            </a:r>
          </a:p>
          <a:p>
            <a:endParaRPr lang="en-GB" dirty="0" smtClean="0"/>
          </a:p>
          <a:p>
            <a:r>
              <a:rPr lang="en-GB" dirty="0" smtClean="0"/>
              <a:t>Differences among</a:t>
            </a:r>
          </a:p>
          <a:p>
            <a:pPr lvl="1"/>
            <a:r>
              <a:rPr lang="en-GB" dirty="0" err="1" smtClean="0"/>
              <a:t>getchar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Display input key and waits until Enter key is pressed</a:t>
            </a:r>
          </a:p>
          <a:p>
            <a:pPr lvl="1"/>
            <a:r>
              <a:rPr lang="en-GB" dirty="0" err="1" smtClean="0"/>
              <a:t>getche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Display input key but doesn’t wait for Enter key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Recommended to use it in program</a:t>
            </a:r>
          </a:p>
          <a:p>
            <a:pPr lvl="1"/>
            <a:r>
              <a:rPr lang="en-GB" dirty="0" err="1" smtClean="0"/>
              <a:t>getch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Doesn’t display input char and doesn’t wait for enter key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 Input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putchar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char c=‘w’;</a:t>
            </a:r>
          </a:p>
          <a:p>
            <a:pPr lvl="2"/>
            <a:r>
              <a:rPr lang="en-GB" dirty="0" err="1" smtClean="0"/>
              <a:t>putchar</a:t>
            </a:r>
            <a:r>
              <a:rPr lang="en-GB" dirty="0" smtClean="0"/>
              <a:t>(c);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scanf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scanf</a:t>
            </a:r>
            <a:r>
              <a:rPr lang="en-GB" dirty="0" smtClean="0"/>
              <a:t>(control string, arg1, arg2, ...., </a:t>
            </a:r>
            <a:r>
              <a:rPr lang="en-GB" dirty="0" err="1" smtClean="0"/>
              <a:t>argN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scanf</a:t>
            </a:r>
            <a:r>
              <a:rPr lang="en-GB" dirty="0" smtClean="0">
                <a:solidFill>
                  <a:schemeClr val="accent1"/>
                </a:solidFill>
              </a:rPr>
              <a:t>(“%d”, &amp;x);</a:t>
            </a:r>
          </a:p>
          <a:p>
            <a:pPr lvl="2"/>
            <a:r>
              <a:rPr lang="en-GB" dirty="0" smtClean="0"/>
              <a:t>Note: ampersand (</a:t>
            </a:r>
            <a:r>
              <a:rPr lang="en-GB" dirty="0" smtClean="0">
                <a:solidFill>
                  <a:schemeClr val="accent2"/>
                </a:solidFill>
              </a:rPr>
              <a:t>&amp;</a:t>
            </a:r>
            <a:r>
              <a:rPr lang="en-GB" dirty="0" smtClean="0"/>
              <a:t>) before variable indicates </a:t>
            </a:r>
            <a:r>
              <a:rPr lang="en-GB" dirty="0" smtClean="0">
                <a:solidFill>
                  <a:schemeClr val="accent1"/>
                </a:solidFill>
              </a:rPr>
              <a:t>memory address of x </a:t>
            </a:r>
            <a:r>
              <a:rPr lang="en-GB" dirty="0" smtClean="0"/>
              <a:t>is referred</a:t>
            </a:r>
          </a:p>
          <a:p>
            <a:pPr lvl="2"/>
            <a:r>
              <a:rPr lang="en-GB" dirty="0" smtClean="0"/>
              <a:t>For </a:t>
            </a:r>
            <a:r>
              <a:rPr lang="en-GB" dirty="0" smtClean="0">
                <a:solidFill>
                  <a:schemeClr val="accent1"/>
                </a:solidFill>
              </a:rPr>
              <a:t>Array</a:t>
            </a:r>
            <a:r>
              <a:rPr lang="en-GB" dirty="0" smtClean="0"/>
              <a:t>, do not use ampersand (&amp;)</a:t>
            </a:r>
          </a:p>
          <a:p>
            <a:pPr lvl="2"/>
            <a:r>
              <a:rPr lang="en-GB" dirty="0" smtClean="0"/>
              <a:t>Control string</a:t>
            </a:r>
          </a:p>
          <a:p>
            <a:pPr lvl="3"/>
            <a:r>
              <a:rPr lang="en-GB" dirty="0" smtClean="0"/>
              <a:t>%c	single character	%d	decimal integer</a:t>
            </a:r>
          </a:p>
          <a:p>
            <a:pPr lvl="3"/>
            <a:r>
              <a:rPr lang="en-GB" dirty="0" smtClean="0"/>
              <a:t>%s	string			%f	float</a:t>
            </a:r>
          </a:p>
          <a:p>
            <a:pPr lvl="3"/>
            <a:r>
              <a:rPr lang="en-GB" dirty="0" smtClean="0"/>
              <a:t>%ld	long decimal integer	%D	long integer</a:t>
            </a:r>
          </a:p>
          <a:p>
            <a:pPr lvl="3"/>
            <a:r>
              <a:rPr lang="en-GB" dirty="0" smtClean="0"/>
              <a:t>%</a:t>
            </a:r>
            <a:r>
              <a:rPr lang="en-GB" dirty="0" err="1" smtClean="0"/>
              <a:t>i</a:t>
            </a:r>
            <a:r>
              <a:rPr lang="en-GB" dirty="0" smtClean="0"/>
              <a:t>	integer decimal/</a:t>
            </a:r>
            <a:r>
              <a:rPr lang="en-GB" dirty="0" err="1" smtClean="0"/>
              <a:t>ocatal</a:t>
            </a:r>
            <a:r>
              <a:rPr lang="en-GB" dirty="0" smtClean="0"/>
              <a:t>/</a:t>
            </a:r>
            <a:r>
              <a:rPr lang="en-GB" dirty="0" err="1" smtClean="0"/>
              <a:t>hexa</a:t>
            </a:r>
            <a:endParaRPr lang="en-GB" dirty="0" smtClean="0"/>
          </a:p>
          <a:p>
            <a:pPr lvl="3"/>
            <a:r>
              <a:rPr lang="en-GB" dirty="0" smtClean="0"/>
              <a:t>(see more in table 4 of chapter 4)	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Formatted Data Input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07117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 smtClean="0"/>
              <a:t>char name[20];</a:t>
            </a:r>
          </a:p>
          <a:p>
            <a:pPr lvl="2"/>
            <a:r>
              <a:rPr lang="en-US" dirty="0" smtClean="0"/>
              <a:t>long id;</a:t>
            </a:r>
          </a:p>
          <a:p>
            <a:pPr lvl="2"/>
            <a:r>
              <a:rPr lang="en-US" dirty="0" smtClean="0"/>
              <a:t>float marks; 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%s %ld %f”, name, &amp;id, &amp;marks);</a:t>
            </a:r>
          </a:p>
          <a:p>
            <a:pPr lvl="2"/>
            <a:r>
              <a:rPr lang="en-US" dirty="0" smtClean="0"/>
              <a:t>……</a:t>
            </a:r>
          </a:p>
          <a:p>
            <a:r>
              <a:rPr lang="en-US" dirty="0" smtClean="0"/>
              <a:t>Note:[</a:t>
            </a:r>
            <a:r>
              <a:rPr lang="en-US" dirty="0" smtClean="0">
                <a:solidFill>
                  <a:schemeClr val="accent1"/>
                </a:solidFill>
              </a:rPr>
              <a:t>space</a:t>
            </a:r>
            <a:r>
              <a:rPr lang="en-US" dirty="0" smtClean="0"/>
              <a:t>] before %s to prevent garbage character from previous input (if any)</a:t>
            </a:r>
          </a:p>
          <a:p>
            <a:r>
              <a:rPr lang="en-US" dirty="0" smtClean="0"/>
              <a:t>Last character of name[ ] would be a </a:t>
            </a:r>
            <a:r>
              <a:rPr lang="en-US" dirty="0" smtClean="0">
                <a:solidFill>
                  <a:schemeClr val="accent1"/>
                </a:solidFill>
              </a:rPr>
              <a:t>null (\0)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Each data can be entered separated by [space] or &lt;Enter&gt; or any other </a:t>
            </a:r>
            <a:r>
              <a:rPr lang="en-US" dirty="0" smtClean="0">
                <a:solidFill>
                  <a:schemeClr val="accent1"/>
                </a:solidFill>
              </a:rPr>
              <a:t>white(non-printable)</a:t>
            </a:r>
            <a:r>
              <a:rPr lang="en-US" dirty="0" smtClean="0"/>
              <a:t> characters (so, in this case, no spaces within the name)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input only specific characters:</a:t>
            </a:r>
          </a:p>
          <a:p>
            <a:pPr lvl="2"/>
            <a:r>
              <a:rPr lang="en-US" dirty="0" smtClean="0"/>
              <a:t>char name[80];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  %</a:t>
            </a:r>
            <a:r>
              <a:rPr lang="en-US" dirty="0" smtClean="0">
                <a:solidFill>
                  <a:schemeClr val="accent2"/>
                </a:solidFill>
              </a:rPr>
              <a:t>[  ABCDEFGHIJKLMNOPQRSTUVWXYZ]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name);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DEPT OF CSE  </a:t>
            </a:r>
            <a:r>
              <a:rPr lang="en-US" dirty="0" smtClean="0"/>
              <a:t>// valid</a:t>
            </a:r>
          </a:p>
          <a:p>
            <a:pPr lvl="2"/>
            <a:r>
              <a:rPr lang="en-US" dirty="0" smtClean="0"/>
              <a:t>But what about </a:t>
            </a:r>
            <a:r>
              <a:rPr lang="en-US" dirty="0" err="1" smtClean="0">
                <a:solidFill>
                  <a:schemeClr val="accent1"/>
                </a:solidFill>
              </a:rPr>
              <a:t>DEpt</a:t>
            </a:r>
            <a:r>
              <a:rPr lang="en-US" dirty="0" smtClean="0">
                <a:solidFill>
                  <a:schemeClr val="accent1"/>
                </a:solidFill>
              </a:rPr>
              <a:t> of CSE</a:t>
            </a:r>
            <a:r>
              <a:rPr lang="en-US" dirty="0" smtClean="0"/>
              <a:t> ? // since only uppercase letters are valid input, only first 2 letters (</a:t>
            </a:r>
            <a:r>
              <a:rPr lang="en-US" dirty="0" smtClean="0">
                <a:solidFill>
                  <a:schemeClr val="accent1"/>
                </a:solidFill>
              </a:rPr>
              <a:t>DE</a:t>
            </a:r>
            <a:r>
              <a:rPr lang="en-US" dirty="0" smtClean="0"/>
              <a:t>) will be taken as input </a:t>
            </a:r>
          </a:p>
          <a:p>
            <a:r>
              <a:rPr lang="en-US" dirty="0" smtClean="0"/>
              <a:t>To exclude specific characters: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   %[</a:t>
            </a:r>
            <a:r>
              <a:rPr lang="en-US" dirty="0" smtClean="0">
                <a:solidFill>
                  <a:schemeClr val="accent2"/>
                </a:solidFill>
              </a:rPr>
              <a:t>^</a:t>
            </a:r>
            <a:r>
              <a:rPr lang="en-US" dirty="0" smtClean="0">
                <a:solidFill>
                  <a:schemeClr val="accent1"/>
                </a:solidFill>
              </a:rPr>
              <a:t>\n]”, name)</a:t>
            </a:r>
          </a:p>
          <a:p>
            <a:pPr lvl="2"/>
            <a:r>
              <a:rPr lang="en-US" dirty="0" smtClean="0"/>
              <a:t>Example : </a:t>
            </a:r>
            <a:r>
              <a:rPr lang="en-US" dirty="0" smtClean="0">
                <a:solidFill>
                  <a:schemeClr val="accent1"/>
                </a:solidFill>
              </a:rPr>
              <a:t>Dept of C.S.E </a:t>
            </a:r>
            <a:r>
              <a:rPr lang="en-US" dirty="0" smtClean="0"/>
              <a:t>// valid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Formatting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length: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</a:t>
            </a:r>
            <a:r>
              <a:rPr lang="en-US" dirty="0" smtClean="0">
                <a:solidFill>
                  <a:schemeClr val="accent2"/>
                </a:solidFill>
              </a:rPr>
              <a:t>%3d  %4d  %2d</a:t>
            </a:r>
            <a:r>
              <a:rPr lang="en-US" dirty="0" smtClean="0">
                <a:solidFill>
                  <a:schemeClr val="accent1"/>
                </a:solidFill>
              </a:rPr>
              <a:t>”,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&amp;a, &amp;b, &amp;c);</a:t>
            </a:r>
          </a:p>
          <a:p>
            <a:pPr lvl="2"/>
            <a:r>
              <a:rPr lang="en-US" dirty="0" smtClean="0"/>
              <a:t>……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12  34  5  </a:t>
            </a:r>
            <a:r>
              <a:rPr lang="en-US" dirty="0" smtClean="0"/>
              <a:t>// valid</a:t>
            </a:r>
          </a:p>
          <a:p>
            <a:pPr lvl="2"/>
            <a:r>
              <a:rPr lang="en-US" dirty="0" smtClean="0"/>
              <a:t>Example: 12345678910</a:t>
            </a:r>
            <a:endParaRPr lang="en-US" dirty="0" smtClean="0">
              <a:solidFill>
                <a:schemeClr val="accent1"/>
              </a:solidFill>
            </a:endParaRPr>
          </a:p>
          <a:p>
            <a:pPr lvl="3"/>
            <a:r>
              <a:rPr lang="en-US" dirty="0" smtClean="0"/>
              <a:t>a= 123 b=4567 c=89  // </a:t>
            </a:r>
            <a:r>
              <a:rPr lang="en-US" dirty="0" smtClean="0">
                <a:solidFill>
                  <a:schemeClr val="accent1"/>
                </a:solidFill>
              </a:rPr>
              <a:t>1,0 will be ignored</a:t>
            </a:r>
          </a:p>
          <a:p>
            <a:pPr lvl="2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1"/>
                </a:solidFill>
              </a:rPr>
              <a:t>1234 5678 33</a:t>
            </a:r>
          </a:p>
          <a:p>
            <a:pPr lvl="3"/>
            <a:r>
              <a:rPr lang="en-US" dirty="0" smtClean="0"/>
              <a:t>a= 123  b= 4  c=56 , others will be ignored</a:t>
            </a:r>
          </a:p>
          <a:p>
            <a:endParaRPr lang="en-US" dirty="0" smtClean="0"/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(“%3d %5f %c”, &amp;x, &amp;y, &amp;z);</a:t>
            </a:r>
          </a:p>
          <a:p>
            <a:pPr lvl="3"/>
            <a:r>
              <a:rPr lang="en-US" dirty="0" smtClean="0"/>
              <a:t>example: 10   256.875   W</a:t>
            </a:r>
          </a:p>
          <a:p>
            <a:pPr lvl="3"/>
            <a:r>
              <a:rPr lang="en-US" dirty="0" smtClean="0"/>
              <a:t>x= 10   y =256.8  z=‘7’ // others will be ignored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suppression</a:t>
            </a:r>
          </a:p>
          <a:p>
            <a:pPr lvl="1"/>
            <a:r>
              <a:rPr lang="en-US" dirty="0" smtClean="0"/>
              <a:t>User will give input but program will not read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%s %</a:t>
            </a:r>
            <a:r>
              <a:rPr lang="en-US" dirty="0" smtClean="0">
                <a:solidFill>
                  <a:schemeClr val="accent2"/>
                </a:solidFill>
              </a:rPr>
              <a:t>*d </a:t>
            </a:r>
            <a:r>
              <a:rPr lang="en-US" dirty="0" smtClean="0"/>
              <a:t>%f”, name, &amp;a, &amp;b);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deptofCSE</a:t>
            </a:r>
            <a:r>
              <a:rPr lang="en-US" dirty="0" smtClean="0"/>
              <a:t> 1234 23.5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data will be ignored, name=“</a:t>
            </a:r>
            <a:r>
              <a:rPr lang="en-US" dirty="0" err="1" smtClean="0"/>
              <a:t>deptofCSE</a:t>
            </a:r>
            <a:r>
              <a:rPr lang="en-US" dirty="0" smtClean="0"/>
              <a:t>”, b=23.5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</a:t>
            </a:r>
            <a:r>
              <a:rPr lang="en-US" dirty="0" err="1" smtClean="0"/>
              <a:t>c%c%c</a:t>
            </a:r>
            <a:r>
              <a:rPr lang="en-US" dirty="0" smtClean="0"/>
              <a:t>”, &amp;</a:t>
            </a:r>
            <a:r>
              <a:rPr lang="en-US" dirty="0" err="1" smtClean="0"/>
              <a:t>x,&amp;y,&amp;z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What about A B C  // x=‘A’ y=blank space z=‘B’</a:t>
            </a:r>
          </a:p>
          <a:p>
            <a:pPr lvl="3"/>
            <a:r>
              <a:rPr lang="en-US" dirty="0" err="1" smtClean="0"/>
              <a:t>scanf</a:t>
            </a:r>
            <a:r>
              <a:rPr lang="en-US" dirty="0" smtClean="0"/>
              <a:t>(“  %c%1s%1s”, &amp;x, &amp;y, &amp;z);</a:t>
            </a:r>
          </a:p>
          <a:p>
            <a:pPr lvl="3"/>
            <a:r>
              <a:rPr lang="en-US" dirty="0" err="1" smtClean="0"/>
              <a:t>scanf</a:t>
            </a:r>
            <a:r>
              <a:rPr lang="en-US" dirty="0" smtClean="0"/>
              <a:t>(“  %c  %c  %c”, &amp;x, &amp;y, &amp;z);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(“  %d </a:t>
            </a:r>
            <a:r>
              <a:rPr lang="en-US" dirty="0" smtClean="0">
                <a:solidFill>
                  <a:schemeClr val="accent2"/>
                </a:solidFill>
              </a:rPr>
              <a:t>Hello</a:t>
            </a:r>
            <a:r>
              <a:rPr lang="en-US" dirty="0" smtClean="0"/>
              <a:t> %f”, &amp;</a:t>
            </a:r>
            <a:r>
              <a:rPr lang="en-US" dirty="0" err="1" smtClean="0"/>
              <a:t>i</a:t>
            </a:r>
            <a:r>
              <a:rPr lang="en-US" dirty="0" smtClean="0"/>
              <a:t>, &amp;x);</a:t>
            </a:r>
          </a:p>
          <a:p>
            <a:pPr lvl="4"/>
            <a:r>
              <a:rPr lang="en-US" dirty="0" smtClean="0"/>
              <a:t>Example 12 Hello 23.4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>
                <a:solidFill>
                  <a:srgbClr val="0070C0"/>
                </a:solidFill>
              </a:rPr>
              <a:t>scanf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05126"/>
          </a:xfrm>
        </p:spPr>
        <p:txBody>
          <a:bodyPr/>
          <a:lstStyle/>
          <a:p>
            <a:r>
              <a:rPr lang="en-GB" sz="3200" dirty="0" err="1" smtClean="0"/>
              <a:t>printf</a:t>
            </a:r>
            <a:r>
              <a:rPr lang="en-GB" sz="3200" dirty="0" smtClean="0"/>
              <a:t>(()</a:t>
            </a:r>
          </a:p>
          <a:p>
            <a:pPr lvl="1"/>
            <a:r>
              <a:rPr lang="en-GB" sz="2400" dirty="0" err="1" smtClean="0"/>
              <a:t>printf</a:t>
            </a:r>
            <a:r>
              <a:rPr lang="en-GB" sz="2400" dirty="0" smtClean="0"/>
              <a:t>(control string, arg1, arg2, ...., </a:t>
            </a:r>
            <a:r>
              <a:rPr lang="en-GB" sz="2400" dirty="0" err="1" smtClean="0"/>
              <a:t>argN</a:t>
            </a:r>
            <a:r>
              <a:rPr lang="en-GB" sz="2400" dirty="0" smtClean="0"/>
              <a:t>);</a:t>
            </a:r>
          </a:p>
          <a:p>
            <a:pPr lvl="1"/>
            <a:r>
              <a:rPr lang="en-GB" sz="2400" dirty="0" err="1" smtClean="0"/>
              <a:t>printf</a:t>
            </a:r>
            <a:r>
              <a:rPr lang="en-GB" sz="2400" dirty="0" smtClean="0"/>
              <a:t>(“%d”, x);</a:t>
            </a:r>
          </a:p>
          <a:p>
            <a:pPr lvl="2"/>
            <a:r>
              <a:rPr lang="en-GB" sz="2400" dirty="0" smtClean="0"/>
              <a:t>Here, d=decimal integer</a:t>
            </a:r>
          </a:p>
          <a:p>
            <a:pPr lvl="2"/>
            <a:r>
              <a:rPr lang="en-GB" sz="2400" dirty="0" smtClean="0"/>
              <a:t>c=character, s=string, e=f=g=real number etc.</a:t>
            </a:r>
          </a:p>
          <a:p>
            <a:pPr lvl="2"/>
            <a:r>
              <a:rPr lang="en-GB" sz="2400" dirty="0" smtClean="0"/>
              <a:t>See table 4-2 of chapter 4 for other control string character meaning.</a:t>
            </a:r>
          </a:p>
          <a:p>
            <a:pPr lvl="2"/>
            <a:r>
              <a:rPr lang="en-GB" sz="2400" dirty="0" smtClean="0"/>
              <a:t>See table 4-3 for additional flags </a:t>
            </a:r>
            <a:r>
              <a:rPr lang="en-GB" sz="2400" u="sng" dirty="0" smtClean="0"/>
              <a:t>(left align, right align, etc.)</a:t>
            </a:r>
            <a:endParaRPr lang="en-GB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Formatted Data output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1048</TotalTime>
  <Words>893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Data Input/Output</vt:lpstr>
      <vt:lpstr>Char Input</vt:lpstr>
      <vt:lpstr>Char Output</vt:lpstr>
      <vt:lpstr>Formatted Data Input</vt:lpstr>
      <vt:lpstr>More about scanf() …</vt:lpstr>
      <vt:lpstr>More about scanf()</vt:lpstr>
      <vt:lpstr>More about scanf()</vt:lpstr>
      <vt:lpstr>More about scanf()</vt:lpstr>
      <vt:lpstr>Formatted Data output </vt:lpstr>
      <vt:lpstr>More about printf()</vt:lpstr>
      <vt:lpstr>More about printf()</vt:lpstr>
      <vt:lpstr>Strings input/output</vt:lpstr>
      <vt:lpstr>Data Files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ASUS</cp:lastModifiedBy>
  <cp:revision>184</cp:revision>
  <dcterms:created xsi:type="dcterms:W3CDTF">2012-09-23T15:38:42Z</dcterms:created>
  <dcterms:modified xsi:type="dcterms:W3CDTF">2014-08-17T11:38:12Z</dcterms:modified>
</cp:coreProperties>
</file>