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C2A40-2175-41B1-BBF6-BAF349FDCF74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81F5-6257-4F52-83A2-15B7E9B7D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rogramming/c_pointer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masudtarek@gmail.com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http://www.tutorialspoint.com/cprogramming/c_pointers.htm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pointer variable? Why do we use it?</a:t>
            </a:r>
          </a:p>
          <a:p>
            <a:r>
              <a:rPr lang="en-US" dirty="0" smtClean="0"/>
              <a:t>Give example of function call by reference (or parameter passed by reference)</a:t>
            </a:r>
          </a:p>
          <a:p>
            <a:r>
              <a:rPr lang="en-US" dirty="0" smtClean="0"/>
              <a:t>Write equivalent code using pointer instead of declaring a char array (string)</a:t>
            </a:r>
          </a:p>
          <a:p>
            <a:r>
              <a:rPr lang="en-US" dirty="0" smtClean="0"/>
              <a:t>Give example of using pointer variable (or array address) instead of array element</a:t>
            </a:r>
          </a:p>
          <a:p>
            <a:r>
              <a:rPr lang="en-US" dirty="0" smtClean="0"/>
              <a:t>How you can dynamically allocate memory instead of fixed array size</a:t>
            </a:r>
          </a:p>
          <a:p>
            <a:r>
              <a:rPr lang="en-US" dirty="0" smtClean="0"/>
              <a:t>Which Arithmetic and assignment operations can be used with pointer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</a:p>
          <a:p>
            <a:pPr lvl="1"/>
            <a:r>
              <a:rPr lang="en-US" dirty="0" smtClean="0"/>
              <a:t>A variable that represents the location (memory address) of a data item</a:t>
            </a:r>
          </a:p>
          <a:p>
            <a:pPr lvl="1"/>
            <a:endParaRPr lang="en-US" dirty="0"/>
          </a:p>
          <a:p>
            <a:r>
              <a:rPr lang="en-US" dirty="0" smtClean="0"/>
              <a:t>Pointer Usages</a:t>
            </a:r>
          </a:p>
          <a:p>
            <a:pPr lvl="1"/>
            <a:r>
              <a:rPr lang="en-US" dirty="0" smtClean="0"/>
              <a:t>Passing data items to back and forth between function and calling part(call by reference)</a:t>
            </a:r>
          </a:p>
          <a:p>
            <a:pPr lvl="1"/>
            <a:r>
              <a:rPr lang="en-US" dirty="0" smtClean="0"/>
              <a:t>Alternate way to access to the element of an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location and its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x=100;</a:t>
            </a:r>
          </a:p>
          <a:p>
            <a:r>
              <a:rPr lang="en-US" dirty="0" smtClean="0"/>
              <a:t>Address of x =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  <a:p>
            <a:r>
              <a:rPr lang="en-US" dirty="0" smtClean="0"/>
              <a:t>Content of x=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(address of x) =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&amp;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determines the address of x then retrieves the value of that address ( equivalent to the value of the variable, x=100)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variable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declare a pointer variable ( pointer variable can only keep address of other data item):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m;  </a:t>
            </a:r>
            <a:r>
              <a:rPr lang="en-US" sz="2400" dirty="0" smtClean="0"/>
              <a:t>// m can keep address of integer variable</a:t>
            </a:r>
          </a:p>
          <a:p>
            <a:pPr lvl="1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har  </a:t>
            </a:r>
            <a:r>
              <a:rPr lang="en-US" sz="2400" dirty="0" smtClean="0">
                <a:solidFill>
                  <a:srgbClr val="FF0000"/>
                </a:solidFill>
              </a:rPr>
              <a:t> *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n;  </a:t>
            </a:r>
            <a:r>
              <a:rPr lang="en-US" sz="2400" dirty="0" smtClean="0"/>
              <a:t>// n can keep address of char variable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float   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p;  </a:t>
            </a:r>
            <a:r>
              <a:rPr lang="en-US" sz="2400" dirty="0" smtClean="0"/>
              <a:t>// p can keep address of float variable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Note that:</a:t>
            </a:r>
            <a:endParaRPr lang="en-US" sz="2400" dirty="0"/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 smtClean="0">
                <a:solidFill>
                  <a:srgbClr val="FF0000"/>
                </a:solidFill>
              </a:rPr>
              <a:t> is not an integer 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n is not a character 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p is not a float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Pointer variable</a:t>
            </a:r>
            <a:endParaRPr lang="en-US" dirty="0"/>
          </a:p>
        </p:txBody>
      </p:sp>
      <p:pic>
        <p:nvPicPr>
          <p:cNvPr id="8" name="Picture 7" descr="264px-Pointers_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990600"/>
            <a:ext cx="4522067" cy="4800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762000" y="2895600"/>
            <a:ext cx="1905000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*a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B050"/>
                </a:solidFill>
              </a:rPr>
              <a:t>b = 555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a  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   &amp;</a:t>
            </a:r>
            <a:r>
              <a:rPr lang="en-US" sz="2400" dirty="0" smtClean="0">
                <a:solidFill>
                  <a:srgbClr val="00B050"/>
                </a:solidFill>
              </a:rPr>
              <a:t>b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524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is pointer type variable</a:t>
            </a:r>
          </a:p>
          <a:p>
            <a:r>
              <a:rPr lang="en-US" sz="2400" dirty="0" smtClean="0"/>
              <a:t>It will keep address of any integer type variable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419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r>
              <a:rPr lang="en-US" sz="2000" b="1" dirty="0" smtClean="0"/>
              <a:t> points to </a:t>
            </a:r>
            <a:r>
              <a:rPr lang="en-US" sz="2000" b="1" dirty="0" smtClean="0">
                <a:solidFill>
                  <a:srgbClr val="00B050"/>
                </a:solidFill>
              </a:rPr>
              <a:t>b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r>
              <a:rPr lang="en-US" sz="2000" b="1" dirty="0" smtClean="0"/>
              <a:t> contains address of </a:t>
            </a:r>
            <a:r>
              <a:rPr lang="en-US" sz="2000" b="1" dirty="0" smtClean="0">
                <a:solidFill>
                  <a:srgbClr val="00B050"/>
                </a:solidFill>
              </a:rPr>
              <a:t>b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362200"/>
            <a:ext cx="2984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4419600"/>
            <a:ext cx="30649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4648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555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563880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*a = *a + 5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59436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New value of </a:t>
            </a:r>
            <a:r>
              <a:rPr lang="en-US" sz="2000" b="1" dirty="0" smtClean="0">
                <a:solidFill>
                  <a:srgbClr val="00B050"/>
                </a:solidFill>
              </a:rPr>
              <a:t>b = 560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variable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2438400" cy="1447801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sz="2400" dirty="0" smtClean="0"/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x=100;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char   y=‘A’;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float   z=10.5;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m;  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char  </a:t>
            </a:r>
            <a:r>
              <a:rPr lang="en-US" sz="2400" dirty="0" smtClean="0">
                <a:solidFill>
                  <a:srgbClr val="FF0000"/>
                </a:solidFill>
              </a:rPr>
              <a:t> *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n;  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float   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p;  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36576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&amp;</a:t>
            </a:r>
            <a:r>
              <a:rPr lang="en-US" sz="2400" dirty="0" smtClean="0"/>
              <a:t>x;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&amp;</a:t>
            </a:r>
            <a:r>
              <a:rPr lang="en-US" sz="2400" dirty="0" smtClean="0"/>
              <a:t>y;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&amp;</a:t>
            </a:r>
            <a:r>
              <a:rPr lang="en-US" sz="2400" dirty="0" smtClean="0"/>
              <a:t>z;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4724400"/>
            <a:ext cx="159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*m= 300;</a:t>
            </a:r>
          </a:p>
          <a:p>
            <a:r>
              <a:rPr lang="en-US" sz="2400" dirty="0"/>
              <a:t>*n=‘B’;</a:t>
            </a:r>
          </a:p>
          <a:p>
            <a:r>
              <a:rPr lang="en-US" sz="2400" dirty="0"/>
              <a:t>*p=150.25;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Values of x, y, z will be changed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Passing pointers to a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67000"/>
            <a:ext cx="210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  </a:t>
            </a:r>
            <a:r>
              <a:rPr lang="en-US" dirty="0" err="1" smtClean="0"/>
              <a:t>func</a:t>
            </a:r>
            <a:r>
              <a:rPr lang="en-US" dirty="0" smtClean="0"/>
              <a:t>(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*m</a:t>
            </a:r>
            <a:r>
              <a:rPr lang="en-US" dirty="0" smtClean="0"/>
              <a:t>  )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*m</a:t>
            </a:r>
            <a:r>
              <a:rPr lang="en-US" dirty="0" smtClean="0"/>
              <a:t>=200;</a:t>
            </a:r>
          </a:p>
          <a:p>
            <a:r>
              <a:rPr lang="en-US" dirty="0"/>
              <a:t>r</a:t>
            </a:r>
            <a:r>
              <a:rPr lang="en-US" dirty="0" smtClean="0"/>
              <a:t>eturn ;}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3886200"/>
            <a:ext cx="167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 main( )</a:t>
            </a:r>
          </a:p>
          <a:p>
            <a:r>
              <a:rPr lang="en-US" sz="2000" dirty="0" smtClean="0"/>
              <a:t>{  </a:t>
            </a:r>
            <a:r>
              <a:rPr lang="en-US" sz="2000" dirty="0" err="1" smtClean="0"/>
              <a:t>int</a:t>
            </a:r>
            <a:r>
              <a:rPr lang="en-US" sz="2000" dirty="0" smtClean="0"/>
              <a:t>   x, </a:t>
            </a:r>
            <a:r>
              <a:rPr lang="en-US" sz="2000" dirty="0" smtClean="0">
                <a:solidFill>
                  <a:srgbClr val="0070C0"/>
                </a:solidFill>
              </a:rPr>
              <a:t>*p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x=3000;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B050"/>
                </a:solidFill>
              </a:rPr>
              <a:t>&amp;x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func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eturn 0;}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209800"/>
            <a:ext cx="19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20574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m=0x9ff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4267200"/>
            <a:ext cx="867545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x=3000</a:t>
            </a:r>
          </a:p>
          <a:p>
            <a:endParaRPr lang="en-US" b="1" dirty="0"/>
          </a:p>
          <a:p>
            <a:r>
              <a:rPr lang="en-US" b="1" dirty="0" smtClean="0"/>
              <a:t>x=200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5257800"/>
            <a:ext cx="656911" cy="369332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0x9ff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4495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=&amp;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 smtClean="0">
                <a:solidFill>
                  <a:srgbClr val="0070C0"/>
                </a:solidFill>
              </a:rPr>
              <a:t>0x9ff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rot="10800000" flipV="1">
            <a:off x="6019800" y="4818966"/>
            <a:ext cx="762000" cy="57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438106" y="3467100"/>
            <a:ext cx="1905794" cy="7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6600" y="1600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unc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52578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5524500" y="28575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1000" y="4267200"/>
          <a:ext cx="2209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x = 3000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0x9ff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m=0x9ff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0x8f1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p=0x9ff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0x7e7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Elbow Connector 27"/>
          <p:cNvCxnSpPr/>
          <p:nvPr/>
        </p:nvCxnSpPr>
        <p:spPr>
          <a:xfrm rot="16200000" flipV="1">
            <a:off x="990600" y="4800600"/>
            <a:ext cx="6858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 flipH="1" flipV="1">
            <a:off x="685800" y="5105400"/>
            <a:ext cx="1371600" cy="152400"/>
          </a:xfrm>
          <a:prstGeom prst="bentConnector3">
            <a:avLst>
              <a:gd name="adj1" fmla="val 2474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276600"/>
            <a:ext cx="175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one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  x[10]={5,6,7,8,9,1,2,3,4,7};</a:t>
            </a:r>
          </a:p>
          <a:p>
            <a:pPr>
              <a:buNone/>
            </a:pPr>
            <a:r>
              <a:rPr lang="en-US" sz="2400" dirty="0"/>
              <a:t>f</a:t>
            </a:r>
            <a:r>
              <a:rPr lang="en-US" sz="2400" dirty="0" smtClean="0"/>
              <a:t>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&lt;9;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err="1"/>
              <a:t>p</a:t>
            </a:r>
            <a:r>
              <a:rPr lang="en-US" sz="2400" dirty="0" err="1" smtClean="0"/>
              <a:t>rintf</a:t>
            </a:r>
            <a:r>
              <a:rPr lang="en-US" sz="2400" dirty="0" smtClean="0"/>
              <a:t>(“%d “,</a:t>
            </a:r>
            <a:r>
              <a:rPr lang="en-US" sz="2400" dirty="0" smtClean="0">
                <a:solidFill>
                  <a:srgbClr val="00B050"/>
                </a:solidFill>
              </a:rPr>
              <a:t> *(</a:t>
            </a:r>
            <a:r>
              <a:rPr lang="en-US" sz="2400" dirty="0" err="1" smtClean="0">
                <a:solidFill>
                  <a:srgbClr val="00B050"/>
                </a:solidFill>
              </a:rPr>
              <a:t>x+i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r>
              <a:rPr lang="en-US" sz="2400" dirty="0" smtClean="0"/>
              <a:t>);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3810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</a:t>
            </a:r>
            <a:r>
              <a:rPr lang="en-US" sz="2400" dirty="0" smtClean="0">
                <a:solidFill>
                  <a:srgbClr val="00B050"/>
                </a:solidFill>
              </a:rPr>
              <a:t> x[</a:t>
            </a:r>
            <a:r>
              <a:rPr lang="en-US" sz="2400" dirty="0" err="1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] </a:t>
            </a:r>
            <a:r>
              <a:rPr lang="en-US" sz="2400" dirty="0" smtClean="0"/>
              <a:t>equivalent to </a:t>
            </a:r>
            <a:r>
              <a:rPr lang="en-US" sz="2400" dirty="0" smtClean="0">
                <a:solidFill>
                  <a:srgbClr val="00B050"/>
                </a:solidFill>
              </a:rPr>
              <a:t>*(</a:t>
            </a:r>
            <a:r>
              <a:rPr lang="en-US" sz="2400" dirty="0" err="1" smtClean="0">
                <a:solidFill>
                  <a:srgbClr val="00B050"/>
                </a:solidFill>
              </a:rPr>
              <a:t>x+i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213360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/>
              <a:t>// pointer can be used instead of one dimensional character array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/>
              <a:t>c</a:t>
            </a:r>
            <a:r>
              <a:rPr lang="en-US" sz="2400" dirty="0" smtClean="0"/>
              <a:t>har   </a:t>
            </a:r>
            <a:r>
              <a:rPr lang="en-US" sz="2400" dirty="0" smtClean="0">
                <a:solidFill>
                  <a:srgbClr val="00B050"/>
                </a:solidFill>
              </a:rPr>
              <a:t>*x</a:t>
            </a:r>
            <a:r>
              <a:rPr lang="en-US" sz="2400" dirty="0" smtClean="0"/>
              <a:t>=“Hello world”;</a:t>
            </a:r>
            <a:endParaRPr lang="en-US" sz="2400" dirty="0"/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 (“%s ”,</a:t>
            </a:r>
            <a:r>
              <a:rPr lang="en-US" sz="2400" dirty="0" smtClean="0">
                <a:solidFill>
                  <a:srgbClr val="00B050"/>
                </a:solidFill>
              </a:rPr>
              <a:t> x</a:t>
            </a:r>
            <a:r>
              <a:rPr lang="en-US" sz="2400" dirty="0" smtClean="0"/>
              <a:t>);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Pointers and one dimensional array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038600"/>
            <a:ext cx="7543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dynamic memory allocation instead of fixed array element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 smtClean="0"/>
              <a:t>int</a:t>
            </a:r>
            <a:r>
              <a:rPr lang="en-US" sz="2400" dirty="0" smtClean="0"/>
              <a:t> N=10;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*)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*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0200" y="5334000"/>
            <a:ext cx="3048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//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Equivalent to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557</Words>
  <Application>Microsoft Office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Pointers in C</vt:lpstr>
      <vt:lpstr>Pointers</vt:lpstr>
      <vt:lpstr>Memory location and its value</vt:lpstr>
      <vt:lpstr>Pointer variable in C</vt:lpstr>
      <vt:lpstr>Pointer variable</vt:lpstr>
      <vt:lpstr>Pointer variable in C</vt:lpstr>
      <vt:lpstr>Call by reference</vt:lpstr>
      <vt:lpstr>Pointers and one dimensional array</vt:lpstr>
      <vt:lpstr>Dynamic Memory Allocation</vt:lpstr>
      <vt:lpstr>Questions</vt:lpstr>
    </vt:vector>
  </TitlesOfParts>
  <Company>sub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in C</dc:title>
  <dc:creator>Tarek</dc:creator>
  <cp:lastModifiedBy>Administrator</cp:lastModifiedBy>
  <cp:revision>53</cp:revision>
  <dcterms:created xsi:type="dcterms:W3CDTF">2013-11-26T05:14:27Z</dcterms:created>
  <dcterms:modified xsi:type="dcterms:W3CDTF">2014-04-09T08:05:33Z</dcterms:modified>
</cp:coreProperties>
</file>