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55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17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37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91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4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346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085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766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60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14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7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42EF-724E-45BE-A968-2AA07F3F5199}" type="datetimeFigureOut">
              <a:rPr lang="en-US" smtClean="0"/>
              <a:pPr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BA32-9F29-4E72-B889-09E01201F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7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Masud</a:t>
            </a:r>
            <a:r>
              <a:rPr lang="en-US" dirty="0" smtClean="0"/>
              <a:t> </a:t>
            </a:r>
            <a:r>
              <a:rPr lang="en-US" dirty="0" err="1" smtClean="0"/>
              <a:t>Tarek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34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err="1" smtClean="0"/>
              <a:t>int</a:t>
            </a:r>
            <a:r>
              <a:rPr lang="en-GB" dirty="0" smtClean="0"/>
              <a:t> main()</a:t>
            </a:r>
          </a:p>
          <a:p>
            <a:pPr>
              <a:buNone/>
            </a:pPr>
            <a:r>
              <a:rPr lang="en-GB" dirty="0" smtClean="0"/>
              <a:t>	{</a:t>
            </a:r>
          </a:p>
          <a:p>
            <a:pPr lvl="1">
              <a:buNone/>
            </a:pPr>
            <a:r>
              <a:rPr lang="en-GB" dirty="0" err="1" smtClean="0"/>
              <a:t>printf</a:t>
            </a:r>
            <a:r>
              <a:rPr lang="en-GB" dirty="0" smtClean="0"/>
              <a:t>(“This is my first program "); </a:t>
            </a:r>
          </a:p>
          <a:p>
            <a:pPr lvl="1">
              <a:buNone/>
            </a:pPr>
            <a:r>
              <a:rPr lang="en-GB" dirty="0" smtClean="0"/>
              <a:t>return 0;</a:t>
            </a:r>
          </a:p>
          <a:p>
            <a:pPr lvl="1">
              <a:buNone/>
            </a:pPr>
            <a:r>
              <a:rPr lang="en-GB" dirty="0" smtClean="0"/>
              <a:t>}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first C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D85-89D5-43BE-8A8C-E8229BBCAFC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Masud Tarek masudtarek@outlook.com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4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Print your name and roll number</a:t>
            </a:r>
          </a:p>
          <a:p>
            <a:pPr lvl="0"/>
            <a:r>
              <a:rPr lang="en-US" dirty="0"/>
              <a:t>Print your name and roll number as </a:t>
            </a:r>
            <a:r>
              <a:rPr lang="en-US" dirty="0" smtClean="0"/>
              <a:t>variable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smtClean="0"/>
              <a:t>A little discussion on </a:t>
            </a:r>
            <a:r>
              <a:rPr lang="en-US" u="sng" dirty="0" err="1" smtClean="0"/>
              <a:t>printf</a:t>
            </a:r>
            <a:r>
              <a:rPr lang="en-US" u="sng" dirty="0" smtClean="0"/>
              <a:t>()</a:t>
            </a:r>
            <a:r>
              <a:rPr lang="en-US" dirty="0" smtClean="0"/>
              <a:t> function</a:t>
            </a:r>
          </a:p>
          <a:p>
            <a:pPr marL="0" lvl="0" indent="0">
              <a:buNone/>
            </a:pPr>
            <a:r>
              <a:rPr lang="en-US" dirty="0" smtClean="0"/>
              <a:t>A little discussion on variable name and data types</a:t>
            </a:r>
          </a:p>
          <a:p>
            <a:pPr lvl="0"/>
            <a:r>
              <a:rPr lang="en-US" dirty="0" smtClean="0"/>
              <a:t>Do the above programs using variables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Doing some program using variables</a:t>
            </a:r>
          </a:p>
          <a:p>
            <a:pPr lvl="0"/>
            <a:r>
              <a:rPr lang="en-US" dirty="0" smtClean="0"/>
              <a:t>1 </a:t>
            </a:r>
            <a:r>
              <a:rPr lang="en-US" dirty="0"/>
              <a:t>light year =? Km</a:t>
            </a:r>
          </a:p>
          <a:p>
            <a:pPr lvl="0"/>
            <a:r>
              <a:rPr lang="en-US" dirty="0" smtClean="0"/>
              <a:t>Find area </a:t>
            </a:r>
            <a:r>
              <a:rPr lang="en-US" dirty="0"/>
              <a:t>of a rectangle and </a:t>
            </a:r>
            <a:r>
              <a:rPr lang="en-US" dirty="0" smtClean="0"/>
              <a:t>triangle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smtClean="0"/>
              <a:t>Discussion on symbolic constant</a:t>
            </a:r>
          </a:p>
          <a:p>
            <a:pPr lvl="0"/>
            <a:r>
              <a:rPr lang="en-US" dirty="0" smtClean="0"/>
              <a:t>Area of a circle, using pi as symbolic constant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63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Data input from keyboard</a:t>
            </a:r>
          </a:p>
          <a:p>
            <a:pPr lvl="1"/>
            <a:r>
              <a:rPr lang="en-US" dirty="0" smtClean="0"/>
              <a:t>Little discussion on </a:t>
            </a:r>
            <a:r>
              <a:rPr lang="en-US" u="sng" dirty="0" err="1" smtClean="0"/>
              <a:t>scanf</a:t>
            </a:r>
            <a:r>
              <a:rPr lang="en-US" u="sng" dirty="0" smtClean="0"/>
              <a:t>()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Do the previous problems using </a:t>
            </a:r>
            <a:r>
              <a:rPr lang="en-US" u="sng" dirty="0" err="1" smtClean="0"/>
              <a:t>scanf</a:t>
            </a:r>
            <a:r>
              <a:rPr lang="en-US" u="sng" dirty="0" smtClean="0"/>
              <a:t>()</a:t>
            </a:r>
            <a:r>
              <a:rPr lang="en-US" dirty="0" smtClean="0"/>
              <a:t> and </a:t>
            </a:r>
            <a:r>
              <a:rPr lang="en-US" u="sng" dirty="0" err="1" smtClean="0"/>
              <a:t>printf</a:t>
            </a:r>
            <a:r>
              <a:rPr lang="en-US" u="sng" dirty="0" smtClean="0"/>
              <a:t>()</a:t>
            </a:r>
            <a:r>
              <a:rPr lang="en-US" dirty="0" smtClean="0"/>
              <a:t> functions</a:t>
            </a:r>
          </a:p>
          <a:p>
            <a:pPr marL="0" indent="0">
              <a:buNone/>
            </a:pPr>
            <a:r>
              <a:rPr lang="en-US" dirty="0" smtClean="0"/>
              <a:t>Discussion on </a:t>
            </a:r>
            <a:r>
              <a:rPr lang="en-US" u="sng" dirty="0" err="1" smtClean="0"/>
              <a:t>goto</a:t>
            </a:r>
            <a:r>
              <a:rPr lang="en-US" dirty="0" smtClean="0"/>
              <a:t> statement</a:t>
            </a:r>
          </a:p>
          <a:p>
            <a:pPr marL="0" indent="0">
              <a:buNone/>
            </a:pPr>
            <a:r>
              <a:rPr lang="en-US" dirty="0" smtClean="0"/>
              <a:t>Discussion on math library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pow</a:t>
            </a:r>
            <a:r>
              <a:rPr lang="en-US" dirty="0" smtClean="0"/>
              <a:t>() and </a:t>
            </a:r>
            <a:r>
              <a:rPr lang="en-US" dirty="0" err="1" smtClean="0"/>
              <a:t>sqrt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Practice some problems related to these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231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3 values from keyboard (</a:t>
            </a:r>
            <a:r>
              <a:rPr lang="en-US" dirty="0" err="1"/>
              <a:t>p</a:t>
            </a:r>
            <a:r>
              <a:rPr lang="en-US" dirty="0" err="1" smtClean="0"/>
              <a:t>_amount</a:t>
            </a:r>
            <a:r>
              <a:rPr lang="en-US" dirty="0" smtClean="0"/>
              <a:t>, </a:t>
            </a:r>
            <a:r>
              <a:rPr lang="en-US" dirty="0" err="1" smtClean="0"/>
              <a:t>i_rate</a:t>
            </a:r>
            <a:r>
              <a:rPr lang="en-US" dirty="0" smtClean="0"/>
              <a:t>, </a:t>
            </a:r>
            <a:r>
              <a:rPr lang="en-US" dirty="0" err="1" smtClean="0"/>
              <a:t>n_year</a:t>
            </a:r>
            <a:r>
              <a:rPr lang="en-US" dirty="0" smtClean="0"/>
              <a:t> ) and find the </a:t>
            </a:r>
            <a:r>
              <a:rPr lang="en-US" dirty="0" err="1" smtClean="0"/>
              <a:t>f_amount</a:t>
            </a:r>
            <a:r>
              <a:rPr lang="en-US" dirty="0" smtClean="0"/>
              <a:t> from the following formula:</a:t>
            </a:r>
          </a:p>
          <a:p>
            <a:pPr marL="457200" lvl="1" indent="0">
              <a:buNone/>
            </a:pPr>
            <a:r>
              <a:rPr lang="en-US" dirty="0" err="1" smtClean="0"/>
              <a:t>f_amount</a:t>
            </a:r>
            <a:r>
              <a:rPr lang="en-US" dirty="0" smtClean="0"/>
              <a:t> = </a:t>
            </a:r>
            <a:r>
              <a:rPr lang="en-US" dirty="0" err="1" smtClean="0"/>
              <a:t>p_amount</a:t>
            </a:r>
            <a:r>
              <a:rPr lang="en-US" dirty="0" smtClean="0"/>
              <a:t> (1 + </a:t>
            </a:r>
            <a:r>
              <a:rPr lang="en-US" dirty="0" err="1" smtClean="0"/>
              <a:t>i_rate</a:t>
            </a:r>
            <a:r>
              <a:rPr lang="en-US" dirty="0" smtClean="0"/>
              <a:t>/100)</a:t>
            </a:r>
            <a:r>
              <a:rPr lang="en-US" baseline="30000" dirty="0" err="1" smtClean="0"/>
              <a:t>n_year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>
              <a:buNone/>
            </a:pPr>
            <a:r>
              <a:rPr lang="en-US" baseline="30000" dirty="0" smtClean="0"/>
              <a:t>		</a:t>
            </a:r>
            <a:r>
              <a:rPr lang="en-US" dirty="0" smtClean="0"/>
              <a:t>where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p_amount</a:t>
            </a:r>
            <a:r>
              <a:rPr lang="en-US" dirty="0"/>
              <a:t>= principal amount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f_amount</a:t>
            </a:r>
            <a:r>
              <a:rPr lang="en-US" dirty="0"/>
              <a:t> = future amount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i_rate</a:t>
            </a:r>
            <a:r>
              <a:rPr lang="en-US" dirty="0"/>
              <a:t> = interest rate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n_year</a:t>
            </a:r>
            <a:r>
              <a:rPr lang="en-US" dirty="0"/>
              <a:t> = number of year</a:t>
            </a:r>
          </a:p>
        </p:txBody>
      </p:sp>
    </p:spTree>
    <p:extLst>
      <p:ext uri="{BB962C8B-B14F-4D97-AF65-F5344CB8AC3E}">
        <p14:creationId xmlns:p14="http://schemas.microsoft.com/office/powerpoint/2010/main" xmlns="" val="42420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01</vt:lpstr>
      <vt:lpstr>My first C program</vt:lpstr>
      <vt:lpstr>C programming</vt:lpstr>
      <vt:lpstr>C programming</vt:lpstr>
      <vt:lpstr>C programming</vt:lpstr>
      <vt:lpstr>Now 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IamNotHarrySeldon</dc:creator>
  <cp:lastModifiedBy>admin</cp:lastModifiedBy>
  <cp:revision>4</cp:revision>
  <dcterms:created xsi:type="dcterms:W3CDTF">2014-05-15T00:26:41Z</dcterms:created>
  <dcterms:modified xsi:type="dcterms:W3CDTF">2014-05-18T19:13:23Z</dcterms:modified>
</cp:coreProperties>
</file>