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C198-FA49-4128-9F7D-780374E02B9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863F-F368-4F12-8FCC-772F926AE9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Write a letter to the Customer for sending a wrong mobile set. Assure the customer that the right set will be sent in the shortest possible time and offer him the delivery cost.</a:t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Write an e-mail to PRO of IUB requesting the hard copy of the university's Green Book. You are the Administrative Officer of NSU.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Write a memo to all the faculty members of SLASS regarding the schedule of the next meeting. You are the Office Manager of SLASS.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Topic 1</vt:lpstr>
      <vt:lpstr>Topic 2</vt:lpstr>
      <vt:lpstr>Topic 3</vt:lpstr>
    </vt:vector>
  </TitlesOfParts>
  <Company>iub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alam</dc:creator>
  <cp:lastModifiedBy>IIT</cp:lastModifiedBy>
  <cp:revision>1</cp:revision>
  <dcterms:created xsi:type="dcterms:W3CDTF">2014-06-09T08:09:37Z</dcterms:created>
  <dcterms:modified xsi:type="dcterms:W3CDTF">2022-06-11T09:38:33Z</dcterms:modified>
</cp:coreProperties>
</file>