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6AD0-4A01-4736-8F70-2EF6200E3E68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FC1B-07A7-42EC-932A-5C473076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6F6E-B6DA-49E9-8785-2D3B6B7AA5A9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FC4D-2AEA-4F6B-B4A3-0A79E4C6D4E4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300B-1078-472A-A908-2D9DAA10CFF0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C123-9372-4DC9-9F1C-5ED514CDC355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17E1-253F-4320-85A9-ADE6F67A8DA9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5FA0-A7F8-4B36-8464-C6A72E235D98}" type="datetime1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C6B-33D1-4A6C-97B4-8E49291AE9C2}" type="datetime1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EDD-F769-4653-9666-0E224ED637A1}" type="datetime1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BF4-C18C-4DD1-93DD-5250EE93C4ED}" type="datetime1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7DB-55CA-4C53-9E47-1AE4CD318E21}" type="datetime1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C237-F365-48CE-8023-428DC14CCF2C}" type="datetime1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7F0-976F-4954-B7A9-6DAC399BEB31}" type="datetime1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 and Objects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– 5	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DMSI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fld id="{A0AFF41A-3207-4DBD-A909-EA28D081F714}" type="slidenum">
              <a:rPr 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pPr/>
              <a:t>1</a:t>
            </a:fld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5.15 friendly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private members cannot </a:t>
            </a:r>
            <a:r>
              <a:rPr lang="en-US" dirty="0" smtClean="0"/>
              <a:t>be accessed </a:t>
            </a:r>
            <a:r>
              <a:rPr lang="en-US" dirty="0" smtClean="0"/>
              <a:t>from outside the class. That is, a </a:t>
            </a:r>
            <a:r>
              <a:rPr lang="en-US" dirty="0" smtClean="0"/>
              <a:t>non-member function </a:t>
            </a:r>
            <a:r>
              <a:rPr lang="en-US" dirty="0" smtClean="0"/>
              <a:t>cannot have </a:t>
            </a:r>
            <a:r>
              <a:rPr lang="en-US" dirty="0" smtClean="0"/>
              <a:t>an </a:t>
            </a:r>
            <a:r>
              <a:rPr lang="en-US" dirty="0" smtClean="0"/>
              <a:t>access </a:t>
            </a:r>
            <a:r>
              <a:rPr lang="en-US" dirty="0" smtClean="0"/>
              <a:t>to the </a:t>
            </a:r>
            <a:r>
              <a:rPr lang="en-US" dirty="0" smtClean="0"/>
              <a:t>private data of a class.</a:t>
            </a:r>
            <a:endParaRPr lang="en-US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 smtClean="0"/>
              <a:t>a case where two </a:t>
            </a:r>
            <a:r>
              <a:rPr lang="en-US" dirty="0" smtClean="0"/>
              <a:t>classes, </a:t>
            </a:r>
            <a:r>
              <a:rPr lang="en-US" b="1" dirty="0" smtClean="0"/>
              <a:t>manager </a:t>
            </a:r>
            <a:r>
              <a:rPr lang="en-US" b="1" dirty="0" smtClean="0"/>
              <a:t>and scientist</a:t>
            </a:r>
            <a:r>
              <a:rPr lang="en-US" dirty="0" smtClean="0"/>
              <a:t>, have been defined. We would like to use a function </a:t>
            </a:r>
            <a:r>
              <a:rPr lang="en-US" b="1" dirty="0" err="1" smtClean="0"/>
              <a:t>income_tax</a:t>
            </a:r>
            <a:r>
              <a:rPr lang="en-US" b="1" dirty="0" smtClean="0"/>
              <a:t>() </a:t>
            </a:r>
            <a:r>
              <a:rPr lang="en-US" dirty="0" smtClean="0"/>
              <a:t>to </a:t>
            </a:r>
            <a:r>
              <a:rPr lang="en-US" dirty="0" smtClean="0"/>
              <a:t>operate on the objects of both these classes. In such situations, C++ allows the </a:t>
            </a:r>
            <a:r>
              <a:rPr lang="en-US" dirty="0" smtClean="0"/>
              <a:t>common function </a:t>
            </a:r>
            <a:r>
              <a:rPr lang="en-US" dirty="0" smtClean="0"/>
              <a:t>to be made </a:t>
            </a:r>
            <a:r>
              <a:rPr lang="en-US" b="1" dirty="0" smtClean="0"/>
              <a:t>friendly</a:t>
            </a:r>
            <a:r>
              <a:rPr lang="en-US" dirty="0" smtClean="0"/>
              <a:t> with both the classes, thereby allowing the function to </a:t>
            </a:r>
            <a:r>
              <a:rPr lang="en-US" dirty="0" smtClean="0"/>
              <a:t>have access </a:t>
            </a:r>
            <a:r>
              <a:rPr lang="en-US" dirty="0" smtClean="0"/>
              <a:t>to the private data of these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228601" y="1447800"/>
            <a:ext cx="8915400" cy="397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friend function possesses certain special characteristics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 smtClean="0"/>
              <a:t>is not in the scope of the class to which it has been declared as friend.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 smtClean="0"/>
              <a:t>it is not in the scope of the class, it cannot be called using the object of </a:t>
            </a:r>
            <a:r>
              <a:rPr lang="en-US" dirty="0" smtClean="0"/>
              <a:t>that class.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 smtClean="0"/>
              <a:t>can be invoked like a normal function without the help of any object,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Unlike </a:t>
            </a:r>
            <a:r>
              <a:rPr lang="en-US" dirty="0" smtClean="0"/>
              <a:t>member functions, it cannot access the member names directly and has </a:t>
            </a:r>
            <a:r>
              <a:rPr lang="en-US" dirty="0" smtClean="0"/>
              <a:t>to use </a:t>
            </a:r>
            <a:r>
              <a:rPr lang="en-US" dirty="0" smtClean="0"/>
              <a:t>an object name and </a:t>
            </a:r>
            <a:r>
              <a:rPr lang="en-US" dirty="0" smtClean="0"/>
              <a:t>dot </a:t>
            </a:r>
            <a:r>
              <a:rPr lang="en-US" dirty="0" smtClean="0"/>
              <a:t>membership </a:t>
            </a:r>
            <a:r>
              <a:rPr lang="en-US" dirty="0" smtClean="0"/>
              <a:t>operator </a:t>
            </a:r>
            <a:r>
              <a:rPr lang="en-US" dirty="0" smtClean="0"/>
              <a:t>with each member </a:t>
            </a:r>
            <a:r>
              <a:rPr lang="en-US" dirty="0" smtClean="0"/>
              <a:t>name.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 smtClean="0"/>
              <a:t>can be declared either in the public or the private part of a class without </a:t>
            </a:r>
            <a:r>
              <a:rPr lang="en-US" dirty="0" smtClean="0"/>
              <a:t>affecting its </a:t>
            </a:r>
            <a:r>
              <a:rPr lang="en-US" dirty="0" smtClean="0"/>
              <a:t>meaning.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Usually</a:t>
            </a:r>
            <a:r>
              <a:rPr lang="en-US" dirty="0" smtClean="0"/>
              <a:t>, it has the objects as </a:t>
            </a:r>
            <a:r>
              <a:rPr lang="en-US" dirty="0" smtClean="0"/>
              <a:t>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7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en-US" sz="287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for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space for objects is allocated when they are declared and not when the class is specified.</a:t>
            </a:r>
          </a:p>
          <a:p>
            <a:r>
              <a:rPr lang="en-US" dirty="0" smtClean="0"/>
              <a:t>Actually, the member functions are created and placed in the memory space only once when they are defined as a part of a class specification.</a:t>
            </a:r>
          </a:p>
          <a:p>
            <a:r>
              <a:rPr lang="en-US" dirty="0" smtClean="0"/>
              <a:t>What about member variables?  Allocated separately for each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57200" y="0"/>
            <a:ext cx="8001000" cy="68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5.11 Static Data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static member variable has </a:t>
            </a:r>
            <a:r>
              <a:rPr lang="en-US" dirty="0" smtClean="0"/>
              <a:t>certain special characteristics</a:t>
            </a:r>
            <a:r>
              <a:rPr lang="en-US" dirty="0" smtClean="0"/>
              <a:t>. These are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 smtClean="0"/>
              <a:t>• It is initialized to zero when the first object of its class is created. No other </a:t>
            </a:r>
            <a:r>
              <a:rPr lang="en-US" dirty="0" smtClean="0"/>
              <a:t>initialization is </a:t>
            </a:r>
            <a:r>
              <a:rPr lang="en-US" dirty="0" smtClean="0"/>
              <a:t>permitted.</a:t>
            </a:r>
          </a:p>
          <a:p>
            <a:r>
              <a:rPr lang="en-US" dirty="0" smtClean="0"/>
              <a:t>• Only one copy of that member is created for the entire class and is shared by all </a:t>
            </a:r>
            <a:r>
              <a:rPr lang="en-US" dirty="0" smtClean="0"/>
              <a:t>the objects </a:t>
            </a:r>
            <a:r>
              <a:rPr lang="en-US" dirty="0" smtClean="0"/>
              <a:t>of that class, no matter how many objects are created.</a:t>
            </a:r>
          </a:p>
          <a:p>
            <a:r>
              <a:rPr lang="en-US" dirty="0" smtClean="0"/>
              <a:t>• It is visible only within the class, but its lifetime is the entire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must be defined outside the class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bsc</a:t>
            </a:r>
            <a:r>
              <a:rPr lang="en-US" dirty="0" smtClean="0"/>
              <a:t> :: count;</a:t>
            </a:r>
          </a:p>
          <a:p>
            <a:r>
              <a:rPr lang="en-US" dirty="0" smtClean="0"/>
              <a:t>Cause they are stored separately than a part of the class.</a:t>
            </a:r>
          </a:p>
          <a:p>
            <a:r>
              <a:rPr lang="en-US" dirty="0" smtClean="0"/>
              <a:t>At the time of object ‘</a:t>
            </a:r>
            <a:r>
              <a:rPr lang="en-US" dirty="0" err="1" smtClean="0"/>
              <a:t>bsc</a:t>
            </a:r>
            <a:r>
              <a:rPr lang="en-US" dirty="0" smtClean="0"/>
              <a:t>’ creation the count is initialized to zero</a:t>
            </a:r>
          </a:p>
          <a:p>
            <a:r>
              <a:rPr lang="en-US" dirty="0" smtClean="0"/>
              <a:t>Every time object is created the count is increased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228600" y="381000"/>
            <a:ext cx="860710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5.12 static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static member variable, we can also have static member </a:t>
            </a:r>
            <a:r>
              <a:rPr lang="en-US" dirty="0" smtClean="0"/>
              <a:t>functions. A member Junction that </a:t>
            </a:r>
            <a:r>
              <a:rPr lang="en-US" dirty="0" smtClean="0"/>
              <a:t>is declared static has the following </a:t>
            </a:r>
            <a:r>
              <a:rPr lang="en-US" dirty="0" smtClean="0"/>
              <a:t>properties:-</a:t>
            </a:r>
            <a:endParaRPr lang="en-US" dirty="0" smtClean="0"/>
          </a:p>
          <a:p>
            <a:r>
              <a:rPr lang="en-US" dirty="0" smtClean="0"/>
              <a:t>• A static function can have access to only ether static members (functions </a:t>
            </a:r>
            <a:r>
              <a:rPr lang="en-US" dirty="0" smtClean="0"/>
              <a:t>or variables</a:t>
            </a:r>
            <a:r>
              <a:rPr lang="en-US" dirty="0" smtClean="0"/>
              <a:t>) declared in the same class,</a:t>
            </a:r>
          </a:p>
          <a:p>
            <a:r>
              <a:rPr lang="en-US" dirty="0" smtClean="0"/>
              <a:t>• A static member function can be called using </a:t>
            </a:r>
            <a:r>
              <a:rPr lang="en-US" dirty="0" smtClean="0"/>
              <a:t>the class </a:t>
            </a:r>
            <a:r>
              <a:rPr lang="en-US" dirty="0" smtClean="0"/>
              <a:t>name {Instead of its </a:t>
            </a:r>
            <a:r>
              <a:rPr lang="en-US" dirty="0" smtClean="0"/>
              <a:t>objects} as </a:t>
            </a:r>
            <a:r>
              <a:rPr lang="en-US" dirty="0" smtClean="0"/>
              <a:t>follows: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class-name </a:t>
            </a:r>
            <a:r>
              <a:rPr lang="en-US" dirty="0" smtClean="0">
                <a:solidFill>
                  <a:srgbClr val="FF0000"/>
                </a:solidFill>
              </a:rPr>
              <a:t>:: function-name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5.13 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-1" y="1600200"/>
            <a:ext cx="920250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manager[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putdata</a:t>
            </a:r>
            <a:r>
              <a:rPr lang="en-US" dirty="0" smtClean="0"/>
              <a:t>();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762000" y="1295400"/>
            <a:ext cx="6934200" cy="533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519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 and Objects Chapter – 5 </vt:lpstr>
      <vt:lpstr>Memory allocation for Objects</vt:lpstr>
      <vt:lpstr>Slide 3</vt:lpstr>
      <vt:lpstr>5.11 Static Data member</vt:lpstr>
      <vt:lpstr>Slide 5</vt:lpstr>
      <vt:lpstr>Slide 6</vt:lpstr>
      <vt:lpstr>5.12 static member functions</vt:lpstr>
      <vt:lpstr>5.13 Arrays of Objects</vt:lpstr>
      <vt:lpstr> manager[i].putdata(); </vt:lpstr>
      <vt:lpstr>5.15 friendly functions</vt:lpstr>
      <vt:lpstr>Slide 11</vt:lpstr>
      <vt:lpstr>A friend function possesses certain special characteristics: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Chapter – 5</dc:title>
  <dc:creator>User</dc:creator>
  <cp:lastModifiedBy>User</cp:lastModifiedBy>
  <cp:revision>44</cp:revision>
  <dcterms:created xsi:type="dcterms:W3CDTF">2014-12-11T02:11:19Z</dcterms:created>
  <dcterms:modified xsi:type="dcterms:W3CDTF">2014-12-24T05:05:55Z</dcterms:modified>
</cp:coreProperties>
</file>