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6AD0-4A01-4736-8F70-2EF6200E3E68}" type="datetimeFigureOut">
              <a:rPr lang="en-US" smtClean="0"/>
              <a:pPr/>
              <a:t>02-Jan-15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FC1B-07A7-42EC-932A-5C473076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6F6E-B6DA-49E9-8785-2D3B6B7AA5A9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FC4D-2AEA-4F6B-B4A3-0A79E4C6D4E4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300B-1078-472A-A908-2D9DAA10CFF0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C123-9372-4DC9-9F1C-5ED514CDC355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17E1-253F-4320-85A9-ADE6F67A8DA9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5FA0-A7F8-4B36-8464-C6A72E235D98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C6B-33D1-4A6C-97B4-8E49291AE9C2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EDD-F769-4653-9666-0E224ED637A1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DBF4-C18C-4DD1-93DD-5250EE93C4ED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7DB-55CA-4C53-9E47-1AE4CD318E21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C237-F365-48CE-8023-428DC14CCF2C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7F0-976F-4954-B7A9-6DAC399BEB31}" type="datetime1">
              <a:rPr lang="en-US" smtClean="0"/>
              <a:pPr/>
              <a:t>02-Jan-15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F41A-3207-4DBD-A909-EA28D081F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Constructors and Destructors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–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DMSI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fld id="{A0AFF41A-3207-4DBD-A909-EA28D081F714}" type="slidenum">
              <a:rPr 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pPr/>
              <a:t>1</a:t>
            </a:fld>
            <a:endParaRPr lang="en-US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pass the initial values as arguments to the constructor </a:t>
            </a:r>
            <a:r>
              <a:rPr lang="en-US" dirty="0" smtClean="0"/>
              <a:t>function when </a:t>
            </a:r>
            <a:r>
              <a:rPr lang="en-US" dirty="0" smtClean="0"/>
              <a:t>an object is declared. This can be done in two ways: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calling the constructor explicitly.</a:t>
            </a:r>
          </a:p>
          <a:p>
            <a:r>
              <a:rPr lang="en-US" dirty="0" smtClean="0"/>
              <a:t>By calling </a:t>
            </a:r>
            <a:r>
              <a:rPr lang="en-US" dirty="0" smtClean="0"/>
              <a:t>the </a:t>
            </a:r>
            <a:r>
              <a:rPr lang="en-US" dirty="0" smtClean="0"/>
              <a:t>constructor </a:t>
            </a:r>
            <a:r>
              <a:rPr lang="en-US" dirty="0" smtClean="0"/>
              <a:t>impliedly.</a:t>
            </a:r>
          </a:p>
          <a:p>
            <a:r>
              <a:rPr lang="en-US" dirty="0" smtClean="0"/>
              <a:t>The following declaration illustrates the first method: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1219200" y="5257800"/>
            <a:ext cx="6343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1219200" y="5867400"/>
            <a:ext cx="7277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7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en-US" sz="287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A.input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err="1" smtClean="0"/>
              <a:t>X.getdata</a:t>
            </a:r>
            <a:r>
              <a:rPr lang="en-US" dirty="0" smtClean="0"/>
              <a:t>( </a:t>
            </a:r>
            <a:r>
              <a:rPr lang="en-US" dirty="0" smtClean="0"/>
              <a:t>100.299,95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these 'function </a:t>
            </a:r>
            <a:r>
              <a:rPr lang="en-US" dirty="0" smtClean="0"/>
              <a:t>call statements are </a:t>
            </a:r>
            <a:r>
              <a:rPr lang="en-US" dirty="0" smtClean="0"/>
              <a:t>used with the appropriate objects </a:t>
            </a:r>
            <a:r>
              <a:rPr lang="en-US" dirty="0" smtClean="0"/>
              <a:t>that have </a:t>
            </a:r>
            <a:r>
              <a:rPr lang="en-US" dirty="0" smtClean="0"/>
              <a:t>already been created. These </a:t>
            </a:r>
            <a:r>
              <a:rPr lang="en-US" dirty="0" smtClean="0"/>
              <a:t>functions cannot </a:t>
            </a:r>
            <a:r>
              <a:rPr lang="en-US" dirty="0" smtClean="0"/>
              <a:t>be used to initialize the member </a:t>
            </a:r>
            <a:r>
              <a:rPr lang="en-US" dirty="0" smtClean="0"/>
              <a:t>variables at </a:t>
            </a:r>
            <a:r>
              <a:rPr lang="en-US" dirty="0" smtClean="0"/>
              <a:t>the time of creation of their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provides a special member function called the constructor which enables an object </a:t>
            </a:r>
            <a:r>
              <a:rPr lang="en-US" dirty="0" smtClean="0"/>
              <a:t>to initialize itself when it is created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This is know as </a:t>
            </a:r>
            <a:r>
              <a:rPr lang="en-US" b="1" dirty="0" smtClean="0"/>
              <a:t>automatic initialization. </a:t>
            </a:r>
          </a:p>
          <a:p>
            <a:r>
              <a:rPr lang="en-US" dirty="0" smtClean="0"/>
              <a:t>It also provides </a:t>
            </a:r>
            <a:r>
              <a:rPr lang="en-US" dirty="0" smtClean="0"/>
              <a:t>another member function called the destructor that destroys the objects when </a:t>
            </a:r>
            <a:r>
              <a:rPr lang="en-US" dirty="0" smtClean="0"/>
              <a:t>they are </a:t>
            </a:r>
            <a:r>
              <a:rPr lang="en-US" dirty="0" smtClean="0"/>
              <a:t>no longer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constructor is a 'special' member function whose task is to initialize the objects of its class.</a:t>
            </a:r>
          </a:p>
          <a:p>
            <a:r>
              <a:rPr lang="en-US" dirty="0" smtClean="0"/>
              <a:t>It is special because its name is the same as the class name.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constructor is </a:t>
            </a:r>
            <a:r>
              <a:rPr lang="en-US" dirty="0" smtClean="0"/>
              <a:t>invoked whenever </a:t>
            </a:r>
            <a:r>
              <a:rPr lang="en-US" dirty="0" smtClean="0"/>
              <a:t>an object of its associated class is created. It is called </a:t>
            </a:r>
            <a:r>
              <a:rPr lang="en-US" dirty="0" smtClean="0"/>
              <a:t>constructor </a:t>
            </a:r>
            <a:r>
              <a:rPr lang="en-US" dirty="0" smtClean="0"/>
              <a:t>because </a:t>
            </a:r>
            <a:r>
              <a:rPr lang="en-US" dirty="0" smtClean="0"/>
              <a:t>it constructs </a:t>
            </a:r>
            <a:r>
              <a:rPr lang="en-US" dirty="0" smtClean="0"/>
              <a:t>the values data members of 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381000" y="1600200"/>
            <a:ext cx="83820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creates the abject </a:t>
            </a:r>
            <a:r>
              <a:rPr lang="en-US" dirty="0" smtClean="0"/>
              <a:t>‘</a:t>
            </a:r>
            <a:r>
              <a:rPr lang="en-US" dirty="0" err="1" smtClean="0"/>
              <a:t>int1</a:t>
            </a:r>
            <a:r>
              <a:rPr lang="en-US" dirty="0" smtClean="0"/>
              <a:t>' type </a:t>
            </a:r>
            <a:r>
              <a:rPr lang="en-US" dirty="0" smtClean="0"/>
              <a:t>integer but also initializes its data members </a:t>
            </a:r>
            <a:r>
              <a:rPr lang="en-US" dirty="0" smtClean="0"/>
              <a:t>‘m’ and ‘n’ </a:t>
            </a:r>
            <a:r>
              <a:rPr lang="en-US" dirty="0" smtClean="0"/>
              <a:t>to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A constructor that accepts no parameters is called the default </a:t>
            </a:r>
            <a:r>
              <a:rPr lang="en-US" dirty="0" smtClean="0"/>
              <a:t>constructor</a:t>
            </a:r>
            <a:r>
              <a:rPr lang="en-US" dirty="0" smtClean="0"/>
              <a:t>. The </a:t>
            </a:r>
            <a:r>
              <a:rPr lang="en-US" dirty="0" smtClean="0"/>
              <a:t>default constructor </a:t>
            </a:r>
            <a:r>
              <a:rPr lang="en-US" dirty="0" smtClean="0"/>
              <a:t>for </a:t>
            </a:r>
            <a:r>
              <a:rPr lang="en-US" dirty="0" smtClean="0"/>
              <a:t>class A </a:t>
            </a:r>
            <a:r>
              <a:rPr lang="en-US" dirty="0" smtClean="0"/>
              <a:t>is </a:t>
            </a:r>
            <a:r>
              <a:rPr lang="en-US" dirty="0" smtClean="0"/>
              <a:t>A::A();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248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properties: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0" y="1752600"/>
            <a:ext cx="89639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</a:t>
            </a:r>
            <a:r>
              <a:rPr lang="en-US" dirty="0" smtClean="0"/>
              <a:t>Parameterized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constructors that </a:t>
            </a:r>
            <a:r>
              <a:rPr lang="en-US" dirty="0" smtClean="0"/>
              <a:t>can take arguments </a:t>
            </a:r>
            <a:r>
              <a:rPr lang="en-US" dirty="0" smtClean="0"/>
              <a:t>are called </a:t>
            </a:r>
            <a:r>
              <a:rPr lang="en-US" b="1" u="sng" dirty="0" smtClean="0"/>
              <a:t>parameterized</a:t>
            </a:r>
            <a:r>
              <a:rPr lang="en-US" dirty="0" smtClean="0"/>
              <a:t> </a:t>
            </a:r>
            <a:r>
              <a:rPr lang="en-US" dirty="0" smtClean="0"/>
              <a:t>constructor.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762000" y="2648687"/>
            <a:ext cx="7837185" cy="420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err="1" smtClean="0"/>
              <a:t>int1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object declaration statement  correct? Why not?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F41A-3207-4DBD-A909-EA28D081F7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300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Constructors and Destructors Chapter – 6</vt:lpstr>
      <vt:lpstr>6.1 Introduction</vt:lpstr>
      <vt:lpstr>Cont.</vt:lpstr>
      <vt:lpstr>6.2 Constructors</vt:lpstr>
      <vt:lpstr>Cont.</vt:lpstr>
      <vt:lpstr>Slide 6</vt:lpstr>
      <vt:lpstr>Constructor properties:</vt:lpstr>
      <vt:lpstr>6.3 Parameterized Constructors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Chapter – 5</dc:title>
  <dc:creator>User</dc:creator>
  <cp:lastModifiedBy>shahidul</cp:lastModifiedBy>
  <cp:revision>59</cp:revision>
  <dcterms:created xsi:type="dcterms:W3CDTF">2014-12-11T02:11:19Z</dcterms:created>
  <dcterms:modified xsi:type="dcterms:W3CDTF">2015-01-02T17:31:16Z</dcterms:modified>
</cp:coreProperties>
</file>