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6AD0-4A01-4736-8F70-2EF6200E3E68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FC1B-07A7-42EC-932A-5C473076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6F6E-B6DA-49E9-8785-2D3B6B7AA5A9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FC4D-2AEA-4F6B-B4A3-0A79E4C6D4E4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300B-1078-472A-A908-2D9DAA10CFF0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C123-9372-4DC9-9F1C-5ED514CDC355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17E1-253F-4320-85A9-ADE6F67A8DA9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5FA0-A7F8-4B36-8464-C6A72E235D98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DC6B-33D1-4A6C-97B4-8E49291AE9C2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1EDD-F769-4653-9666-0E224ED637A1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BF4-C18C-4DD1-93DD-5250EE93C4ED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7DB-55CA-4C53-9E47-1AE4CD318E21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C237-F365-48CE-8023-428DC14CCF2C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27F0-976F-4954-B7A9-6DAC399BEB31}" type="datetime1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Destructors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– 6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DMSI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fld id="{A0AFF41A-3207-4DBD-A909-EA28D081F714}" type="slidenum">
              <a:rPr 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pPr/>
              <a:t>1</a:t>
            </a:fld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 Multiple constructor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with example</a:t>
            </a:r>
          </a:p>
          <a:p>
            <a:r>
              <a:rPr lang="en-US" dirty="0" smtClean="0"/>
              <a:t>In this case one class have more than one constructor</a:t>
            </a:r>
          </a:p>
          <a:p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40000" contrast="40000"/>
          </a:blip>
          <a:srcRect/>
          <a:stretch>
            <a:fillRect/>
          </a:stretch>
        </p:blipFill>
        <p:spPr bwMode="auto">
          <a:xfrm>
            <a:off x="838200" y="3810000"/>
            <a:ext cx="6934200" cy="299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three constructors in the class </a:t>
            </a:r>
            <a:r>
              <a:rPr lang="en-US" dirty="0" smtClean="0"/>
              <a:t>integer.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first constructor, which takes </a:t>
            </a:r>
            <a:r>
              <a:rPr lang="en-US" dirty="0" smtClean="0"/>
              <a:t>no arguments</a:t>
            </a:r>
            <a:r>
              <a:rPr lang="en-US" dirty="0" smtClean="0"/>
              <a:t>, is used to create objects which are not initialized;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second, which </a:t>
            </a:r>
            <a:r>
              <a:rPr lang="en-US" dirty="0" smtClean="0"/>
              <a:t>takes one </a:t>
            </a:r>
            <a:r>
              <a:rPr lang="en-US" dirty="0" smtClean="0"/>
              <a:t>argument, is used to create objects and initialize them;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the third, which </a:t>
            </a:r>
            <a:r>
              <a:rPr lang="en-US" dirty="0" smtClean="0"/>
              <a:t>takes two </a:t>
            </a:r>
            <a:r>
              <a:rPr lang="en-US" dirty="0" smtClean="0"/>
              <a:t>arguments, is also used to create objects and initialize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31223" y="228600"/>
            <a:ext cx="87127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6.5 </a:t>
            </a:r>
            <a:r>
              <a:rPr lang="en-US" dirty="0" smtClean="0"/>
              <a:t>Constructors with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 </a:t>
            </a:r>
            <a:r>
              <a:rPr lang="en-US" dirty="0" smtClean="0"/>
              <a:t>(float real, float </a:t>
            </a:r>
            <a:r>
              <a:rPr lang="en-US" dirty="0" smtClean="0"/>
              <a:t>image=0);</a:t>
            </a:r>
          </a:p>
          <a:p>
            <a:r>
              <a:rPr lang="en-US" dirty="0" smtClean="0"/>
              <a:t>It is important to distinguish between the default constructor A::</a:t>
            </a:r>
            <a:r>
              <a:rPr lang="en-US" dirty="0" smtClean="0"/>
              <a:t>A() </a:t>
            </a:r>
            <a:r>
              <a:rPr lang="en-US" dirty="0" smtClean="0"/>
              <a:t>and the </a:t>
            </a:r>
            <a:r>
              <a:rPr lang="en-US" dirty="0" smtClean="0"/>
              <a:t>default argument </a:t>
            </a:r>
            <a:r>
              <a:rPr lang="en-US" dirty="0" smtClean="0"/>
              <a:t>constructor </a:t>
            </a:r>
            <a:r>
              <a:rPr lang="en-US" dirty="0" smtClean="0"/>
              <a:t>A::A(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0).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default argument constructor can he called with</a:t>
            </a:r>
          </a:p>
          <a:p>
            <a:r>
              <a:rPr lang="en-US" dirty="0" smtClean="0"/>
              <a:t>either </a:t>
            </a:r>
            <a:r>
              <a:rPr lang="en-US" dirty="0" smtClean="0"/>
              <a:t>one argument or no arguments. When called with no arguments, it becomes a </a:t>
            </a:r>
            <a:r>
              <a:rPr lang="en-US" dirty="0" smtClean="0"/>
              <a:t>default constructor</a:t>
            </a:r>
            <a:r>
              <a:rPr lang="en-US" dirty="0" smtClean="0"/>
              <a:t>. When both these forms are used in a class, it causes ambiguity for a </a:t>
            </a:r>
            <a:r>
              <a:rPr lang="en-US" dirty="0" smtClean="0"/>
              <a:t>statement such as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6.7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copy constructor is used to declare and initialize an object from </a:t>
            </a:r>
            <a:r>
              <a:rPr lang="en-US" dirty="0" smtClean="0"/>
              <a:t>another object</a:t>
            </a:r>
            <a:r>
              <a:rPr lang="en-US" dirty="0" smtClean="0"/>
              <a:t>. For example, the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Integer I2(I1</a:t>
            </a:r>
            <a:r>
              <a:rPr lang="en-US" dirty="0" smtClean="0"/>
              <a:t>):</a:t>
            </a:r>
          </a:p>
          <a:p>
            <a:r>
              <a:rPr lang="en-US" dirty="0" smtClean="0"/>
              <a:t>would define the object 12 and at the same time initialize it to the values of </a:t>
            </a:r>
            <a:r>
              <a:rPr lang="en-US" dirty="0" smtClean="0"/>
              <a:t>I1. </a:t>
            </a:r>
          </a:p>
          <a:p>
            <a:r>
              <a:rPr lang="en-US" dirty="0" smtClean="0"/>
              <a:t>Another form of </a:t>
            </a:r>
            <a:r>
              <a:rPr lang="en-US" dirty="0" smtClean="0"/>
              <a:t>this statement is</a:t>
            </a:r>
          </a:p>
          <a:p>
            <a:r>
              <a:rPr lang="en-US" dirty="0" smtClean="0"/>
              <a:t>integer </a:t>
            </a:r>
            <a:r>
              <a:rPr lang="en-US" dirty="0" smtClean="0"/>
              <a:t>I2= I1;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initializing through a copy constructor is known as copy initialization.</a:t>
            </a:r>
          </a:p>
          <a:p>
            <a:r>
              <a:rPr lang="en-US" dirty="0" smtClean="0"/>
              <a:t>Remember, the </a:t>
            </a:r>
            <a:r>
              <a:rPr lang="en-US" dirty="0" smtClean="0"/>
              <a:t>statement I2 = I1 ;</a:t>
            </a:r>
          </a:p>
          <a:p>
            <a:pPr lvl="1"/>
            <a:r>
              <a:rPr lang="en-US" dirty="0" smtClean="0"/>
              <a:t>will not invoke the copy constructor, However, if </a:t>
            </a:r>
            <a:r>
              <a:rPr lang="en-US" dirty="0" smtClean="0"/>
              <a:t>i1 </a:t>
            </a:r>
            <a:r>
              <a:rPr lang="en-US" dirty="0" smtClean="0"/>
              <a:t>and </a:t>
            </a:r>
            <a:r>
              <a:rPr lang="en-US" dirty="0" smtClean="0"/>
              <a:t>i2 </a:t>
            </a:r>
            <a:r>
              <a:rPr lang="en-US" dirty="0" smtClean="0"/>
              <a:t>are </a:t>
            </a:r>
            <a:r>
              <a:rPr lang="en-US" dirty="0" smtClean="0"/>
              <a:t>objects </a:t>
            </a:r>
            <a:r>
              <a:rPr lang="en-US" dirty="0" smtClean="0"/>
              <a:t>this statement </a:t>
            </a:r>
            <a:r>
              <a:rPr lang="en-US" dirty="0" smtClean="0"/>
              <a:t>is legal </a:t>
            </a:r>
            <a:r>
              <a:rPr lang="en-US" dirty="0" smtClean="0"/>
              <a:t>and simply assigns the values of </a:t>
            </a:r>
            <a:r>
              <a:rPr lang="en-US" dirty="0" smtClean="0"/>
              <a:t>i1 </a:t>
            </a:r>
            <a:r>
              <a:rPr lang="en-US" dirty="0" smtClean="0"/>
              <a:t>to </a:t>
            </a:r>
            <a:r>
              <a:rPr lang="en-US" dirty="0" smtClean="0"/>
              <a:t>i2, member by member</a:t>
            </a:r>
            <a:r>
              <a:rPr lang="en-US" dirty="0" smtClean="0"/>
              <a:t>. This is the task of </a:t>
            </a:r>
            <a:r>
              <a:rPr lang="en-US" dirty="0" smtClean="0"/>
              <a:t>the overloaded assignment operator</a:t>
            </a:r>
            <a:r>
              <a:rPr lang="en-US" dirty="0" smtClean="0"/>
              <a:t>(=).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87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  <a:endParaRPr lang="en-US" sz="287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Constructors and Destructors Chapter – 6</vt:lpstr>
      <vt:lpstr>6.4 Multiple constructor in Class</vt:lpstr>
      <vt:lpstr>Slide 3</vt:lpstr>
      <vt:lpstr>6.5 Constructors with Default Arguments</vt:lpstr>
      <vt:lpstr>6.7 Copy Constructor</vt:lpstr>
      <vt:lpstr>Cont.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 Chapter – 5</dc:title>
  <dc:creator>User</dc:creator>
  <cp:lastModifiedBy>User</cp:lastModifiedBy>
  <cp:revision>69</cp:revision>
  <dcterms:created xsi:type="dcterms:W3CDTF">2014-12-11T02:11:19Z</dcterms:created>
  <dcterms:modified xsi:type="dcterms:W3CDTF">2015-01-03T04:04:27Z</dcterms:modified>
</cp:coreProperties>
</file>