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570E-F459-4B0B-ABCB-A5DC88FD7CEF}" type="datetimeFigureOut">
              <a:rPr lang="en-US" smtClean="0"/>
              <a:t>26-Nov-14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12D6A-9484-4AA5-A6CB-B4C10BE624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81B-3D01-4FDC-88C5-8915474834ED}" type="datetime1">
              <a:rPr lang="en-US" smtClean="0"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D47D-47BD-47F2-97E9-B9194725D0F6}" type="datetime1">
              <a:rPr lang="en-US" smtClean="0"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8405-89A4-472F-AD42-FFE4FC63D6E7}" type="datetime1">
              <a:rPr lang="en-US" smtClean="0"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6705-7746-4927-B7D6-31DC6C1B648D}" type="datetime1">
              <a:rPr lang="en-US" smtClean="0"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646-4D7F-4EE2-A2FA-D78ADA7A9E8B}" type="datetime1">
              <a:rPr lang="en-US" smtClean="0"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4C7-A5F8-4291-A752-344B3F0A8C5F}" type="datetime1">
              <a:rPr lang="en-US" smtClean="0"/>
              <a:t>26-Nov-14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EF0-20D1-448E-AE28-59CDEA6F1064}" type="datetime1">
              <a:rPr lang="en-US" smtClean="0"/>
              <a:t>26-Nov-14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ECBD-884D-4196-9855-D9B9DB2FF917}" type="datetime1">
              <a:rPr lang="en-US" smtClean="0"/>
              <a:t>26-Nov-14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381A-6F4B-40A9-827F-296F8509463D}" type="datetime1">
              <a:rPr lang="en-US" smtClean="0"/>
              <a:t>26-Nov-14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9756-12C5-46DF-98E1-A4C752EA9C1F}" type="datetime1">
              <a:rPr lang="en-US" smtClean="0"/>
              <a:t>26-Nov-14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431E-2512-497C-B04F-3AD6BC0E6F2F}" type="datetime1">
              <a:rPr lang="en-US" smtClean="0"/>
              <a:t>26-Nov-14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0B22-DAB5-4045-90ED-F0C822A260A2}" type="datetime1">
              <a:rPr lang="en-US" smtClean="0"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6C3C-19A3-45E5-AD50-CAFC15CC29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Lec</a:t>
            </a:r>
            <a:r>
              <a:rPr lang="en-US" dirty="0" smtClean="0"/>
              <a:t> - 6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DMSI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2057400" y="609600"/>
            <a:ext cx="3190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2057400" y="2971800"/>
            <a:ext cx="297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2057400" y="4953000"/>
            <a:ext cx="40957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– 4 Functions </a:t>
            </a:r>
            <a:r>
              <a:rPr lang="en-US" dirty="0"/>
              <a:t>in 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benefits of using functions? Explain with example.</a:t>
            </a:r>
          </a:p>
          <a:p>
            <a:r>
              <a:rPr lang="en-US" dirty="0"/>
              <a:t>Like C++ operators, a C</a:t>
            </a:r>
            <a:r>
              <a:rPr lang="en-US" dirty="0" smtClean="0"/>
              <a:t>++ function </a:t>
            </a:r>
            <a:r>
              <a:rPr lang="en-US" dirty="0"/>
              <a:t>can be overloaded to make it perform different tasks depending </a:t>
            </a:r>
            <a:r>
              <a:rPr lang="en-US" dirty="0" smtClean="0"/>
              <a:t>on the arguments pass to it.</a:t>
            </a:r>
          </a:p>
          <a:p>
            <a:r>
              <a:rPr lang="en-US" dirty="0" smtClean="0"/>
              <a:t>Most of these modifications are done to meet the object oriented </a:t>
            </a:r>
            <a:r>
              <a:rPr lang="en-US" dirty="0"/>
              <a:t>facilities.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/>
              <a:t>The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main does not return anything.</a:t>
            </a:r>
          </a:p>
          <a:p>
            <a:r>
              <a:rPr lang="en-US" dirty="0" smtClean="0"/>
              <a:t>In C++ it returns and ‘</a:t>
            </a:r>
            <a:r>
              <a:rPr lang="en-US" dirty="0" err="1" smtClean="0"/>
              <a:t>int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It is a good practice to return value.</a:t>
            </a:r>
          </a:p>
          <a:p>
            <a:r>
              <a:rPr lang="en-US" dirty="0" smtClean="0"/>
              <a:t>As C++ always returns, in the main its not mandatory to mention ‘</a:t>
            </a:r>
            <a:r>
              <a:rPr lang="en-US" dirty="0" err="1" smtClean="0"/>
              <a:t>int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os</a:t>
            </a:r>
            <a:r>
              <a:rPr lang="en-US" dirty="0" smtClean="0"/>
              <a:t> tests the return value to check whether there was a problem or not</a:t>
            </a:r>
          </a:p>
          <a:p>
            <a:r>
              <a:rPr lang="en-US" dirty="0" smtClean="0"/>
              <a:t>Returning 0 means there was no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3.23 Operator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multiplication operator will </a:t>
            </a:r>
            <a:r>
              <a:rPr lang="en-US" dirty="0" smtClean="0"/>
              <a:t>continue having </a:t>
            </a:r>
            <a:r>
              <a:rPr lang="en-US" dirty="0"/>
              <a:t>higher precedence than the add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table in the next page shows the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9553"/>
            <a:ext cx="7086600" cy="673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OOP, large number of functions </a:t>
            </a:r>
            <a:r>
              <a:rPr lang="en-US" dirty="0"/>
              <a:t>are </a:t>
            </a:r>
            <a:r>
              <a:rPr lang="en-US" dirty="0" smtClean="0"/>
              <a:t>used that pass messages </a:t>
            </a:r>
            <a:r>
              <a:rPr lang="en-US" dirty="0"/>
              <a:t>and process the </a:t>
            </a:r>
            <a:r>
              <a:rPr lang="en-US" dirty="0" smtClean="0"/>
              <a:t>data contained </a:t>
            </a:r>
            <a:r>
              <a:rPr lang="en-US" dirty="0"/>
              <a:t>in objects.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 is set up to perform a task. When the task is complex </a:t>
            </a:r>
            <a:r>
              <a:rPr lang="en-US" dirty="0" smtClean="0"/>
              <a:t>many different </a:t>
            </a:r>
            <a:r>
              <a:rPr lang="en-US" dirty="0"/>
              <a:t>algorithms can be designed to achieve the same </a:t>
            </a:r>
            <a:r>
              <a:rPr lang="en-US" dirty="0" smtClean="0"/>
              <a:t>goal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Some are simple to comprehend, while others are not. Experience has also shown that the number of bugs that occur, is related to the </a:t>
            </a:r>
            <a:r>
              <a:rPr lang="en-US" b="1" dirty="0" smtClean="0"/>
              <a:t>format of the program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format should </a:t>
            </a:r>
            <a:r>
              <a:rPr lang="en-US" dirty="0" smtClean="0"/>
              <a:t>be such </a:t>
            </a:r>
            <a:r>
              <a:rPr lang="en-US" dirty="0"/>
              <a:t>that it is easy </a:t>
            </a:r>
            <a:r>
              <a:rPr lang="en-US" dirty="0" smtClean="0"/>
              <a:t>to trace </a:t>
            </a:r>
            <a:r>
              <a:rPr lang="en-US" dirty="0"/>
              <a:t>the </a:t>
            </a:r>
            <a:r>
              <a:rPr lang="en-US" dirty="0" smtClean="0"/>
              <a:t>flow </a:t>
            </a:r>
            <a:r>
              <a:rPr lang="en-US" dirty="0"/>
              <a:t>of execution of statements. This would help not only in debugging </a:t>
            </a:r>
            <a:r>
              <a:rPr lang="en-US" dirty="0" smtClean="0"/>
              <a:t>but also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review and maintenance of </a:t>
            </a:r>
            <a:r>
              <a:rPr lang="en-US" dirty="0" smtClean="0"/>
              <a:t>the </a:t>
            </a:r>
            <a:r>
              <a:rPr lang="en-US" dirty="0"/>
              <a:t>program later. </a:t>
            </a:r>
            <a:endParaRPr lang="en-US" dirty="0" smtClean="0"/>
          </a:p>
          <a:p>
            <a:r>
              <a:rPr lang="en-US" b="1" dirty="0" smtClean="0"/>
              <a:t>One </a:t>
            </a:r>
            <a:r>
              <a:rPr lang="en-US" b="1" dirty="0"/>
              <a:t>method of achieving </a:t>
            </a:r>
            <a:r>
              <a:rPr lang="en-US" b="1" dirty="0" smtClean="0"/>
              <a:t>the objective </a:t>
            </a:r>
            <a:r>
              <a:rPr lang="en-US" b="1" dirty="0"/>
              <a:t>of an accurate, error-resistant and maintainable code is to use </a:t>
            </a:r>
            <a:r>
              <a:rPr lang="en-US" b="1" dirty="0" smtClean="0"/>
              <a:t>one or any combination </a:t>
            </a:r>
            <a:r>
              <a:rPr lang="en-US" b="1" dirty="0"/>
              <a:t>of the following three control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Sequence structure (straight line)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 smtClean="0"/>
              <a:t>Selection </a:t>
            </a:r>
            <a:r>
              <a:rPr lang="en-US" dirty="0"/>
              <a:t>structure (branching)</a:t>
            </a:r>
          </a:p>
          <a:p>
            <a:pPr>
              <a:buNone/>
            </a:pPr>
            <a:r>
              <a:rPr lang="en-US" dirty="0"/>
              <a:t>3. Loop structure (iteration or repetition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programs can be coded using these.</a:t>
            </a:r>
          </a:p>
          <a:p>
            <a:r>
              <a:rPr lang="en-US" dirty="0" smtClean="0"/>
              <a:t>This is called structured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0" y="-1"/>
            <a:ext cx="9372600" cy="662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28" y="1143000"/>
            <a:ext cx="906607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6C3C-19A3-45E5-AD50-CAFC15CC2906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86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482"/>
            <a:ext cx="3352800" cy="685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355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OOP Lec - 6</vt:lpstr>
      <vt:lpstr>3.23 Operator Precedence </vt:lpstr>
      <vt:lpstr>Slide 3</vt:lpstr>
      <vt:lpstr>Slide 4</vt:lpstr>
      <vt:lpstr>Slide 5</vt:lpstr>
      <vt:lpstr>Types of control structures</vt:lpstr>
      <vt:lpstr>Slide 7</vt:lpstr>
      <vt:lpstr>Slide 8</vt:lpstr>
      <vt:lpstr>Slide 9</vt:lpstr>
      <vt:lpstr>Slide 10</vt:lpstr>
      <vt:lpstr>Chapter – 4 Functions in C++</vt:lpstr>
      <vt:lpstr>4.2 The Main Function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Lec - 6</dc:title>
  <dc:creator>shahidul</dc:creator>
  <cp:lastModifiedBy>shahidul</cp:lastModifiedBy>
  <cp:revision>248</cp:revision>
  <dcterms:created xsi:type="dcterms:W3CDTF">2014-11-26T13:50:45Z</dcterms:created>
  <dcterms:modified xsi:type="dcterms:W3CDTF">2014-11-29T13:09:56Z</dcterms:modified>
</cp:coreProperties>
</file>